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542" autoAdjust="0"/>
  </p:normalViewPr>
  <p:slideViewPr>
    <p:cSldViewPr snapToGrid="0" snapToObjects="1">
      <p:cViewPr varScale="1">
        <p:scale>
          <a:sx n="101" d="100"/>
          <a:sy n="10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3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0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1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D0C4-C727-5546-BDF8-89153F08C414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B60-C7CA-C647-A160-D48EAF60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2-25 at 5.0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0222"/>
            <a:ext cx="9144000" cy="528777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TextBox 4"/>
          <p:cNvSpPr txBox="1"/>
          <p:nvPr/>
        </p:nvSpPr>
        <p:spPr>
          <a:xfrm>
            <a:off x="133870" y="1671280"/>
            <a:ext cx="1249060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Survey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Reference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Monument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X=10.0 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Y=20.0 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Z=30.0 m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2930" y="2452093"/>
            <a:ext cx="1643049" cy="326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0128" y="232660"/>
            <a:ext cx="4260977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ME Start Point Y-Chamber Flange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ELEGANT  : END DK05A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X=10.0 + (1.27000 – 0.95250) = </a:t>
            </a:r>
            <a:r>
              <a:rPr lang="en-US" b="1" dirty="0" smtClean="0">
                <a:solidFill>
                  <a:srgbClr val="000000"/>
                </a:solidFill>
              </a:rPr>
              <a:t>10.31750 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Y=20.0 + 1.06680 = </a:t>
            </a:r>
            <a:r>
              <a:rPr lang="en-US" b="1" dirty="0" smtClean="0">
                <a:solidFill>
                  <a:srgbClr val="000000"/>
                </a:solidFill>
              </a:rPr>
              <a:t>21.06680 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Z=30.0 + 3.04165 = </a:t>
            </a:r>
            <a:r>
              <a:rPr lang="en-US" b="1" dirty="0" smtClean="0">
                <a:solidFill>
                  <a:srgbClr val="000000"/>
                </a:solidFill>
              </a:rPr>
              <a:t>33.04165 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3351" y="3203727"/>
            <a:ext cx="241837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Beam line elevation 42”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1.06689 m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455290" y="1709988"/>
            <a:ext cx="643447" cy="838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3402871" y="4509949"/>
            <a:ext cx="1635207" cy="1025920"/>
            <a:chOff x="2512385" y="47994"/>
            <a:chExt cx="1635207" cy="1025920"/>
          </a:xfrm>
          <a:noFill/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2833058" y="170465"/>
              <a:ext cx="1" cy="561301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113708" y="451115"/>
              <a:ext cx="1" cy="561301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14549" y="47994"/>
              <a:ext cx="360959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</a:rPr>
                <a:t>X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9048" y="677694"/>
              <a:ext cx="360959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</a:rPr>
                <a:t>Z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713157" y="600986"/>
              <a:ext cx="256851" cy="228894"/>
            </a:xfrm>
            <a:prstGeom prst="ellipse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12385" y="704582"/>
              <a:ext cx="360959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</a:rPr>
                <a:t>Y</a:t>
              </a:r>
              <a:endParaRPr lang="en-US" i="1" dirty="0">
                <a:solidFill>
                  <a:srgbClr val="000000"/>
                </a:solidFill>
              </a:endParaRPr>
            </a:p>
          </p:txBody>
        </p:sp>
        <p:sp>
          <p:nvSpPr>
            <p:cNvPr id="23" name="Donut 22"/>
            <p:cNvSpPr/>
            <p:nvPr/>
          </p:nvSpPr>
          <p:spPr>
            <a:xfrm>
              <a:off x="2769130" y="649329"/>
              <a:ext cx="144906" cy="130780"/>
            </a:xfrm>
            <a:prstGeom prst="donu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4036" y="292897"/>
              <a:ext cx="123355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rgbClr val="000000"/>
                  </a:solidFill>
                </a:rPr>
                <a:t>Right-Handed</a:t>
              </a:r>
              <a:endParaRPr lang="en-US" sz="1400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7768" y="5485396"/>
            <a:ext cx="11814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0.95250 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52600" y="6291687"/>
            <a:ext cx="11814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3.04165 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39298" y="4691156"/>
            <a:ext cx="118148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1.27000 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0191" y="92894"/>
            <a:ext cx="3218963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ELEGANT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(20 CM FROM PHOTOCATHODE)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X= </a:t>
            </a:r>
            <a:r>
              <a:rPr lang="en-US" b="1" dirty="0" smtClean="0">
                <a:solidFill>
                  <a:srgbClr val="000000"/>
                </a:solidFill>
              </a:rPr>
              <a:t>10.6125874 m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b="1" dirty="0" smtClean="0">
                <a:solidFill>
                  <a:srgbClr val="000000"/>
                </a:solidFill>
              </a:rPr>
              <a:t>21.0668000 m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Z</a:t>
            </a: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b="1" dirty="0" smtClean="0">
                <a:solidFill>
                  <a:srgbClr val="000000"/>
                </a:solidFill>
              </a:rPr>
              <a:t>31.6581390 m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79154" y="1570222"/>
            <a:ext cx="731339" cy="7697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3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92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9</cp:revision>
  <cp:lastPrinted>2016-06-13T14:46:49Z</cp:lastPrinted>
  <dcterms:created xsi:type="dcterms:W3CDTF">2016-02-25T22:05:57Z</dcterms:created>
  <dcterms:modified xsi:type="dcterms:W3CDTF">2016-06-13T15:11:42Z</dcterms:modified>
</cp:coreProperties>
</file>