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</p:sldMasterIdLst>
  <p:notesMasterIdLst>
    <p:notesMasterId r:id="rId8"/>
  </p:notesMasterIdLst>
  <p:sldIdLst>
    <p:sldId id="257" r:id="rId3"/>
    <p:sldId id="308" r:id="rId4"/>
    <p:sldId id="309" r:id="rId5"/>
    <p:sldId id="310" r:id="rId6"/>
    <p:sldId id="311" r:id="rId7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A25C"/>
    <a:srgbClr val="3C7EB9"/>
    <a:srgbClr val="91B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0"/>
    <p:restoredTop sz="94631"/>
  </p:normalViewPr>
  <p:slideViewPr>
    <p:cSldViewPr>
      <p:cViewPr>
        <p:scale>
          <a:sx n="100" d="100"/>
          <a:sy n="100" d="100"/>
        </p:scale>
        <p:origin x="112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fld id="{11360DCC-91D5-2443-8F3F-4373C469A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195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2903CF-A6A2-9F4B-A19F-D42B11FD0CB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altLang="en-US" sz="2000">
                <a:latin typeface="Arial" charset="0"/>
                <a:ea typeface="Arial Unicode MS" charset="0"/>
                <a:cs typeface="Arial Unicode MS" charset="0"/>
              </a:rPr>
              <a:t>Interior Page Design 2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2D8C7CD2-8EEF-6C45-843C-ABFC7FA8F64A}" type="slidenum">
              <a:rPr lang="en-US" altLang="en-US"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</a:t>
            </a:fld>
            <a:endParaRPr lang="en-US" altLang="en-US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3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DB54DC-5723-0F44-A54F-D7A1D29E781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altLang="en-US" sz="2000">
                <a:latin typeface="Arial" charset="0"/>
                <a:ea typeface="Arial Unicode MS" charset="0"/>
                <a:cs typeface="Arial Unicode MS" charset="0"/>
              </a:rPr>
              <a:t>Interior Page Design 2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26C9C95D-FB3F-A34A-BC0C-9C86065EA5A1}" type="slidenum">
              <a:rPr lang="en-US" altLang="en-US"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en-US" altLang="en-US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6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DB54DC-5723-0F44-A54F-D7A1D29E781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altLang="en-US" sz="2000">
                <a:latin typeface="Arial" charset="0"/>
                <a:ea typeface="Arial Unicode MS" charset="0"/>
                <a:cs typeface="Arial Unicode MS" charset="0"/>
              </a:rPr>
              <a:t>Interior Page Design 2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26C9C95D-FB3F-A34A-BC0C-9C86065EA5A1}" type="slidenum">
              <a:rPr lang="en-US" altLang="en-US"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en-US" altLang="en-US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0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DB54DC-5723-0F44-A54F-D7A1D29E781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altLang="en-US" sz="2000">
                <a:latin typeface="Arial" charset="0"/>
                <a:ea typeface="Arial Unicode MS" charset="0"/>
                <a:cs typeface="Arial Unicode MS" charset="0"/>
              </a:rPr>
              <a:t>Interior Page Design 2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26C9C95D-FB3F-A34A-BC0C-9C86065EA5A1}" type="slidenum">
              <a:rPr lang="en-US" altLang="en-US"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en-US" altLang="en-US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3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DB54DC-5723-0F44-A54F-D7A1D29E781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altLang="en-US" sz="2000">
                <a:latin typeface="Arial" charset="0"/>
                <a:ea typeface="Arial Unicode MS" charset="0"/>
                <a:cs typeface="Arial Unicode MS" charset="0"/>
              </a:rPr>
              <a:t>Interior Page Design 2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26C9C95D-FB3F-A34A-BC0C-9C86065EA5A1}" type="slidenum">
              <a:rPr lang="en-US" altLang="en-US"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en-US" altLang="en-US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7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10/28/15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475D51-E3BD-9E4B-B1C0-FFDD903C7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92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10/28/15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E09233-1897-B446-A967-9CFA58D6C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06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10/28/15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1264B8-1081-AC41-B65B-0EFEFB6AF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1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44B005-AB61-D242-9C78-028F41841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4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E1194C-3F8A-1F49-9BD9-2DB404635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00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DF2B56-5829-BD4F-9FEB-27812E072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1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EA2CCD-7185-284A-AEF0-98E4C53A4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207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9DF6D8-D965-924E-8150-E362A0D4E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955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89D836-547E-4E4E-A787-4A4755944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008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F5165D-7A7E-5A42-9E2D-2BB05AB74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88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2755B0-AF7C-914E-8E8F-89D4BE2E6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8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10/28/15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371755-A5B2-DE47-9337-7B41237FF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806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9DBF89-C385-F346-9714-FE06854CA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082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FC269A-537C-0244-BC77-A6CD43BD9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86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886CC1-77F9-E142-BDE1-DA9AC9E90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89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10/28/15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6134F7-16C2-7C41-824A-30B45F0C5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9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10/28/15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713F95-C4AA-A849-8DF1-44E0D0234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04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10/28/15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D44529-A83C-7A4F-B188-A68ACE97D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2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10/28/15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4EDEBC-4D8E-6044-8672-A7C4A5EC1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73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10/28/15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889BFD-575D-054B-A382-2F28DDA76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65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10/28/15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78132A-7379-614A-877B-9C5AB1384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45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10/28/15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68CD98-4269-B74C-BB01-66F4A0727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6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en-US"/>
              <a:t>10/28/15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594725" y="6492875"/>
            <a:ext cx="5445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81D6E66-F376-5A41-A543-1D0E2380B8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 Unicode MS" charset="0"/>
          <a:cs typeface="Arial Unicode MS" charset="0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 Unicode MS" charset="0"/>
          <a:cs typeface="Arial Unicode MS" charset="0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 Unicode MS" charset="0"/>
          <a:cs typeface="Arial Unicode MS" charset="0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formatTitle Text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0"/>
            <a:r>
              <a:rPr lang="en-GB" altLang="en-US"/>
              <a:t>Ninth Outline LevelBody Level One</a:t>
            </a:r>
          </a:p>
          <a:p>
            <a:pPr lvl="1"/>
            <a:r>
              <a:rPr lang="en-GB" altLang="en-US"/>
              <a:t>Body Level Two</a:t>
            </a:r>
          </a:p>
          <a:p>
            <a:pPr lvl="2"/>
            <a:r>
              <a:rPr lang="en-GB" altLang="en-US"/>
              <a:t>Body Level Three</a:t>
            </a:r>
          </a:p>
          <a:p>
            <a:pPr lvl="3"/>
            <a:r>
              <a:rPr lang="en-GB" altLang="en-US"/>
              <a:t>Body Level Four</a:t>
            </a:r>
          </a:p>
          <a:p>
            <a:pPr lvl="4"/>
            <a:r>
              <a:rPr lang="en-GB" altLang="en-US"/>
              <a:t>Body Level Five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423275" y="6403975"/>
            <a:ext cx="2619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578DCBC-5C23-B64A-8162-2C09709EF9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Calibri" charset="0"/>
          <a:cs typeface="Calibri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Calibri" charset="0"/>
          <a:cs typeface="Calibri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Calibri" charset="0"/>
          <a:cs typeface="Calibri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Calibri" charset="0"/>
          <a:cs typeface="Calibri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Arial Unicode MS" charset="0"/>
          <a:cs typeface="Arial Unicode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2E89A58-F908-C44D-82BA-B3D7652ABF4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565525" y="6583363"/>
            <a:ext cx="1238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en-US" sz="1200">
                <a:latin typeface="Comic Sans MS" charset="0"/>
              </a:rPr>
              <a:t>Yulia Furletova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9" y="716677"/>
            <a:ext cx="7911948" cy="611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309" y="366709"/>
                <a:ext cx="7856691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DIS sample</a:t>
                </a:r>
                <a:r>
                  <a:rPr lang="en-US" dirty="0">
                    <a:solidFill>
                      <a:schemeClr val="tx1"/>
                    </a:solidFill>
                  </a:rPr>
                  <a:t>1M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events , </a:t>
                </a:r>
                <a14:m>
                  <m:oMath xmlns:m="http://schemas.openxmlformats.org/officeDocument/2006/math">
                    <m:r>
                      <a:rPr lang="en-US" i="1" u="sng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u="sng" dirty="0">
                    <a:solidFill>
                      <a:schemeClr val="accent2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= 41 </a:t>
                </a:r>
                <a:r>
                  <a:rPr lang="en-US" u="sng" dirty="0" err="1" smtClean="0">
                    <a:solidFill>
                      <a:schemeClr val="accent2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nb</a:t>
                </a:r>
                <a:r>
                  <a:rPr lang="en-US" u="sng" dirty="0" smtClean="0">
                    <a:solidFill>
                      <a:schemeClr val="accent2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 , </a:t>
                </a:r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Charm events:        69,423 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9" y="366709"/>
                <a:ext cx="7856691" cy="607602"/>
              </a:xfrm>
              <a:prstGeom prst="rect">
                <a:avLst/>
              </a:prstGeom>
              <a:blipFill rotWithShape="0">
                <a:blip r:embed="rId5"/>
                <a:stretch>
                  <a:fillRect l="-698" t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568361" y="6511379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logX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8361" y="3513546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logX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2171" y="6538554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logX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357" y="3463686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logX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46854" y="1163068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logQ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23597" y="4173220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logQ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308475" y="4143966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logQ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74357" y="1173439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logQ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8CBA138-C961-C74C-A9A7-9B235D938FC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565525" y="6583363"/>
            <a:ext cx="1238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en-US" sz="1200">
                <a:latin typeface="Comic Sans MS" charset="0"/>
              </a:rPr>
              <a:t>Yulia Furletova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85800"/>
            <a:ext cx="8305800" cy="5566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310" y="366709"/>
            <a:ext cx="381809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DIS sample: 1M events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791200" y="838200"/>
            <a:ext cx="1524000" cy="42632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D0+Dpl+Ds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1841" y="5847634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logX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847634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logX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9107" y="1356084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logQ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117651" y="1356083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logQ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43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8CBA138-C961-C74C-A9A7-9B235D938FC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565525" y="6583363"/>
            <a:ext cx="1238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en-US" sz="1200">
                <a:latin typeface="Comic Sans MS" charset="0"/>
              </a:rPr>
              <a:t>Yulia Furletova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990600"/>
            <a:ext cx="6387895" cy="55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397207"/>
            <a:ext cx="3733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BGF sample: 1M events, Sigma=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3950" y="6173505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logX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09600" y="1447800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logQ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08250" y="1043705"/>
            <a:ext cx="3352800" cy="4120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Number of charm/BGF</a:t>
            </a:r>
            <a:r>
              <a:rPr kumimoji="0" lang="en-U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events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47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8CBA138-C961-C74C-A9A7-9B235D938FC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565525" y="6583363"/>
            <a:ext cx="1238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en-US" sz="1200">
                <a:latin typeface="Comic Sans MS" charset="0"/>
              </a:rPr>
              <a:t>Yulia Furletova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33400"/>
            <a:ext cx="701040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 DIS     total – 69537    N DIS (&gt;100um) 52739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 charm total – 68423    N charm </a:t>
            </a:r>
            <a:r>
              <a:rPr lang="en-US" dirty="0">
                <a:solidFill>
                  <a:schemeClr val="tx1"/>
                </a:solidFill>
              </a:rPr>
              <a:t>(&gt;100um) </a:t>
            </a:r>
            <a:r>
              <a:rPr lang="en-US" dirty="0" smtClean="0">
                <a:solidFill>
                  <a:schemeClr val="tx1"/>
                </a:solidFill>
              </a:rPr>
              <a:t> 51791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76%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8979946" cy="403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3657600" y="3886200"/>
            <a:ext cx="0" cy="19050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9999" y="5638800"/>
            <a:ext cx="1371601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Cut 100 um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20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8CBA138-C961-C74C-A9A7-9B235D938FC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565525" y="6583363"/>
            <a:ext cx="1238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en-US" sz="1200">
                <a:latin typeface="Comic Sans MS" charset="0"/>
              </a:rPr>
              <a:t>Yulia Furletova</a:t>
            </a:r>
          </a:p>
        </p:txBody>
      </p:sp>
    </p:spTree>
    <p:extLst>
      <p:ext uri="{BB962C8B-B14F-4D97-AF65-F5344CB8AC3E}">
        <p14:creationId xmlns:p14="http://schemas.microsoft.com/office/powerpoint/2010/main" val="4680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9EC6B87E-0C70-4C49-812B-2027FB8B9470}" vid="{2D03B8D9-6657-7843-96AC-1175E79EF200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9EC6B87E-0C70-4C49-812B-2027FB8B9470}" vid="{31EEAB25-DB1C-074F-88D0-B84770AE7E9B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CAARI2016_JF</Template>
  <TotalTime>11548</TotalTime>
  <Words>119</Words>
  <Application>Microsoft Macintosh PowerPoint</Application>
  <PresentationFormat>On-screen Show (4:3)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 Unicode MS</vt:lpstr>
      <vt:lpstr>Calibri</vt:lpstr>
      <vt:lpstr>Cambria Math</vt:lpstr>
      <vt:lpstr>Comic Sans MS</vt:lpstr>
      <vt:lpstr>Times New Roman</vt:lpstr>
      <vt:lpstr>Arial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F.</dc:creator>
  <cp:lastModifiedBy>Julia F.</cp:lastModifiedBy>
  <cp:revision>10</cp:revision>
  <cp:lastPrinted>1601-01-01T00:00:00Z</cp:lastPrinted>
  <dcterms:created xsi:type="dcterms:W3CDTF">2017-02-28T14:23:00Z</dcterms:created>
  <dcterms:modified xsi:type="dcterms:W3CDTF">2017-03-23T15:16:02Z</dcterms:modified>
</cp:coreProperties>
</file>