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959" r:id="rId3"/>
    <p:sldId id="968" r:id="rId4"/>
    <p:sldId id="969" r:id="rId5"/>
    <p:sldId id="932" r:id="rId6"/>
    <p:sldId id="979" r:id="rId7"/>
    <p:sldId id="980" r:id="rId8"/>
    <p:sldId id="98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9332DEB-BECC-462F-942B-2C16EDD338A2}">
          <p14:sldIdLst>
            <p14:sldId id="256"/>
            <p14:sldId id="959"/>
            <p14:sldId id="968"/>
            <p14:sldId id="969"/>
            <p14:sldId id="932"/>
            <p14:sldId id="979"/>
            <p14:sldId id="980"/>
            <p14:sldId id="987"/>
          </p14:sldIdLst>
        </p14:section>
        <p14:section name="Extras" id="{CE3F4EB4-E2A6-4E87-8FDA-2DD904D7EF0F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F7F"/>
    <a:srgbClr val="ED7D31"/>
    <a:srgbClr val="A5A5A5"/>
    <a:srgbClr val="70AD47"/>
    <a:srgbClr val="4472C4"/>
    <a:srgbClr val="FFC000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3" autoAdjust="0"/>
    <p:restoredTop sz="95332" autoAdjust="0"/>
  </p:normalViewPr>
  <p:slideViewPr>
    <p:cSldViewPr snapToGrid="0">
      <p:cViewPr>
        <p:scale>
          <a:sx n="100" d="100"/>
          <a:sy n="100" d="100"/>
        </p:scale>
        <p:origin x="1032" y="6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Gabriel\GPT\Excel\Sphere%20CEBAF%20anode%20shif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Gabriel\GPT\Excel\Sphere%20CEBAF%20anode%20shif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0.0mm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Sheet1!$A$3:$A$870</c:f>
              <c:numCache>
                <c:formatCode>0.00E+00</c:formatCode>
                <c:ptCount val="868"/>
                <c:pt idx="0">
                  <c:v>1.8806767224050899E-3</c:v>
                </c:pt>
                <c:pt idx="1">
                  <c:v>2.0166499355057099E-3</c:v>
                </c:pt>
                <c:pt idx="2">
                  <c:v>2.1588402538156499E-3</c:v>
                </c:pt>
                <c:pt idx="3">
                  <c:v>2.3073583638269501E-3</c:v>
                </c:pt>
                <c:pt idx="4">
                  <c:v>2.4623108449581201E-3</c:v>
                </c:pt>
                <c:pt idx="5">
                  <c:v>2.6238247617896299E-3</c:v>
                </c:pt>
                <c:pt idx="6">
                  <c:v>2.7920212918604798E-3</c:v>
                </c:pt>
                <c:pt idx="7">
                  <c:v>2.9670150321022002E-3</c:v>
                </c:pt>
                <c:pt idx="8">
                  <c:v>3.1489221196707002E-3</c:v>
                </c:pt>
                <c:pt idx="9">
                  <c:v>3.3378657909466599E-3</c:v>
                </c:pt>
                <c:pt idx="10">
                  <c:v>3.53395762436162E-3</c:v>
                </c:pt>
                <c:pt idx="11">
                  <c:v>3.7373054039604799E-3</c:v>
                </c:pt>
                <c:pt idx="12">
                  <c:v>3.9480193806655699E-3</c:v>
                </c:pt>
                <c:pt idx="13">
                  <c:v>4.1662340344772496E-3</c:v>
                </c:pt>
                <c:pt idx="14">
                  <c:v>4.3920784752526998E-3</c:v>
                </c:pt>
                <c:pt idx="15">
                  <c:v>4.6256696861865197E-3</c:v>
                </c:pt>
                <c:pt idx="16">
                  <c:v>4.8671076774728398E-3</c:v>
                </c:pt>
                <c:pt idx="17">
                  <c:v>5.1165069354347E-3</c:v>
                </c:pt>
                <c:pt idx="18">
                  <c:v>5.3739607011742598E-3</c:v>
                </c:pt>
                <c:pt idx="19">
                  <c:v>5.6395685663328601E-3</c:v>
                </c:pt>
                <c:pt idx="20">
                  <c:v>5.9134438896386301E-3</c:v>
                </c:pt>
                <c:pt idx="21">
                  <c:v>6.1956944158003298E-3</c:v>
                </c:pt>
                <c:pt idx="22">
                  <c:v>6.4864238652250798E-3</c:v>
                </c:pt>
                <c:pt idx="23">
                  <c:v>6.7857259868732301E-3</c:v>
                </c:pt>
                <c:pt idx="24">
                  <c:v>7.0936957517221903E-3</c:v>
                </c:pt>
                <c:pt idx="25">
                  <c:v>7.4104350039881197E-3</c:v>
                </c:pt>
                <c:pt idx="26">
                  <c:v>7.7360424471810104E-3</c:v>
                </c:pt>
                <c:pt idx="27">
                  <c:v>8.0706197071513004E-3</c:v>
                </c:pt>
                <c:pt idx="28">
                  <c:v>8.4142620456139905E-3</c:v>
                </c:pt>
                <c:pt idx="29">
                  <c:v>8.7670615155031693E-3</c:v>
                </c:pt>
                <c:pt idx="30">
                  <c:v>9.1291015803758608E-3</c:v>
                </c:pt>
                <c:pt idx="31">
                  <c:v>9.5004509499250905E-3</c:v>
                </c:pt>
                <c:pt idx="32">
                  <c:v>9.8811692178889209E-3</c:v>
                </c:pt>
                <c:pt idx="33">
                  <c:v>1.0271316600861301E-2</c:v>
                </c:pt>
                <c:pt idx="34">
                  <c:v>1.0670947028793299E-2</c:v>
                </c:pt>
                <c:pt idx="35">
                  <c:v>1.10801195809862E-2</c:v>
                </c:pt>
                <c:pt idx="36">
                  <c:v>1.14988843083211E-2</c:v>
                </c:pt>
                <c:pt idx="37">
                  <c:v>1.1927300993972999E-2</c:v>
                </c:pt>
                <c:pt idx="38">
                  <c:v>1.2365422976972599E-2</c:v>
                </c:pt>
                <c:pt idx="39">
                  <c:v>1.28132939823514E-2</c:v>
                </c:pt>
                <c:pt idx="40">
                  <c:v>1.32709599460309E-2</c:v>
                </c:pt>
                <c:pt idx="41">
                  <c:v>1.37384466702841E-2</c:v>
                </c:pt>
                <c:pt idx="42">
                  <c:v>1.4215777110055901E-2</c:v>
                </c:pt>
                <c:pt idx="43">
                  <c:v>1.4702981198471301E-2</c:v>
                </c:pt>
                <c:pt idx="44">
                  <c:v>1.52000786075592E-2</c:v>
                </c:pt>
                <c:pt idx="45">
                  <c:v>1.57070707266008E-2</c:v>
                </c:pt>
                <c:pt idx="46">
                  <c:v>1.6223945174543401E-2</c:v>
                </c:pt>
                <c:pt idx="47">
                  <c:v>1.6750706070920201E-2</c:v>
                </c:pt>
                <c:pt idx="48">
                  <c:v>1.7287368083608201E-2</c:v>
                </c:pt>
                <c:pt idx="49">
                  <c:v>1.78339388278035E-2</c:v>
                </c:pt>
                <c:pt idx="50">
                  <c:v>1.8390410308108299E-2</c:v>
                </c:pt>
                <c:pt idx="51">
                  <c:v>1.8956755455693301E-2</c:v>
                </c:pt>
                <c:pt idx="52">
                  <c:v>1.9532945905600198E-2</c:v>
                </c:pt>
                <c:pt idx="53">
                  <c:v>2.01189573138583E-2</c:v>
                </c:pt>
                <c:pt idx="54">
                  <c:v>2.0714766828091199E-2</c:v>
                </c:pt>
                <c:pt idx="55">
                  <c:v>2.13203485753433E-2</c:v>
                </c:pt>
                <c:pt idx="56">
                  <c:v>2.1935657661031401E-2</c:v>
                </c:pt>
                <c:pt idx="57">
                  <c:v>2.25606498101565E-2</c:v>
                </c:pt>
                <c:pt idx="58">
                  <c:v>2.3195273457633999E-2</c:v>
                </c:pt>
                <c:pt idx="59">
                  <c:v>2.38394735550321E-2</c:v>
                </c:pt>
                <c:pt idx="60">
                  <c:v>2.44931918081388E-2</c:v>
                </c:pt>
                <c:pt idx="61">
                  <c:v>2.51563678891083E-2</c:v>
                </c:pt>
                <c:pt idx="62">
                  <c:v>2.5828938918621099E-2</c:v>
                </c:pt>
                <c:pt idx="63">
                  <c:v>2.6510839314246599E-2</c:v>
                </c:pt>
                <c:pt idx="64">
                  <c:v>2.72020017164043E-2</c:v>
                </c:pt>
                <c:pt idx="65">
                  <c:v>2.7902356471806399E-2</c:v>
                </c:pt>
                <c:pt idx="66">
                  <c:v>2.86118362305007E-2</c:v>
                </c:pt>
                <c:pt idx="67">
                  <c:v>2.9330366247755198E-2</c:v>
                </c:pt>
                <c:pt idx="68">
                  <c:v>3.00578679432402E-2</c:v>
                </c:pt>
                <c:pt idx="69">
                  <c:v>3.0794259181640499E-2</c:v>
                </c:pt>
                <c:pt idx="70">
                  <c:v>3.15394542848677E-2</c:v>
                </c:pt>
                <c:pt idx="71">
                  <c:v>3.2293364110272303E-2</c:v>
                </c:pt>
                <c:pt idx="72">
                  <c:v>3.3055895489037701E-2</c:v>
                </c:pt>
                <c:pt idx="73">
                  <c:v>3.3826950513640701E-2</c:v>
                </c:pt>
                <c:pt idx="74">
                  <c:v>3.46064261520415E-2</c:v>
                </c:pt>
                <c:pt idx="75">
                  <c:v>3.5394214171302903E-2</c:v>
                </c:pt>
                <c:pt idx="76">
                  <c:v>3.6190200862110701E-2</c:v>
                </c:pt>
                <c:pt idx="77">
                  <c:v>3.6994266627625998E-2</c:v>
                </c:pt>
                <c:pt idx="78">
                  <c:v>3.7806285583525001E-2</c:v>
                </c:pt>
                <c:pt idx="79">
                  <c:v>3.86261261275068E-2</c:v>
                </c:pt>
                <c:pt idx="80">
                  <c:v>3.9453649954987201E-2</c:v>
                </c:pt>
                <c:pt idx="81">
                  <c:v>4.0288712577598799E-2</c:v>
                </c:pt>
                <c:pt idx="82">
                  <c:v>4.1131163455482997E-2</c:v>
                </c:pt>
                <c:pt idx="83">
                  <c:v>4.1980846313492998E-2</c:v>
                </c:pt>
                <c:pt idx="84">
                  <c:v>4.2837599855545402E-2</c:v>
                </c:pt>
                <c:pt idx="85">
                  <c:v>4.3701257661656001E-2</c:v>
                </c:pt>
                <c:pt idx="86">
                  <c:v>4.4571649164501001E-2</c:v>
                </c:pt>
                <c:pt idx="87">
                  <c:v>4.5448600566391197E-2</c:v>
                </c:pt>
                <c:pt idx="88">
                  <c:v>4.6331934608755801E-2</c:v>
                </c:pt>
                <c:pt idx="89">
                  <c:v>4.7221472046159202E-2</c:v>
                </c:pt>
                <c:pt idx="90">
                  <c:v>4.8117032508938597E-2</c:v>
                </c:pt>
                <c:pt idx="91">
                  <c:v>4.9018434822348203E-2</c:v>
                </c:pt>
                <c:pt idx="92">
                  <c:v>4.9925498190561697E-2</c:v>
                </c:pt>
                <c:pt idx="93">
                  <c:v>5.0838042431206001E-2</c:v>
                </c:pt>
                <c:pt idx="94">
                  <c:v>5.1755889195157903E-2</c:v>
                </c:pt>
                <c:pt idx="95">
                  <c:v>5.2678862409778898E-2</c:v>
                </c:pt>
                <c:pt idx="96">
                  <c:v>5.36067884460786E-2</c:v>
                </c:pt>
                <c:pt idx="97">
                  <c:v>5.4539496908183001E-2</c:v>
                </c:pt>
                <c:pt idx="98">
                  <c:v>5.5476821319425003E-2</c:v>
                </c:pt>
                <c:pt idx="99">
                  <c:v>5.64185988434171E-2</c:v>
                </c:pt>
                <c:pt idx="100">
                  <c:v>5.7364670615291997E-2</c:v>
                </c:pt>
                <c:pt idx="101">
                  <c:v>5.8314881741741202E-2</c:v>
                </c:pt>
                <c:pt idx="102">
                  <c:v>5.9269081806734798E-2</c:v>
                </c:pt>
                <c:pt idx="103">
                  <c:v>6.0227124758480001E-2</c:v>
                </c:pt>
                <c:pt idx="104">
                  <c:v>6.1188868970017199E-2</c:v>
                </c:pt>
                <c:pt idx="105">
                  <c:v>6.2154177168030102E-2</c:v>
                </c:pt>
                <c:pt idx="106">
                  <c:v>6.31229163827845E-2</c:v>
                </c:pt>
                <c:pt idx="107">
                  <c:v>6.40949580281127E-2</c:v>
                </c:pt>
                <c:pt idx="108">
                  <c:v>6.5070177754081401E-2</c:v>
                </c:pt>
                <c:pt idx="109">
                  <c:v>6.6048455333028E-2</c:v>
                </c:pt>
                <c:pt idx="110">
                  <c:v>6.7029674610183901E-2</c:v>
                </c:pt>
                <c:pt idx="111">
                  <c:v>6.8013723371320403E-2</c:v>
                </c:pt>
                <c:pt idx="112">
                  <c:v>6.9000493414655695E-2</c:v>
                </c:pt>
                <c:pt idx="113">
                  <c:v>6.9989880109128794E-2</c:v>
                </c:pt>
                <c:pt idx="114">
                  <c:v>7.0981782437482696E-2</c:v>
                </c:pt>
                <c:pt idx="115">
                  <c:v>7.1976103174734393E-2</c:v>
                </c:pt>
                <c:pt idx="116">
                  <c:v>7.2972748112526395E-2</c:v>
                </c:pt>
                <c:pt idx="117">
                  <c:v>7.3971626310329497E-2</c:v>
                </c:pt>
                <c:pt idx="118">
                  <c:v>7.4972650032184895E-2</c:v>
                </c:pt>
                <c:pt idx="119">
                  <c:v>7.5975734422106797E-2</c:v>
                </c:pt>
                <c:pt idx="120">
                  <c:v>7.6980797440161994E-2</c:v>
                </c:pt>
                <c:pt idx="121">
                  <c:v>7.7987759847811394E-2</c:v>
                </c:pt>
                <c:pt idx="122">
                  <c:v>7.8996544939718805E-2</c:v>
                </c:pt>
                <c:pt idx="123">
                  <c:v>8.0007078585145303E-2</c:v>
                </c:pt>
                <c:pt idx="124">
                  <c:v>8.1019288831322006E-2</c:v>
                </c:pt>
                <c:pt idx="125">
                  <c:v>8.2033106112509302E-2</c:v>
                </c:pt>
                <c:pt idx="126">
                  <c:v>8.3048463066114603E-2</c:v>
                </c:pt>
                <c:pt idx="127">
                  <c:v>8.4065294545763294E-2</c:v>
                </c:pt>
                <c:pt idx="128">
                  <c:v>8.5083537529333994E-2</c:v>
                </c:pt>
                <c:pt idx="129">
                  <c:v>8.61031310631684E-2</c:v>
                </c:pt>
                <c:pt idx="130">
                  <c:v>8.71240162588095E-2</c:v>
                </c:pt>
                <c:pt idx="131">
                  <c:v>8.8146136286105695E-2</c:v>
                </c:pt>
                <c:pt idx="132">
                  <c:v>8.91694362883175E-2</c:v>
                </c:pt>
                <c:pt idx="133">
                  <c:v>9.0193863393224702E-2</c:v>
                </c:pt>
                <c:pt idx="134">
                  <c:v>9.1219366789156903E-2</c:v>
                </c:pt>
                <c:pt idx="135">
                  <c:v>9.22458973647452E-2</c:v>
                </c:pt>
                <c:pt idx="136">
                  <c:v>9.3273407732347394E-2</c:v>
                </c:pt>
                <c:pt idx="137">
                  <c:v>9.4301852178816495E-2</c:v>
                </c:pt>
                <c:pt idx="138">
                  <c:v>9.5331186421117695E-2</c:v>
                </c:pt>
                <c:pt idx="139">
                  <c:v>9.6361367706499806E-2</c:v>
                </c:pt>
                <c:pt idx="140">
                  <c:v>9.7392354525543096E-2</c:v>
                </c:pt>
                <c:pt idx="141">
                  <c:v>9.8424106621933599E-2</c:v>
                </c:pt>
                <c:pt idx="142">
                  <c:v>9.9456584965445405E-2</c:v>
                </c:pt>
                <c:pt idx="143">
                  <c:v>0.100489751729657</c:v>
                </c:pt>
                <c:pt idx="144">
                  <c:v>0.10152357032190799</c:v>
                </c:pt>
                <c:pt idx="145">
                  <c:v>0.102558005385782</c:v>
                </c:pt>
                <c:pt idx="146">
                  <c:v>0.103593022845112</c:v>
                </c:pt>
                <c:pt idx="147">
                  <c:v>0.10462858989433201</c:v>
                </c:pt>
                <c:pt idx="148">
                  <c:v>0.105664675050331</c:v>
                </c:pt>
                <c:pt idx="149">
                  <c:v>0.106701248055389</c:v>
                </c:pt>
                <c:pt idx="150">
                  <c:v>0.107738279808636</c:v>
                </c:pt>
                <c:pt idx="151">
                  <c:v>0.108775742329957</c:v>
                </c:pt>
                <c:pt idx="152">
                  <c:v>0.109813608657872</c:v>
                </c:pt>
                <c:pt idx="153">
                  <c:v>0.11085185268791301</c:v>
                </c:pt>
                <c:pt idx="154">
                  <c:v>0.111890449155998</c:v>
                </c:pt>
                <c:pt idx="155">
                  <c:v>0.112929373589348</c:v>
                </c:pt>
                <c:pt idx="156">
                  <c:v>0.11396860241889099</c:v>
                </c:pt>
                <c:pt idx="157">
                  <c:v>0.11500811292147201</c:v>
                </c:pt>
                <c:pt idx="158">
                  <c:v>0.11604788320187601</c:v>
                </c:pt>
                <c:pt idx="159">
                  <c:v>0.117087892311424</c:v>
                </c:pt>
                <c:pt idx="160">
                  <c:v>0.118128120175802</c:v>
                </c:pt>
                <c:pt idx="161">
                  <c:v>0.119168547681638</c:v>
                </c:pt>
                <c:pt idx="162">
                  <c:v>0.12020915668625901</c:v>
                </c:pt>
                <c:pt idx="163">
                  <c:v>0.121249929960005</c:v>
                </c:pt>
                <c:pt idx="164">
                  <c:v>0.122290851159958</c:v>
                </c:pt>
                <c:pt idx="165">
                  <c:v>0.12333190484827</c:v>
                </c:pt>
                <c:pt idx="166">
                  <c:v>0.12437307648793</c:v>
                </c:pt>
                <c:pt idx="167">
                  <c:v>0.125414352522665</c:v>
                </c:pt>
                <c:pt idx="168">
                  <c:v>0.12645572034549299</c:v>
                </c:pt>
                <c:pt idx="169">
                  <c:v>0.12749716837494501</c:v>
                </c:pt>
                <c:pt idx="170">
                  <c:v>0.12853868603704099</c:v>
                </c:pt>
                <c:pt idx="171">
                  <c:v>0.12958026378197801</c:v>
                </c:pt>
                <c:pt idx="172">
                  <c:v>0.13062189307991201</c:v>
                </c:pt>
                <c:pt idx="173">
                  <c:v>0.131663566401301</c:v>
                </c:pt>
                <c:pt idx="174">
                  <c:v>0.132705277171486</c:v>
                </c:pt>
                <c:pt idx="175">
                  <c:v>0.13374701972460101</c:v>
                </c:pt>
                <c:pt idx="176">
                  <c:v>0.13478878923318899</c:v>
                </c:pt>
                <c:pt idx="177">
                  <c:v>0.13583058159344899</c:v>
                </c:pt>
                <c:pt idx="178">
                  <c:v>0.13687239334955201</c:v>
                </c:pt>
                <c:pt idx="179">
                  <c:v>0.13791422159046501</c:v>
                </c:pt>
                <c:pt idx="180">
                  <c:v>0.138956063864448</c:v>
                </c:pt>
                <c:pt idx="181">
                  <c:v>0.13999791809539799</c:v>
                </c:pt>
                <c:pt idx="182">
                  <c:v>0.14103978250918101</c:v>
                </c:pt>
                <c:pt idx="183">
                  <c:v>0.14208165557809299</c:v>
                </c:pt>
                <c:pt idx="184">
                  <c:v>0.14312353599659</c:v>
                </c:pt>
                <c:pt idx="185">
                  <c:v>0.14416542263915799</c:v>
                </c:pt>
                <c:pt idx="186">
                  <c:v>0.145207314542558</c:v>
                </c:pt>
                <c:pt idx="187">
                  <c:v>0.146249210894457</c:v>
                </c:pt>
                <c:pt idx="188">
                  <c:v>0.14729111101063</c:v>
                </c:pt>
                <c:pt idx="189">
                  <c:v>0.14833301431354301</c:v>
                </c:pt>
                <c:pt idx="190">
                  <c:v>0.149374920325102</c:v>
                </c:pt>
                <c:pt idx="191">
                  <c:v>0.150416828650134</c:v>
                </c:pt>
                <c:pt idx="192">
                  <c:v>0.15145873895980699</c:v>
                </c:pt>
                <c:pt idx="193">
                  <c:v>0.15250065098186599</c:v>
                </c:pt>
                <c:pt idx="194">
                  <c:v>0.15354256448755399</c:v>
                </c:pt>
                <c:pt idx="195">
                  <c:v>0.154584479285858</c:v>
                </c:pt>
                <c:pt idx="196">
                  <c:v>0.15562639521597901</c:v>
                </c:pt>
                <c:pt idx="197">
                  <c:v>0.156668312141236</c:v>
                </c:pt>
                <c:pt idx="198">
                  <c:v>0.157710229944789</c:v>
                </c:pt>
                <c:pt idx="199">
                  <c:v>0.15875214852715699</c:v>
                </c:pt>
                <c:pt idx="200">
                  <c:v>0.15979406780236799</c:v>
                </c:pt>
                <c:pt idx="201">
                  <c:v>0.16083598769548901</c:v>
                </c:pt>
                <c:pt idx="202">
                  <c:v>0.161877908140177</c:v>
                </c:pt>
                <c:pt idx="203">
                  <c:v>0.16291982907838201</c:v>
                </c:pt>
                <c:pt idx="204">
                  <c:v>0.163961750459265</c:v>
                </c:pt>
                <c:pt idx="205">
                  <c:v>0.165003672238832</c:v>
                </c:pt>
                <c:pt idx="206">
                  <c:v>0.16604559437715399</c:v>
                </c:pt>
                <c:pt idx="207">
                  <c:v>0.167087516839729</c:v>
                </c:pt>
                <c:pt idx="208">
                  <c:v>0.16812943959531601</c:v>
                </c:pt>
                <c:pt idx="209">
                  <c:v>0.16917136261562499</c:v>
                </c:pt>
                <c:pt idx="210">
                  <c:v>0.17021328587491399</c:v>
                </c:pt>
                <c:pt idx="211">
                  <c:v>0.171255209350272</c:v>
                </c:pt>
                <c:pt idx="212">
                  <c:v>0.172297133021312</c:v>
                </c:pt>
                <c:pt idx="213">
                  <c:v>0.17333905686956999</c:v>
                </c:pt>
                <c:pt idx="214">
                  <c:v>0.17438098087794501</c:v>
                </c:pt>
                <c:pt idx="215">
                  <c:v>0.175422905030862</c:v>
                </c:pt>
                <c:pt idx="216">
                  <c:v>0.17646482931410701</c:v>
                </c:pt>
                <c:pt idx="217">
                  <c:v>0.17750675371463401</c:v>
                </c:pt>
                <c:pt idx="218">
                  <c:v>0.17854867822074599</c:v>
                </c:pt>
                <c:pt idx="219">
                  <c:v>0.17959060282191699</c:v>
                </c:pt>
                <c:pt idx="220">
                  <c:v>0.180632527509102</c:v>
                </c:pt>
                <c:pt idx="221">
                  <c:v>0.181674452274387</c:v>
                </c:pt>
                <c:pt idx="222">
                  <c:v>0.18271637711032099</c:v>
                </c:pt>
                <c:pt idx="223">
                  <c:v>0.18375830201020599</c:v>
                </c:pt>
                <c:pt idx="224">
                  <c:v>0.18480022696758899</c:v>
                </c:pt>
                <c:pt idx="225">
                  <c:v>0.18584215197676299</c:v>
                </c:pt>
                <c:pt idx="226">
                  <c:v>0.18688407703185</c:v>
                </c:pt>
                <c:pt idx="227">
                  <c:v>0.18792600212746999</c:v>
                </c:pt>
                <c:pt idx="228">
                  <c:v>0.18896792725901099</c:v>
                </c:pt>
                <c:pt idx="229">
                  <c:v>0.19000985242193899</c:v>
                </c:pt>
                <c:pt idx="230">
                  <c:v>0.19105177761271899</c:v>
                </c:pt>
                <c:pt idx="231">
                  <c:v>0.19209370282829299</c:v>
                </c:pt>
                <c:pt idx="232">
                  <c:v>0.19313562806520801</c:v>
                </c:pt>
                <c:pt idx="233">
                  <c:v>0.194177553320622</c:v>
                </c:pt>
                <c:pt idx="234">
                  <c:v>0.19521947859243299</c:v>
                </c:pt>
                <c:pt idx="235">
                  <c:v>0.19626140387926999</c:v>
                </c:pt>
                <c:pt idx="236">
                  <c:v>0.19730332917918</c:v>
                </c:pt>
                <c:pt idx="237">
                  <c:v>0.19834525448941401</c:v>
                </c:pt>
                <c:pt idx="238">
                  <c:v>0.199387179807616</c:v>
                </c:pt>
                <c:pt idx="239">
                  <c:v>0.20042910513203199</c:v>
                </c:pt>
                <c:pt idx="240">
                  <c:v>0.20147103046197101</c:v>
                </c:pt>
                <c:pt idx="241">
                  <c:v>0.20251295579671399</c:v>
                </c:pt>
                <c:pt idx="242">
                  <c:v>0.20355488113527401</c:v>
                </c:pt>
                <c:pt idx="243">
                  <c:v>0.204596806476527</c:v>
                </c:pt>
                <c:pt idx="244">
                  <c:v>0.20563873181925499</c:v>
                </c:pt>
                <c:pt idx="245">
                  <c:v>0.20668065716324099</c:v>
                </c:pt>
                <c:pt idx="246">
                  <c:v>0.20772258250810299</c:v>
                </c:pt>
                <c:pt idx="247">
                  <c:v>0.208764507853688</c:v>
                </c:pt>
                <c:pt idx="248">
                  <c:v>0.209806433199939</c:v>
                </c:pt>
                <c:pt idx="249">
                  <c:v>0.21084835854680201</c:v>
                </c:pt>
                <c:pt idx="250">
                  <c:v>0.21189028389422901</c:v>
                </c:pt>
                <c:pt idx="251">
                  <c:v>0.21293220924217399</c:v>
                </c:pt>
                <c:pt idx="252">
                  <c:v>0.213974134590598</c:v>
                </c:pt>
                <c:pt idx="253">
                  <c:v>0.21501605993946199</c:v>
                </c:pt>
                <c:pt idx="254">
                  <c:v>0.216057985288724</c:v>
                </c:pt>
                <c:pt idx="255">
                  <c:v>0.21709991063807599</c:v>
                </c:pt>
                <c:pt idx="256">
                  <c:v>0.21814183598742701</c:v>
                </c:pt>
                <c:pt idx="257">
                  <c:v>0.219183761336779</c:v>
                </c:pt>
                <c:pt idx="258">
                  <c:v>0.22022568668613099</c:v>
                </c:pt>
                <c:pt idx="259">
                  <c:v>0.22126761203548301</c:v>
                </c:pt>
                <c:pt idx="260">
                  <c:v>0.222309537384834</c:v>
                </c:pt>
                <c:pt idx="261">
                  <c:v>0.22335146273418599</c:v>
                </c:pt>
                <c:pt idx="262">
                  <c:v>0.22439338808353801</c:v>
                </c:pt>
                <c:pt idx="263">
                  <c:v>0.22543531343289</c:v>
                </c:pt>
                <c:pt idx="264">
                  <c:v>0.22647723878224199</c:v>
                </c:pt>
                <c:pt idx="265">
                  <c:v>0.22751916413159301</c:v>
                </c:pt>
                <c:pt idx="266">
                  <c:v>0.228561089480945</c:v>
                </c:pt>
                <c:pt idx="267">
                  <c:v>0.22960301483029699</c:v>
                </c:pt>
                <c:pt idx="268">
                  <c:v>0.23064494017964901</c:v>
                </c:pt>
                <c:pt idx="269">
                  <c:v>0.231686865529</c:v>
                </c:pt>
                <c:pt idx="270">
                  <c:v>0.23272879087835199</c:v>
                </c:pt>
                <c:pt idx="271">
                  <c:v>0.23377071622770401</c:v>
                </c:pt>
                <c:pt idx="272">
                  <c:v>0.234812641577055</c:v>
                </c:pt>
                <c:pt idx="273">
                  <c:v>0.23585456692640699</c:v>
                </c:pt>
                <c:pt idx="274">
                  <c:v>0.23689649227575901</c:v>
                </c:pt>
                <c:pt idx="275">
                  <c:v>0.237938417625111</c:v>
                </c:pt>
                <c:pt idx="276">
                  <c:v>0.238980342974462</c:v>
                </c:pt>
                <c:pt idx="277">
                  <c:v>0.24002226832381399</c:v>
                </c:pt>
                <c:pt idx="278">
                  <c:v>0.24106419367316601</c:v>
                </c:pt>
                <c:pt idx="279">
                  <c:v>0.242106119022518</c:v>
                </c:pt>
                <c:pt idx="280">
                  <c:v>0.24314804437186999</c:v>
                </c:pt>
                <c:pt idx="281">
                  <c:v>0.24418996972122201</c:v>
                </c:pt>
                <c:pt idx="282">
                  <c:v>0.245231895070573</c:v>
                </c:pt>
                <c:pt idx="283">
                  <c:v>0.24627382041992499</c:v>
                </c:pt>
                <c:pt idx="284">
                  <c:v>0.24731574576927701</c:v>
                </c:pt>
                <c:pt idx="285">
                  <c:v>0.248357671118628</c:v>
                </c:pt>
                <c:pt idx="286">
                  <c:v>0.24939959646797999</c:v>
                </c:pt>
                <c:pt idx="287">
                  <c:v>0.25044152181733198</c:v>
                </c:pt>
                <c:pt idx="288">
                  <c:v>0.25148344716668303</c:v>
                </c:pt>
                <c:pt idx="289">
                  <c:v>0.25252537251603502</c:v>
                </c:pt>
                <c:pt idx="290">
                  <c:v>0.25356729786538701</c:v>
                </c:pt>
                <c:pt idx="291">
                  <c:v>0.254609223214739</c:v>
                </c:pt>
                <c:pt idx="292">
                  <c:v>0.25565114856409099</c:v>
                </c:pt>
                <c:pt idx="293">
                  <c:v>0.25669307391344198</c:v>
                </c:pt>
                <c:pt idx="294">
                  <c:v>0.25773499926279397</c:v>
                </c:pt>
                <c:pt idx="295">
                  <c:v>0.25877692461214602</c:v>
                </c:pt>
                <c:pt idx="296">
                  <c:v>0.25981884996149801</c:v>
                </c:pt>
                <c:pt idx="297">
                  <c:v>0.260860775310849</c:v>
                </c:pt>
                <c:pt idx="298">
                  <c:v>0.26190270066020099</c:v>
                </c:pt>
                <c:pt idx="299">
                  <c:v>0.26294462600955298</c:v>
                </c:pt>
                <c:pt idx="300">
                  <c:v>0.26398655135890498</c:v>
                </c:pt>
                <c:pt idx="301">
                  <c:v>0.26502847670825702</c:v>
                </c:pt>
                <c:pt idx="302">
                  <c:v>0.26607040205760801</c:v>
                </c:pt>
                <c:pt idx="303">
                  <c:v>0.26711232740696</c:v>
                </c:pt>
                <c:pt idx="304">
                  <c:v>0.26815425275631199</c:v>
                </c:pt>
                <c:pt idx="305">
                  <c:v>0.26919617810566299</c:v>
                </c:pt>
                <c:pt idx="306">
                  <c:v>0.27023810345501498</c:v>
                </c:pt>
                <c:pt idx="307">
                  <c:v>0.27128002880436702</c:v>
                </c:pt>
                <c:pt idx="308">
                  <c:v>0.27232195415371901</c:v>
                </c:pt>
                <c:pt idx="309">
                  <c:v>0.27336387950307001</c:v>
                </c:pt>
                <c:pt idx="310">
                  <c:v>0.274405804852422</c:v>
                </c:pt>
                <c:pt idx="311">
                  <c:v>0.27544773020177399</c:v>
                </c:pt>
                <c:pt idx="312">
                  <c:v>0.27648965555112598</c:v>
                </c:pt>
                <c:pt idx="313">
                  <c:v>0.27753158090047703</c:v>
                </c:pt>
                <c:pt idx="314">
                  <c:v>0.27857350624982902</c:v>
                </c:pt>
                <c:pt idx="315">
                  <c:v>0.27961543159918101</c:v>
                </c:pt>
                <c:pt idx="316">
                  <c:v>0.280657356948533</c:v>
                </c:pt>
                <c:pt idx="317">
                  <c:v>0.28169928229788499</c:v>
                </c:pt>
                <c:pt idx="318">
                  <c:v>0.28274120764723598</c:v>
                </c:pt>
                <c:pt idx="319">
                  <c:v>0.28378313299658797</c:v>
                </c:pt>
                <c:pt idx="320">
                  <c:v>0.28482505834594002</c:v>
                </c:pt>
                <c:pt idx="321">
                  <c:v>0.28586698369529101</c:v>
                </c:pt>
                <c:pt idx="322">
                  <c:v>0.286908909044643</c:v>
                </c:pt>
                <c:pt idx="323">
                  <c:v>0.28795083439399499</c:v>
                </c:pt>
                <c:pt idx="324">
                  <c:v>0.28899275974334698</c:v>
                </c:pt>
                <c:pt idx="325">
                  <c:v>0.29003468509269797</c:v>
                </c:pt>
                <c:pt idx="326">
                  <c:v>0.29107661044205002</c:v>
                </c:pt>
                <c:pt idx="327">
                  <c:v>0.29211853579140201</c:v>
                </c:pt>
                <c:pt idx="328">
                  <c:v>0.293160461140754</c:v>
                </c:pt>
                <c:pt idx="329">
                  <c:v>0.29420238649010599</c:v>
                </c:pt>
                <c:pt idx="330">
                  <c:v>0.29524431183945699</c:v>
                </c:pt>
                <c:pt idx="331">
                  <c:v>0.29628623718880898</c:v>
                </c:pt>
                <c:pt idx="332">
                  <c:v>0.29732816253816102</c:v>
                </c:pt>
                <c:pt idx="333">
                  <c:v>0.29837008788751201</c:v>
                </c:pt>
                <c:pt idx="334">
                  <c:v>0.29941201323686401</c:v>
                </c:pt>
                <c:pt idx="335">
                  <c:v>0.300453938586216</c:v>
                </c:pt>
                <c:pt idx="336">
                  <c:v>0.30149586393556799</c:v>
                </c:pt>
                <c:pt idx="337">
                  <c:v>0.30253778928491898</c:v>
                </c:pt>
                <c:pt idx="338">
                  <c:v>0.30357971463427103</c:v>
                </c:pt>
                <c:pt idx="339">
                  <c:v>0.30462163998362302</c:v>
                </c:pt>
                <c:pt idx="340">
                  <c:v>0.30566356533297501</c:v>
                </c:pt>
                <c:pt idx="341">
                  <c:v>0.306705490682327</c:v>
                </c:pt>
                <c:pt idx="342">
                  <c:v>0.30774741603167799</c:v>
                </c:pt>
                <c:pt idx="343">
                  <c:v>0.30878934138102998</c:v>
                </c:pt>
                <c:pt idx="344">
                  <c:v>0.30983126673038203</c:v>
                </c:pt>
                <c:pt idx="345">
                  <c:v>0.31087319207973402</c:v>
                </c:pt>
                <c:pt idx="346">
                  <c:v>0.31191511742908501</c:v>
                </c:pt>
                <c:pt idx="347">
                  <c:v>0.312957042778437</c:v>
                </c:pt>
                <c:pt idx="348">
                  <c:v>0.31399896812778899</c:v>
                </c:pt>
                <c:pt idx="349">
                  <c:v>0.31504089347714098</c:v>
                </c:pt>
                <c:pt idx="350">
                  <c:v>0.31608281882649197</c:v>
                </c:pt>
                <c:pt idx="351">
                  <c:v>0.31712474417584402</c:v>
                </c:pt>
                <c:pt idx="352">
                  <c:v>0.31816666952519601</c:v>
                </c:pt>
                <c:pt idx="353">
                  <c:v>0.319208594874548</c:v>
                </c:pt>
                <c:pt idx="354">
                  <c:v>0.32025052022389899</c:v>
                </c:pt>
                <c:pt idx="355">
                  <c:v>0.32129244557325098</c:v>
                </c:pt>
                <c:pt idx="356">
                  <c:v>0.32233437092260298</c:v>
                </c:pt>
                <c:pt idx="357">
                  <c:v>0.32337629627195502</c:v>
                </c:pt>
                <c:pt idx="358">
                  <c:v>0.32441822162130601</c:v>
                </c:pt>
                <c:pt idx="359">
                  <c:v>0.325460146970658</c:v>
                </c:pt>
                <c:pt idx="360">
                  <c:v>0.32650207232001</c:v>
                </c:pt>
                <c:pt idx="361">
                  <c:v>0.32754399766936199</c:v>
                </c:pt>
                <c:pt idx="362">
                  <c:v>0.32858592301871298</c:v>
                </c:pt>
                <c:pt idx="363">
                  <c:v>0.32962784836806502</c:v>
                </c:pt>
                <c:pt idx="364">
                  <c:v>0.33066977371741701</c:v>
                </c:pt>
                <c:pt idx="365">
                  <c:v>0.33171169906676901</c:v>
                </c:pt>
                <c:pt idx="366">
                  <c:v>0.33275362441612</c:v>
                </c:pt>
                <c:pt idx="367">
                  <c:v>0.33379554976547199</c:v>
                </c:pt>
                <c:pt idx="368">
                  <c:v>0.33483747511482398</c:v>
                </c:pt>
                <c:pt idx="369">
                  <c:v>0.33587940046417603</c:v>
                </c:pt>
                <c:pt idx="370">
                  <c:v>0.33692132581352802</c:v>
                </c:pt>
                <c:pt idx="371">
                  <c:v>0.33796325116287901</c:v>
                </c:pt>
                <c:pt idx="372">
                  <c:v>0.339005176512231</c:v>
                </c:pt>
                <c:pt idx="373">
                  <c:v>0.34004710186158299</c:v>
                </c:pt>
                <c:pt idx="374">
                  <c:v>0.34108902721093398</c:v>
                </c:pt>
                <c:pt idx="375">
                  <c:v>0.34213095256028597</c:v>
                </c:pt>
                <c:pt idx="376">
                  <c:v>0.34317287790963802</c:v>
                </c:pt>
                <c:pt idx="377">
                  <c:v>0.34421480325898901</c:v>
                </c:pt>
                <c:pt idx="378">
                  <c:v>0.345256728608341</c:v>
                </c:pt>
                <c:pt idx="379">
                  <c:v>0.34629865395769299</c:v>
                </c:pt>
                <c:pt idx="380">
                  <c:v>0.34734057930704498</c:v>
                </c:pt>
                <c:pt idx="381">
                  <c:v>0.34838250465639597</c:v>
                </c:pt>
                <c:pt idx="382">
                  <c:v>0.34942443000574802</c:v>
                </c:pt>
                <c:pt idx="383">
                  <c:v>0.35046635535510001</c:v>
                </c:pt>
                <c:pt idx="384">
                  <c:v>0.351508280704452</c:v>
                </c:pt>
                <c:pt idx="385">
                  <c:v>0.35255020605380299</c:v>
                </c:pt>
                <c:pt idx="386">
                  <c:v>0.35359213140315499</c:v>
                </c:pt>
                <c:pt idx="387">
                  <c:v>0.35463405675250698</c:v>
                </c:pt>
                <c:pt idx="388">
                  <c:v>0.35567598210185802</c:v>
                </c:pt>
                <c:pt idx="389">
                  <c:v>0.35671790745121001</c:v>
                </c:pt>
                <c:pt idx="390">
                  <c:v>0.35775983280056201</c:v>
                </c:pt>
                <c:pt idx="391">
                  <c:v>0.358801758149914</c:v>
                </c:pt>
                <c:pt idx="392">
                  <c:v>0.35984368349926499</c:v>
                </c:pt>
                <c:pt idx="393">
                  <c:v>0.36088560884861698</c:v>
                </c:pt>
                <c:pt idx="394">
                  <c:v>0.36192753419796903</c:v>
                </c:pt>
                <c:pt idx="395">
                  <c:v>0.36296945954732102</c:v>
                </c:pt>
                <c:pt idx="396">
                  <c:v>0.36401138489667201</c:v>
                </c:pt>
                <c:pt idx="397">
                  <c:v>0.365053310246024</c:v>
                </c:pt>
                <c:pt idx="398">
                  <c:v>0.36609523559537499</c:v>
                </c:pt>
                <c:pt idx="399">
                  <c:v>0.36713716094472698</c:v>
                </c:pt>
                <c:pt idx="400">
                  <c:v>0.36817908629407903</c:v>
                </c:pt>
                <c:pt idx="401">
                  <c:v>0.36922101164343102</c:v>
                </c:pt>
                <c:pt idx="402">
                  <c:v>0.37026293699278201</c:v>
                </c:pt>
                <c:pt idx="403">
                  <c:v>0.371304862342134</c:v>
                </c:pt>
                <c:pt idx="404">
                  <c:v>0.37234678769148499</c:v>
                </c:pt>
                <c:pt idx="405">
                  <c:v>0.37338871304083798</c:v>
                </c:pt>
                <c:pt idx="406">
                  <c:v>0.37443063839018897</c:v>
                </c:pt>
                <c:pt idx="407">
                  <c:v>0.37547256373954102</c:v>
                </c:pt>
                <c:pt idx="408">
                  <c:v>0.37651448908889301</c:v>
                </c:pt>
                <c:pt idx="409">
                  <c:v>0.377556414438244</c:v>
                </c:pt>
                <c:pt idx="410">
                  <c:v>0.37859833978759599</c:v>
                </c:pt>
                <c:pt idx="411">
                  <c:v>0.37964026513694799</c:v>
                </c:pt>
                <c:pt idx="412">
                  <c:v>0.38068219048629898</c:v>
                </c:pt>
                <c:pt idx="413">
                  <c:v>0.38172411583565102</c:v>
                </c:pt>
                <c:pt idx="414">
                  <c:v>0.38276604118500301</c:v>
                </c:pt>
                <c:pt idx="415">
                  <c:v>0.38380796653435501</c:v>
                </c:pt>
                <c:pt idx="416">
                  <c:v>0.384849891883706</c:v>
                </c:pt>
                <c:pt idx="417">
                  <c:v>0.38589181723305799</c:v>
                </c:pt>
                <c:pt idx="418">
                  <c:v>0.38693374258240998</c:v>
                </c:pt>
                <c:pt idx="419">
                  <c:v>0.38797566793176202</c:v>
                </c:pt>
                <c:pt idx="420">
                  <c:v>0.38901759328111302</c:v>
                </c:pt>
                <c:pt idx="421">
                  <c:v>0.39005951863046501</c:v>
                </c:pt>
                <c:pt idx="422">
                  <c:v>0.391101443979817</c:v>
                </c:pt>
                <c:pt idx="423">
                  <c:v>0.39214336932916799</c:v>
                </c:pt>
                <c:pt idx="424">
                  <c:v>0.39318529467851998</c:v>
                </c:pt>
                <c:pt idx="425">
                  <c:v>0.39422722002787203</c:v>
                </c:pt>
                <c:pt idx="426">
                  <c:v>0.39526914537722302</c:v>
                </c:pt>
                <c:pt idx="427">
                  <c:v>0.39631107072657501</c:v>
                </c:pt>
                <c:pt idx="428">
                  <c:v>0.397352996075927</c:v>
                </c:pt>
                <c:pt idx="429">
                  <c:v>0.39839492142527799</c:v>
                </c:pt>
                <c:pt idx="430">
                  <c:v>0.39943684677462998</c:v>
                </c:pt>
                <c:pt idx="431">
                  <c:v>0.40047877212398197</c:v>
                </c:pt>
                <c:pt idx="432">
                  <c:v>0.40152069747333302</c:v>
                </c:pt>
                <c:pt idx="433">
                  <c:v>0.40256262282268501</c:v>
                </c:pt>
                <c:pt idx="434">
                  <c:v>0.403604548172037</c:v>
                </c:pt>
                <c:pt idx="435">
                  <c:v>0.40464647352138899</c:v>
                </c:pt>
                <c:pt idx="436">
                  <c:v>0.40568839887073999</c:v>
                </c:pt>
                <c:pt idx="437">
                  <c:v>0.40673032422009198</c:v>
                </c:pt>
                <c:pt idx="438">
                  <c:v>0.40777224956944402</c:v>
                </c:pt>
                <c:pt idx="439">
                  <c:v>0.40881417491879601</c:v>
                </c:pt>
                <c:pt idx="440">
                  <c:v>0.409856100268148</c:v>
                </c:pt>
                <c:pt idx="441">
                  <c:v>0.410898025617499</c:v>
                </c:pt>
                <c:pt idx="442">
                  <c:v>0.41193995096685099</c:v>
                </c:pt>
                <c:pt idx="443">
                  <c:v>0.41298187631620198</c:v>
                </c:pt>
                <c:pt idx="444">
                  <c:v>0.41402380166555403</c:v>
                </c:pt>
                <c:pt idx="445">
                  <c:v>0.41506572701490602</c:v>
                </c:pt>
                <c:pt idx="446">
                  <c:v>0.41610765236425701</c:v>
                </c:pt>
                <c:pt idx="447">
                  <c:v>0.417149577713609</c:v>
                </c:pt>
                <c:pt idx="448">
                  <c:v>0.41819150306296099</c:v>
                </c:pt>
                <c:pt idx="449">
                  <c:v>0.41923342841231298</c:v>
                </c:pt>
                <c:pt idx="450">
                  <c:v>0.42027535376166503</c:v>
                </c:pt>
                <c:pt idx="451">
                  <c:v>0.42131727911101602</c:v>
                </c:pt>
                <c:pt idx="452">
                  <c:v>0.42235920446036801</c:v>
                </c:pt>
                <c:pt idx="453">
                  <c:v>0.42340112980972</c:v>
                </c:pt>
                <c:pt idx="454">
                  <c:v>0.42444305515907199</c:v>
                </c:pt>
                <c:pt idx="455">
                  <c:v>0.42548498050842298</c:v>
                </c:pt>
                <c:pt idx="456">
                  <c:v>0.42652690585777497</c:v>
                </c:pt>
                <c:pt idx="457">
                  <c:v>0.42756883120712702</c:v>
                </c:pt>
                <c:pt idx="458">
                  <c:v>0.42861075655647801</c:v>
                </c:pt>
                <c:pt idx="459">
                  <c:v>0.42965268190583</c:v>
                </c:pt>
                <c:pt idx="460">
                  <c:v>0.43069460725518199</c:v>
                </c:pt>
                <c:pt idx="461">
                  <c:v>0.43173653260453299</c:v>
                </c:pt>
                <c:pt idx="462">
                  <c:v>0.43277845795388498</c:v>
                </c:pt>
                <c:pt idx="463">
                  <c:v>0.43382038330323602</c:v>
                </c:pt>
                <c:pt idx="464">
                  <c:v>0.43486230865258801</c:v>
                </c:pt>
                <c:pt idx="465">
                  <c:v>0.43590423400194001</c:v>
                </c:pt>
                <c:pt idx="466">
                  <c:v>0.436946159351292</c:v>
                </c:pt>
                <c:pt idx="467">
                  <c:v>0.43798808470064399</c:v>
                </c:pt>
                <c:pt idx="468">
                  <c:v>0.43903001004999498</c:v>
                </c:pt>
                <c:pt idx="469">
                  <c:v>0.44007193539934703</c:v>
                </c:pt>
                <c:pt idx="470">
                  <c:v>0.44111386074869902</c:v>
                </c:pt>
                <c:pt idx="471">
                  <c:v>0.44215578609805001</c:v>
                </c:pt>
                <c:pt idx="472">
                  <c:v>0.443197711447402</c:v>
                </c:pt>
                <c:pt idx="473">
                  <c:v>0.44423963679675399</c:v>
                </c:pt>
                <c:pt idx="474">
                  <c:v>0.44528156214610498</c:v>
                </c:pt>
                <c:pt idx="475">
                  <c:v>0.44632348749545703</c:v>
                </c:pt>
                <c:pt idx="476">
                  <c:v>0.44736541284480902</c:v>
                </c:pt>
                <c:pt idx="477">
                  <c:v>0.44840733819416101</c:v>
                </c:pt>
                <c:pt idx="478">
                  <c:v>0.449449263543512</c:v>
                </c:pt>
                <c:pt idx="479">
                  <c:v>0.45049118889286399</c:v>
                </c:pt>
                <c:pt idx="480">
                  <c:v>0.45153311424221598</c:v>
                </c:pt>
                <c:pt idx="481">
                  <c:v>0.45257503959156797</c:v>
                </c:pt>
                <c:pt idx="482">
                  <c:v>0.45361696494091902</c:v>
                </c:pt>
                <c:pt idx="483">
                  <c:v>0.45465889029027101</c:v>
                </c:pt>
                <c:pt idx="484">
                  <c:v>0.455700815639623</c:v>
                </c:pt>
                <c:pt idx="485">
                  <c:v>0.45674274098897399</c:v>
                </c:pt>
                <c:pt idx="486">
                  <c:v>0.45778466633832599</c:v>
                </c:pt>
                <c:pt idx="487">
                  <c:v>0.45882659168767798</c:v>
                </c:pt>
                <c:pt idx="488">
                  <c:v>0.45986851703703002</c:v>
                </c:pt>
                <c:pt idx="489">
                  <c:v>0.46091044238638101</c:v>
                </c:pt>
                <c:pt idx="490">
                  <c:v>0.461952367735733</c:v>
                </c:pt>
                <c:pt idx="491">
                  <c:v>0.462994293085085</c:v>
                </c:pt>
                <c:pt idx="492">
                  <c:v>0.46403621843443699</c:v>
                </c:pt>
                <c:pt idx="493">
                  <c:v>0.46507814378378798</c:v>
                </c:pt>
                <c:pt idx="494">
                  <c:v>0.46612006913314002</c:v>
                </c:pt>
                <c:pt idx="495">
                  <c:v>0.46716199448249102</c:v>
                </c:pt>
                <c:pt idx="496">
                  <c:v>0.46820391983184301</c:v>
                </c:pt>
                <c:pt idx="497">
                  <c:v>0.469245845181195</c:v>
                </c:pt>
                <c:pt idx="498">
                  <c:v>0.47028777053054699</c:v>
                </c:pt>
                <c:pt idx="499">
                  <c:v>0.47132969587989798</c:v>
                </c:pt>
                <c:pt idx="500">
                  <c:v>0.47237162122925003</c:v>
                </c:pt>
                <c:pt idx="501">
                  <c:v>0.47341354657860202</c:v>
                </c:pt>
                <c:pt idx="502">
                  <c:v>0.47445547192795401</c:v>
                </c:pt>
                <c:pt idx="503">
                  <c:v>0.475497397277305</c:v>
                </c:pt>
                <c:pt idx="504">
                  <c:v>0.47653932262665699</c:v>
                </c:pt>
                <c:pt idx="505">
                  <c:v>0.47758124797600898</c:v>
                </c:pt>
                <c:pt idx="506">
                  <c:v>0.47862317332535997</c:v>
                </c:pt>
                <c:pt idx="507">
                  <c:v>0.47966509867471202</c:v>
                </c:pt>
                <c:pt idx="508">
                  <c:v>0.48070702402406301</c:v>
                </c:pt>
                <c:pt idx="509">
                  <c:v>0.481748949373415</c:v>
                </c:pt>
                <c:pt idx="510">
                  <c:v>0.48279087472276699</c:v>
                </c:pt>
                <c:pt idx="511">
                  <c:v>0.48383280007211898</c:v>
                </c:pt>
                <c:pt idx="512">
                  <c:v>0.48487472542147098</c:v>
                </c:pt>
                <c:pt idx="513">
                  <c:v>0.48591665077082302</c:v>
                </c:pt>
                <c:pt idx="514">
                  <c:v>0.48695857612017401</c:v>
                </c:pt>
                <c:pt idx="515">
                  <c:v>0.488000501469526</c:v>
                </c:pt>
                <c:pt idx="516">
                  <c:v>0.489042426818878</c:v>
                </c:pt>
                <c:pt idx="517">
                  <c:v>0.49008435216822899</c:v>
                </c:pt>
                <c:pt idx="518">
                  <c:v>0.49112627751758098</c:v>
                </c:pt>
                <c:pt idx="519">
                  <c:v>0.49216820286693203</c:v>
                </c:pt>
                <c:pt idx="520">
                  <c:v>0.49321012821628402</c:v>
                </c:pt>
                <c:pt idx="521">
                  <c:v>0.49425205356563601</c:v>
                </c:pt>
                <c:pt idx="522">
                  <c:v>0.495293978914988</c:v>
                </c:pt>
                <c:pt idx="523">
                  <c:v>0.49633590426433999</c:v>
                </c:pt>
                <c:pt idx="524">
                  <c:v>0.49737782961369098</c:v>
                </c:pt>
                <c:pt idx="525">
                  <c:v>0.49841975496304303</c:v>
                </c:pt>
                <c:pt idx="526">
                  <c:v>0.49946168031239502</c:v>
                </c:pt>
                <c:pt idx="527">
                  <c:v>0.50050360566174601</c:v>
                </c:pt>
                <c:pt idx="528">
                  <c:v>0.501545531011098</c:v>
                </c:pt>
                <c:pt idx="529">
                  <c:v>0.50258745636044899</c:v>
                </c:pt>
                <c:pt idx="530">
                  <c:v>0.50362938170980198</c:v>
                </c:pt>
                <c:pt idx="531">
                  <c:v>0.50467130705915297</c:v>
                </c:pt>
                <c:pt idx="532">
                  <c:v>0.50571323240850496</c:v>
                </c:pt>
                <c:pt idx="533">
                  <c:v>0.50675515775785696</c:v>
                </c:pt>
                <c:pt idx="534">
                  <c:v>0.50779708310720795</c:v>
                </c:pt>
                <c:pt idx="535">
                  <c:v>0.50883900845656005</c:v>
                </c:pt>
                <c:pt idx="536">
                  <c:v>0.50988093380591204</c:v>
                </c:pt>
                <c:pt idx="537">
                  <c:v>0.51092285915526303</c:v>
                </c:pt>
                <c:pt idx="538">
                  <c:v>0.51196478450461502</c:v>
                </c:pt>
                <c:pt idx="539">
                  <c:v>0.51300670985396701</c:v>
                </c:pt>
                <c:pt idx="540">
                  <c:v>0.514048635203319</c:v>
                </c:pt>
                <c:pt idx="541">
                  <c:v>0.51509056055267</c:v>
                </c:pt>
                <c:pt idx="542">
                  <c:v>0.51613248590202199</c:v>
                </c:pt>
                <c:pt idx="543">
                  <c:v>0.51717441125137298</c:v>
                </c:pt>
                <c:pt idx="544">
                  <c:v>0.51821633660072597</c:v>
                </c:pt>
                <c:pt idx="545">
                  <c:v>0.51925826195007796</c:v>
                </c:pt>
                <c:pt idx="546">
                  <c:v>0.52030018729942895</c:v>
                </c:pt>
                <c:pt idx="547">
                  <c:v>0.52134211264878105</c:v>
                </c:pt>
                <c:pt idx="548">
                  <c:v>0.52238403799813204</c:v>
                </c:pt>
                <c:pt idx="549">
                  <c:v>0.52342596334748404</c:v>
                </c:pt>
                <c:pt idx="550">
                  <c:v>0.52446788869683503</c:v>
                </c:pt>
                <c:pt idx="551">
                  <c:v>0.52550981404618802</c:v>
                </c:pt>
                <c:pt idx="552">
                  <c:v>0.52655173939553901</c:v>
                </c:pt>
                <c:pt idx="553">
                  <c:v>0.527593664744891</c:v>
                </c:pt>
                <c:pt idx="554">
                  <c:v>0.52863559009424199</c:v>
                </c:pt>
                <c:pt idx="555">
                  <c:v>0.52967751544359398</c:v>
                </c:pt>
                <c:pt idx="556">
                  <c:v>0.53071944079294597</c:v>
                </c:pt>
                <c:pt idx="557">
                  <c:v>0.53176136614229796</c:v>
                </c:pt>
                <c:pt idx="558">
                  <c:v>0.53280329149164896</c:v>
                </c:pt>
                <c:pt idx="559">
                  <c:v>0.53384521684100095</c:v>
                </c:pt>
                <c:pt idx="560">
                  <c:v>0.53488714219035305</c:v>
                </c:pt>
                <c:pt idx="561">
                  <c:v>0.53592906753970404</c:v>
                </c:pt>
                <c:pt idx="562">
                  <c:v>0.53697099288905603</c:v>
                </c:pt>
                <c:pt idx="563">
                  <c:v>0.53801291823840802</c:v>
                </c:pt>
                <c:pt idx="564">
                  <c:v>0.53905484358776001</c:v>
                </c:pt>
                <c:pt idx="565">
                  <c:v>0.540096768937111</c:v>
                </c:pt>
                <c:pt idx="566">
                  <c:v>0.541138694286463</c:v>
                </c:pt>
                <c:pt idx="567">
                  <c:v>0.54218061963581499</c:v>
                </c:pt>
                <c:pt idx="568">
                  <c:v>0.54322254498516598</c:v>
                </c:pt>
                <c:pt idx="569">
                  <c:v>0.54426447033451797</c:v>
                </c:pt>
                <c:pt idx="570">
                  <c:v>0.54530639568386996</c:v>
                </c:pt>
                <c:pt idx="571">
                  <c:v>0.54634832103322195</c:v>
                </c:pt>
                <c:pt idx="572">
                  <c:v>0.54739024638257305</c:v>
                </c:pt>
                <c:pt idx="573">
                  <c:v>0.54843217173192504</c:v>
                </c:pt>
                <c:pt idx="574">
                  <c:v>0.54947409708127704</c:v>
                </c:pt>
                <c:pt idx="575">
                  <c:v>0.55051602243062803</c:v>
                </c:pt>
                <c:pt idx="576">
                  <c:v>0.55155794777998002</c:v>
                </c:pt>
                <c:pt idx="577">
                  <c:v>0.55259987312933201</c:v>
                </c:pt>
                <c:pt idx="578">
                  <c:v>0.553641798478684</c:v>
                </c:pt>
                <c:pt idx="579">
                  <c:v>0.55468372382803499</c:v>
                </c:pt>
                <c:pt idx="580">
                  <c:v>0.55572564917738698</c:v>
                </c:pt>
                <c:pt idx="581">
                  <c:v>0.55676757452673897</c:v>
                </c:pt>
                <c:pt idx="582">
                  <c:v>0.55780949987609096</c:v>
                </c:pt>
                <c:pt idx="583">
                  <c:v>0.55885142522544196</c:v>
                </c:pt>
                <c:pt idx="584">
                  <c:v>0.55989335057479295</c:v>
                </c:pt>
                <c:pt idx="585">
                  <c:v>0.56093527592414505</c:v>
                </c:pt>
                <c:pt idx="586">
                  <c:v>0.56197720127349704</c:v>
                </c:pt>
                <c:pt idx="587">
                  <c:v>0.56301912662284903</c:v>
                </c:pt>
                <c:pt idx="588">
                  <c:v>0.56406105197220102</c:v>
                </c:pt>
                <c:pt idx="589">
                  <c:v>0.56510297732155201</c:v>
                </c:pt>
                <c:pt idx="590">
                  <c:v>0.566144902670904</c:v>
                </c:pt>
                <c:pt idx="591">
                  <c:v>0.567186828020256</c:v>
                </c:pt>
                <c:pt idx="592">
                  <c:v>0.56822875336960799</c:v>
                </c:pt>
                <c:pt idx="593">
                  <c:v>0.56927067871895898</c:v>
                </c:pt>
                <c:pt idx="594">
                  <c:v>0.57031260406831097</c:v>
                </c:pt>
                <c:pt idx="595">
                  <c:v>0.57135452941766296</c:v>
                </c:pt>
                <c:pt idx="596">
                  <c:v>0.57239645476701495</c:v>
                </c:pt>
                <c:pt idx="597">
                  <c:v>0.57343838011636605</c:v>
                </c:pt>
                <c:pt idx="598">
                  <c:v>0.57448030546571804</c:v>
                </c:pt>
                <c:pt idx="599">
                  <c:v>0.57552223081507003</c:v>
                </c:pt>
                <c:pt idx="600">
                  <c:v>0.57656415616442103</c:v>
                </c:pt>
                <c:pt idx="601">
                  <c:v>0.57760608151377302</c:v>
                </c:pt>
                <c:pt idx="602">
                  <c:v>0.57864800686312501</c:v>
                </c:pt>
                <c:pt idx="603">
                  <c:v>0.579689932212476</c:v>
                </c:pt>
                <c:pt idx="604">
                  <c:v>0.58073185756182799</c:v>
                </c:pt>
                <c:pt idx="605">
                  <c:v>0.58177378291117998</c:v>
                </c:pt>
                <c:pt idx="606">
                  <c:v>0.58281570826053197</c:v>
                </c:pt>
                <c:pt idx="607">
                  <c:v>0.58385763360988296</c:v>
                </c:pt>
                <c:pt idx="608">
                  <c:v>0.58489955895923496</c:v>
                </c:pt>
                <c:pt idx="609">
                  <c:v>0.58594148430858695</c:v>
                </c:pt>
                <c:pt idx="610">
                  <c:v>0.58698340965793805</c:v>
                </c:pt>
                <c:pt idx="611">
                  <c:v>0.58802533500729104</c:v>
                </c:pt>
                <c:pt idx="612">
                  <c:v>0.58906726035664203</c:v>
                </c:pt>
                <c:pt idx="613">
                  <c:v>0.59010918570599302</c:v>
                </c:pt>
                <c:pt idx="614">
                  <c:v>0.59115111105534501</c:v>
                </c:pt>
                <c:pt idx="615">
                  <c:v>0.592193036404697</c:v>
                </c:pt>
                <c:pt idx="616">
                  <c:v>0.59323496175404899</c:v>
                </c:pt>
                <c:pt idx="617">
                  <c:v>0.59427688710339999</c:v>
                </c:pt>
                <c:pt idx="618">
                  <c:v>0.59531881245275198</c:v>
                </c:pt>
                <c:pt idx="619">
                  <c:v>0.59636073780210297</c:v>
                </c:pt>
                <c:pt idx="620">
                  <c:v>0.59740266315145496</c:v>
                </c:pt>
                <c:pt idx="621">
                  <c:v>0.59844458850080695</c:v>
                </c:pt>
                <c:pt idx="622">
                  <c:v>0.59948651385015905</c:v>
                </c:pt>
                <c:pt idx="623">
                  <c:v>0.60052843919951104</c:v>
                </c:pt>
                <c:pt idx="624">
                  <c:v>0.60157036454886204</c:v>
                </c:pt>
                <c:pt idx="625">
                  <c:v>0.60261228989821403</c:v>
                </c:pt>
                <c:pt idx="626">
                  <c:v>0.60365421524756602</c:v>
                </c:pt>
                <c:pt idx="627">
                  <c:v>0.60469614059691701</c:v>
                </c:pt>
                <c:pt idx="628">
                  <c:v>0.605738065946269</c:v>
                </c:pt>
                <c:pt idx="629">
                  <c:v>0.60677999129562099</c:v>
                </c:pt>
                <c:pt idx="630">
                  <c:v>0.60782191664497198</c:v>
                </c:pt>
                <c:pt idx="631">
                  <c:v>0.60886384199432497</c:v>
                </c:pt>
                <c:pt idx="632">
                  <c:v>0.60990576734367596</c:v>
                </c:pt>
                <c:pt idx="633">
                  <c:v>0.61094769269302796</c:v>
                </c:pt>
                <c:pt idx="634">
                  <c:v>0.61198961804237895</c:v>
                </c:pt>
                <c:pt idx="635">
                  <c:v>0.61303154339173105</c:v>
                </c:pt>
                <c:pt idx="636">
                  <c:v>0.61407346874108304</c:v>
                </c:pt>
                <c:pt idx="637">
                  <c:v>0.61511539409043503</c:v>
                </c:pt>
                <c:pt idx="638">
                  <c:v>0.61615731943978602</c:v>
                </c:pt>
                <c:pt idx="639">
                  <c:v>0.61719924478913801</c:v>
                </c:pt>
                <c:pt idx="640">
                  <c:v>0.61824117013849</c:v>
                </c:pt>
                <c:pt idx="641">
                  <c:v>0.61928309548784199</c:v>
                </c:pt>
                <c:pt idx="642">
                  <c:v>0.62032502083719299</c:v>
                </c:pt>
                <c:pt idx="643">
                  <c:v>0.62136694618654498</c:v>
                </c:pt>
                <c:pt idx="644">
                  <c:v>0.62240887153589697</c:v>
                </c:pt>
                <c:pt idx="645">
                  <c:v>0.62345079688524796</c:v>
                </c:pt>
                <c:pt idx="646">
                  <c:v>0.62449272223459995</c:v>
                </c:pt>
                <c:pt idx="647">
                  <c:v>0.62553464758395205</c:v>
                </c:pt>
                <c:pt idx="648">
                  <c:v>0.62657657293330404</c:v>
                </c:pt>
                <c:pt idx="649">
                  <c:v>0.62761849828265504</c:v>
                </c:pt>
                <c:pt idx="650">
                  <c:v>0.62866042363200703</c:v>
                </c:pt>
                <c:pt idx="651">
                  <c:v>0.62970234898135902</c:v>
                </c:pt>
                <c:pt idx="652">
                  <c:v>0.63074427433071101</c:v>
                </c:pt>
                <c:pt idx="653">
                  <c:v>0.631786199680062</c:v>
                </c:pt>
                <c:pt idx="654">
                  <c:v>0.63282812502941299</c:v>
                </c:pt>
                <c:pt idx="655">
                  <c:v>0.63387005037876498</c:v>
                </c:pt>
                <c:pt idx="656">
                  <c:v>0.63491197572811697</c:v>
                </c:pt>
                <c:pt idx="657">
                  <c:v>0.63595390107746796</c:v>
                </c:pt>
                <c:pt idx="658">
                  <c:v>0.63699582642682095</c:v>
                </c:pt>
                <c:pt idx="659">
                  <c:v>0.63803775177617195</c:v>
                </c:pt>
                <c:pt idx="660">
                  <c:v>0.63907967712552405</c:v>
                </c:pt>
                <c:pt idx="661">
                  <c:v>0.64012160247487604</c:v>
                </c:pt>
                <c:pt idx="662">
                  <c:v>0.64116352782422803</c:v>
                </c:pt>
                <c:pt idx="663">
                  <c:v>0.64220545317357902</c:v>
                </c:pt>
                <c:pt idx="664">
                  <c:v>0.64324737852293101</c:v>
                </c:pt>
                <c:pt idx="665">
                  <c:v>0.644289303872283</c:v>
                </c:pt>
                <c:pt idx="666">
                  <c:v>0.645331229221634</c:v>
                </c:pt>
                <c:pt idx="667">
                  <c:v>0.64637315457098599</c:v>
                </c:pt>
                <c:pt idx="668">
                  <c:v>0.64741507992033798</c:v>
                </c:pt>
                <c:pt idx="669">
                  <c:v>0.64845700526968897</c:v>
                </c:pt>
                <c:pt idx="670">
                  <c:v>0.64949893061904096</c:v>
                </c:pt>
                <c:pt idx="671">
                  <c:v>0.65054085596839295</c:v>
                </c:pt>
                <c:pt idx="672">
                  <c:v>0.65158278131774505</c:v>
                </c:pt>
                <c:pt idx="673">
                  <c:v>0.65262470666709704</c:v>
                </c:pt>
                <c:pt idx="674">
                  <c:v>0.65366663201644803</c:v>
                </c:pt>
                <c:pt idx="675">
                  <c:v>0.65470855736580003</c:v>
                </c:pt>
                <c:pt idx="676">
                  <c:v>0.65575048271515202</c:v>
                </c:pt>
                <c:pt idx="677">
                  <c:v>0.65679240806450301</c:v>
                </c:pt>
                <c:pt idx="678">
                  <c:v>0.657834333413855</c:v>
                </c:pt>
                <c:pt idx="679">
                  <c:v>0.65887625876320699</c:v>
                </c:pt>
                <c:pt idx="680">
                  <c:v>0.65991818411255898</c:v>
                </c:pt>
                <c:pt idx="681">
                  <c:v>0.66096010946190997</c:v>
                </c:pt>
                <c:pt idx="682">
                  <c:v>0.66200203481126096</c:v>
                </c:pt>
                <c:pt idx="683">
                  <c:v>0.66304396016061296</c:v>
                </c:pt>
                <c:pt idx="684">
                  <c:v>0.66408588550996495</c:v>
                </c:pt>
                <c:pt idx="685">
                  <c:v>0.66512781085931705</c:v>
                </c:pt>
                <c:pt idx="686">
                  <c:v>0.66616973620866904</c:v>
                </c:pt>
                <c:pt idx="687">
                  <c:v>0.66721166155802003</c:v>
                </c:pt>
                <c:pt idx="688">
                  <c:v>0.66825358690737202</c:v>
                </c:pt>
                <c:pt idx="689">
                  <c:v>0.66929551225672401</c:v>
                </c:pt>
                <c:pt idx="690">
                  <c:v>0.670337437606075</c:v>
                </c:pt>
                <c:pt idx="691">
                  <c:v>0.67137936295542699</c:v>
                </c:pt>
                <c:pt idx="692">
                  <c:v>0.67242128830477899</c:v>
                </c:pt>
                <c:pt idx="693">
                  <c:v>0.67346321365413098</c:v>
                </c:pt>
                <c:pt idx="694">
                  <c:v>0.67450513900348197</c:v>
                </c:pt>
                <c:pt idx="695">
                  <c:v>0.67554706435283396</c:v>
                </c:pt>
                <c:pt idx="696">
                  <c:v>0.67658898970218595</c:v>
                </c:pt>
                <c:pt idx="697">
                  <c:v>0.67763091505153705</c:v>
                </c:pt>
                <c:pt idx="698">
                  <c:v>0.67867284040088904</c:v>
                </c:pt>
                <c:pt idx="699">
                  <c:v>0.67971476575024103</c:v>
                </c:pt>
                <c:pt idx="700">
                  <c:v>0.68075669109959303</c:v>
                </c:pt>
                <c:pt idx="701">
                  <c:v>0.68179861644894402</c:v>
                </c:pt>
                <c:pt idx="702">
                  <c:v>0.68284054179829601</c:v>
                </c:pt>
                <c:pt idx="703">
                  <c:v>0.683882467147647</c:v>
                </c:pt>
                <c:pt idx="704">
                  <c:v>0.68492439249699899</c:v>
                </c:pt>
                <c:pt idx="705">
                  <c:v>0.68596631784635098</c:v>
                </c:pt>
                <c:pt idx="706">
                  <c:v>0.68700824319570197</c:v>
                </c:pt>
                <c:pt idx="707">
                  <c:v>0.68805016854505396</c:v>
                </c:pt>
                <c:pt idx="708">
                  <c:v>0.68909209389440595</c:v>
                </c:pt>
                <c:pt idx="709">
                  <c:v>0.69013401924375795</c:v>
                </c:pt>
                <c:pt idx="710">
                  <c:v>0.69117594459311005</c:v>
                </c:pt>
                <c:pt idx="711">
                  <c:v>0.69221786994246104</c:v>
                </c:pt>
                <c:pt idx="712">
                  <c:v>0.69325979529181303</c:v>
                </c:pt>
                <c:pt idx="713">
                  <c:v>0.69430172064116502</c:v>
                </c:pt>
                <c:pt idx="714">
                  <c:v>0.69534364599051601</c:v>
                </c:pt>
                <c:pt idx="715">
                  <c:v>0.696385571339868</c:v>
                </c:pt>
                <c:pt idx="716">
                  <c:v>0.69742749668921999</c:v>
                </c:pt>
                <c:pt idx="717">
                  <c:v>0.69846942203857199</c:v>
                </c:pt>
                <c:pt idx="718">
                  <c:v>0.69951134738792298</c:v>
                </c:pt>
                <c:pt idx="719">
                  <c:v>0.70055327273727597</c:v>
                </c:pt>
                <c:pt idx="720">
                  <c:v>0.70159519808662696</c:v>
                </c:pt>
                <c:pt idx="721">
                  <c:v>0.70263712343597895</c:v>
                </c:pt>
                <c:pt idx="722">
                  <c:v>0.70367904878533005</c:v>
                </c:pt>
                <c:pt idx="723">
                  <c:v>0.70472097413468104</c:v>
                </c:pt>
                <c:pt idx="724">
                  <c:v>0.70576289948403403</c:v>
                </c:pt>
                <c:pt idx="725">
                  <c:v>0.70680482483338503</c:v>
                </c:pt>
                <c:pt idx="726">
                  <c:v>0.70784675018273702</c:v>
                </c:pt>
                <c:pt idx="727">
                  <c:v>0.70888867553208901</c:v>
                </c:pt>
                <c:pt idx="728">
                  <c:v>0.709930600881441</c:v>
                </c:pt>
                <c:pt idx="729">
                  <c:v>0.71097252623079199</c:v>
                </c:pt>
                <c:pt idx="730">
                  <c:v>0.71201445158014398</c:v>
                </c:pt>
                <c:pt idx="731">
                  <c:v>0.71305637692949597</c:v>
                </c:pt>
                <c:pt idx="732">
                  <c:v>0.71409830227884696</c:v>
                </c:pt>
                <c:pt idx="733">
                  <c:v>0.71514022762819895</c:v>
                </c:pt>
                <c:pt idx="734">
                  <c:v>0.71618215297755095</c:v>
                </c:pt>
                <c:pt idx="735">
                  <c:v>0.71722407832690305</c:v>
                </c:pt>
                <c:pt idx="736">
                  <c:v>0.71826600367625404</c:v>
                </c:pt>
                <c:pt idx="737">
                  <c:v>0.71930792902560603</c:v>
                </c:pt>
                <c:pt idx="738">
                  <c:v>0.72034985437495702</c:v>
                </c:pt>
                <c:pt idx="739">
                  <c:v>0.72139177972430901</c:v>
                </c:pt>
                <c:pt idx="740">
                  <c:v>0.722433705073661</c:v>
                </c:pt>
                <c:pt idx="741">
                  <c:v>0.72347563042301299</c:v>
                </c:pt>
                <c:pt idx="742">
                  <c:v>0.72451755577236499</c:v>
                </c:pt>
                <c:pt idx="743">
                  <c:v>0.72555948112171598</c:v>
                </c:pt>
                <c:pt idx="744">
                  <c:v>0.72660140647106797</c:v>
                </c:pt>
                <c:pt idx="745">
                  <c:v>0.72764333182041996</c:v>
                </c:pt>
                <c:pt idx="746">
                  <c:v>0.72868525716977095</c:v>
                </c:pt>
                <c:pt idx="747">
                  <c:v>0.72972718251912305</c:v>
                </c:pt>
                <c:pt idx="748">
                  <c:v>0.73076910786847504</c:v>
                </c:pt>
                <c:pt idx="749">
                  <c:v>0.73181103321782703</c:v>
                </c:pt>
                <c:pt idx="750">
                  <c:v>0.73285295856717803</c:v>
                </c:pt>
                <c:pt idx="751">
                  <c:v>0.73389488391652902</c:v>
                </c:pt>
                <c:pt idx="752">
                  <c:v>0.73493680926588201</c:v>
                </c:pt>
                <c:pt idx="753">
                  <c:v>0.735978734615233</c:v>
                </c:pt>
                <c:pt idx="754">
                  <c:v>0.73702065996458499</c:v>
                </c:pt>
                <c:pt idx="755">
                  <c:v>0.73806258531393698</c:v>
                </c:pt>
                <c:pt idx="756">
                  <c:v>0.73910451066328797</c:v>
                </c:pt>
                <c:pt idx="757">
                  <c:v>0.74014643601263996</c:v>
                </c:pt>
                <c:pt idx="758">
                  <c:v>0.74118836136199195</c:v>
                </c:pt>
                <c:pt idx="759">
                  <c:v>0.74223028671134295</c:v>
                </c:pt>
                <c:pt idx="760">
                  <c:v>0.74327221206069605</c:v>
                </c:pt>
                <c:pt idx="761">
                  <c:v>0.74431413741004704</c:v>
                </c:pt>
                <c:pt idx="762">
                  <c:v>0.74535606275939803</c:v>
                </c:pt>
                <c:pt idx="763">
                  <c:v>0.74639798810875102</c:v>
                </c:pt>
                <c:pt idx="764">
                  <c:v>0.74743991345810201</c:v>
                </c:pt>
                <c:pt idx="765">
                  <c:v>0.748481838807454</c:v>
                </c:pt>
                <c:pt idx="766">
                  <c:v>0.74952376415680499</c:v>
                </c:pt>
                <c:pt idx="767">
                  <c:v>0.75056568950615798</c:v>
                </c:pt>
                <c:pt idx="768">
                  <c:v>0.75160761485550898</c:v>
                </c:pt>
                <c:pt idx="769">
                  <c:v>0.75264954020486097</c:v>
                </c:pt>
                <c:pt idx="770">
                  <c:v>0.75369146555421196</c:v>
                </c:pt>
                <c:pt idx="771">
                  <c:v>0.75473339090356395</c:v>
                </c:pt>
                <c:pt idx="772">
                  <c:v>0.75577531625291605</c:v>
                </c:pt>
                <c:pt idx="773">
                  <c:v>0.75681724160226804</c:v>
                </c:pt>
                <c:pt idx="774">
                  <c:v>0.75785916695161903</c:v>
                </c:pt>
                <c:pt idx="775">
                  <c:v>0.75890109230097103</c:v>
                </c:pt>
                <c:pt idx="776">
                  <c:v>0.75994301765032302</c:v>
                </c:pt>
                <c:pt idx="777">
                  <c:v>0.76098494299967501</c:v>
                </c:pt>
                <c:pt idx="778">
                  <c:v>0.762026868349026</c:v>
                </c:pt>
                <c:pt idx="779">
                  <c:v>0.76306879369837799</c:v>
                </c:pt>
                <c:pt idx="780">
                  <c:v>0.76411071904772898</c:v>
                </c:pt>
                <c:pt idx="781">
                  <c:v>0.76515264439708097</c:v>
                </c:pt>
                <c:pt idx="782">
                  <c:v>0.76619456974643296</c:v>
                </c:pt>
                <c:pt idx="783">
                  <c:v>0.76723649509578395</c:v>
                </c:pt>
                <c:pt idx="784">
                  <c:v>0.76827842044513694</c:v>
                </c:pt>
                <c:pt idx="785">
                  <c:v>0.76932034579448805</c:v>
                </c:pt>
                <c:pt idx="786">
                  <c:v>0.77036227114383904</c:v>
                </c:pt>
                <c:pt idx="787">
                  <c:v>0.77140419649319203</c:v>
                </c:pt>
                <c:pt idx="788">
                  <c:v>0.77244612184254302</c:v>
                </c:pt>
                <c:pt idx="789">
                  <c:v>0.77348804719189501</c:v>
                </c:pt>
                <c:pt idx="790">
                  <c:v>0.774529972541247</c:v>
                </c:pt>
                <c:pt idx="791">
                  <c:v>0.77557189789059899</c:v>
                </c:pt>
                <c:pt idx="792">
                  <c:v>0.77661382323994999</c:v>
                </c:pt>
                <c:pt idx="793">
                  <c:v>0.77765574858930198</c:v>
                </c:pt>
                <c:pt idx="794">
                  <c:v>0.77869767393865297</c:v>
                </c:pt>
                <c:pt idx="795">
                  <c:v>0.77973959928800496</c:v>
                </c:pt>
                <c:pt idx="796">
                  <c:v>0.78078152463735795</c:v>
                </c:pt>
                <c:pt idx="797">
                  <c:v>0.78182344998670805</c:v>
                </c:pt>
                <c:pt idx="798">
                  <c:v>0.78286537533606104</c:v>
                </c:pt>
                <c:pt idx="799">
                  <c:v>0.78390730068541203</c:v>
                </c:pt>
                <c:pt idx="800">
                  <c:v>0.78494922603476402</c:v>
                </c:pt>
                <c:pt idx="801">
                  <c:v>0.78599115138411502</c:v>
                </c:pt>
                <c:pt idx="802">
                  <c:v>0.78703307673346701</c:v>
                </c:pt>
                <c:pt idx="803">
                  <c:v>0.788075002082818</c:v>
                </c:pt>
                <c:pt idx="804">
                  <c:v>0.78911692743216999</c:v>
                </c:pt>
                <c:pt idx="805">
                  <c:v>0.79015885278152298</c:v>
                </c:pt>
                <c:pt idx="806">
                  <c:v>0.79120077813087397</c:v>
                </c:pt>
                <c:pt idx="807">
                  <c:v>0.79224270348022596</c:v>
                </c:pt>
                <c:pt idx="808">
                  <c:v>0.79328462882957695</c:v>
                </c:pt>
                <c:pt idx="809">
                  <c:v>0.79432655417892895</c:v>
                </c:pt>
                <c:pt idx="810">
                  <c:v>0.79536847952828105</c:v>
                </c:pt>
                <c:pt idx="811">
                  <c:v>0.79641040487763204</c:v>
                </c:pt>
                <c:pt idx="812">
                  <c:v>0.79745233022698403</c:v>
                </c:pt>
                <c:pt idx="813">
                  <c:v>0.79849425557633602</c:v>
                </c:pt>
                <c:pt idx="814">
                  <c:v>0.79953618092568801</c:v>
                </c:pt>
                <c:pt idx="815">
                  <c:v>0.800578106275039</c:v>
                </c:pt>
                <c:pt idx="816">
                  <c:v>0.80162003162439099</c:v>
                </c:pt>
                <c:pt idx="817">
                  <c:v>0.80266195697374298</c:v>
                </c:pt>
                <c:pt idx="818">
                  <c:v>0.80370388232309398</c:v>
                </c:pt>
                <c:pt idx="819">
                  <c:v>0.80474580767244597</c:v>
                </c:pt>
                <c:pt idx="820">
                  <c:v>0.80578773302179796</c:v>
                </c:pt>
                <c:pt idx="821">
                  <c:v>0.80682965837114995</c:v>
                </c:pt>
                <c:pt idx="822">
                  <c:v>0.80787158372050205</c:v>
                </c:pt>
                <c:pt idx="823">
                  <c:v>0.80891350906985304</c:v>
                </c:pt>
                <c:pt idx="824">
                  <c:v>0.80995543441920503</c:v>
                </c:pt>
                <c:pt idx="825">
                  <c:v>0.81099735976855702</c:v>
                </c:pt>
                <c:pt idx="826">
                  <c:v>0.81203928511790802</c:v>
                </c:pt>
                <c:pt idx="827">
                  <c:v>0.81308121046726001</c:v>
                </c:pt>
                <c:pt idx="828">
                  <c:v>0.814123135816612</c:v>
                </c:pt>
                <c:pt idx="829">
                  <c:v>0.81516506116596299</c:v>
                </c:pt>
                <c:pt idx="830">
                  <c:v>0.81620698651531498</c:v>
                </c:pt>
                <c:pt idx="831">
                  <c:v>0.81724891186466597</c:v>
                </c:pt>
                <c:pt idx="832">
                  <c:v>0.81829083721401896</c:v>
                </c:pt>
                <c:pt idx="833">
                  <c:v>0.81933276256336995</c:v>
                </c:pt>
                <c:pt idx="834">
                  <c:v>0.82037468791272095</c:v>
                </c:pt>
                <c:pt idx="835">
                  <c:v>0.82141661326207305</c:v>
                </c:pt>
                <c:pt idx="836">
                  <c:v>0.82245853861142604</c:v>
                </c:pt>
                <c:pt idx="837">
                  <c:v>0.82350046396077803</c:v>
                </c:pt>
                <c:pt idx="838">
                  <c:v>0.82454238931012802</c:v>
                </c:pt>
                <c:pt idx="839">
                  <c:v>0.82558431465948101</c:v>
                </c:pt>
                <c:pt idx="840">
                  <c:v>0.826626240008833</c:v>
                </c:pt>
                <c:pt idx="841">
                  <c:v>0.82766816535818399</c:v>
                </c:pt>
                <c:pt idx="842">
                  <c:v>0.82871009070753598</c:v>
                </c:pt>
                <c:pt idx="843">
                  <c:v>0.82975201605688798</c:v>
                </c:pt>
                <c:pt idx="844">
                  <c:v>0.83079394140623897</c:v>
                </c:pt>
                <c:pt idx="845">
                  <c:v>0.83183586675559096</c:v>
                </c:pt>
                <c:pt idx="846">
                  <c:v>0.83287779210494295</c:v>
                </c:pt>
                <c:pt idx="847">
                  <c:v>0.83391971745429405</c:v>
                </c:pt>
                <c:pt idx="848">
                  <c:v>0.83496164280364504</c:v>
                </c:pt>
                <c:pt idx="849">
                  <c:v>0.83600356815299803</c:v>
                </c:pt>
                <c:pt idx="850">
                  <c:v>0.83704549350234903</c:v>
                </c:pt>
                <c:pt idx="851">
                  <c:v>0.83808741885170102</c:v>
                </c:pt>
                <c:pt idx="852">
                  <c:v>0.83912934420105201</c:v>
                </c:pt>
                <c:pt idx="853">
                  <c:v>0.840171269550404</c:v>
                </c:pt>
                <c:pt idx="854">
                  <c:v>0.84121319489975499</c:v>
                </c:pt>
                <c:pt idx="855">
                  <c:v>0.84225512024910798</c:v>
                </c:pt>
                <c:pt idx="856">
                  <c:v>0.84329704559845897</c:v>
                </c:pt>
                <c:pt idx="857">
                  <c:v>0.84433897094781096</c:v>
                </c:pt>
                <c:pt idx="858">
                  <c:v>0.84538089629716295</c:v>
                </c:pt>
                <c:pt idx="859">
                  <c:v>0.84642282164651395</c:v>
                </c:pt>
                <c:pt idx="860">
                  <c:v>0.84746474699586605</c:v>
                </c:pt>
                <c:pt idx="861">
                  <c:v>0.84850667234521704</c:v>
                </c:pt>
                <c:pt idx="862">
                  <c:v>0.84954859769457003</c:v>
                </c:pt>
                <c:pt idx="863">
                  <c:v>0.85059052304392202</c:v>
                </c:pt>
                <c:pt idx="864">
                  <c:v>0.85163244839327301</c:v>
                </c:pt>
                <c:pt idx="865">
                  <c:v>0.852674373742625</c:v>
                </c:pt>
                <c:pt idx="866">
                  <c:v>0.85371629909197699</c:v>
                </c:pt>
                <c:pt idx="867">
                  <c:v>0.85475822444132799</c:v>
                </c:pt>
              </c:numCache>
            </c:numRef>
          </c:xVal>
          <c:yVal>
            <c:numRef>
              <c:f>Sheet1!$B$3:$B$870</c:f>
              <c:numCache>
                <c:formatCode>0.00E+00</c:formatCode>
                <c:ptCount val="868"/>
                <c:pt idx="0">
                  <c:v>-1.2236997912211499E-6</c:v>
                </c:pt>
                <c:pt idx="1">
                  <c:v>-1.33195336461125E-6</c:v>
                </c:pt>
                <c:pt idx="2">
                  <c:v>-1.45285867256068E-6</c:v>
                </c:pt>
                <c:pt idx="3">
                  <c:v>-1.5876572099117801E-6</c:v>
                </c:pt>
                <c:pt idx="4">
                  <c:v>-1.7376652014405399E-6</c:v>
                </c:pt>
                <c:pt idx="5">
                  <c:v>-1.9043041398211E-6</c:v>
                </c:pt>
                <c:pt idx="6">
                  <c:v>-2.0891062412062501E-6</c:v>
                </c:pt>
                <c:pt idx="7">
                  <c:v>-2.2937305206743699E-6</c:v>
                </c:pt>
                <c:pt idx="8">
                  <c:v>-2.5199590665974E-6</c:v>
                </c:pt>
                <c:pt idx="9">
                  <c:v>-2.76969810076468E-6</c:v>
                </c:pt>
                <c:pt idx="10">
                  <c:v>-3.0449769783860101E-6</c:v>
                </c:pt>
                <c:pt idx="11">
                  <c:v>-3.3479428983748901E-6</c:v>
                </c:pt>
                <c:pt idx="12">
                  <c:v>-3.6808632569387E-6</c:v>
                </c:pt>
                <c:pt idx="13">
                  <c:v>-4.0461392708914899E-6</c:v>
                </c:pt>
                <c:pt idx="14">
                  <c:v>-4.4462931052358004E-6</c:v>
                </c:pt>
                <c:pt idx="15">
                  <c:v>-4.8839784753064702E-6</c:v>
                </c:pt>
                <c:pt idx="16">
                  <c:v>-5.3619928822147803E-6</c:v>
                </c:pt>
                <c:pt idx="17">
                  <c:v>-5.8832964403720396E-6</c:v>
                </c:pt>
                <c:pt idx="18">
                  <c:v>-6.4509621422546298E-6</c:v>
                </c:pt>
                <c:pt idx="19">
                  <c:v>-7.06820253133834E-6</c:v>
                </c:pt>
                <c:pt idx="20">
                  <c:v>-7.7383783029685404E-6</c:v>
                </c:pt>
                <c:pt idx="21">
                  <c:v>-8.4649858162088898E-6</c:v>
                </c:pt>
                <c:pt idx="22">
                  <c:v>-9.2516880766532803E-6</c:v>
                </c:pt>
                <c:pt idx="23">
                  <c:v>-1.0102294306765399E-5</c:v>
                </c:pt>
                <c:pt idx="24">
                  <c:v>-1.10207548577167E-5</c:v>
                </c:pt>
                <c:pt idx="25">
                  <c:v>-1.20111515425994E-5</c:v>
                </c:pt>
                <c:pt idx="26">
                  <c:v>-1.30776845078286E-5</c:v>
                </c:pt>
                <c:pt idx="27">
                  <c:v>-1.4224685573322401E-5</c:v>
                </c:pt>
                <c:pt idx="28">
                  <c:v>-1.54565990792987E-5</c:v>
                </c:pt>
                <c:pt idx="29">
                  <c:v>-1.6777974928653499E-5</c:v>
                </c:pt>
                <c:pt idx="30">
                  <c:v>-1.8193469766692099E-5</c:v>
                </c:pt>
                <c:pt idx="31">
                  <c:v>-1.9707839255232601E-5</c:v>
                </c:pt>
                <c:pt idx="32">
                  <c:v>-2.13259170423276E-5</c:v>
                </c:pt>
                <c:pt idx="33">
                  <c:v>-2.30526371420406E-5</c:v>
                </c:pt>
                <c:pt idx="34">
                  <c:v>-2.48929730369323E-5</c:v>
                </c:pt>
                <c:pt idx="35">
                  <c:v>-2.6851954163387601E-5</c:v>
                </c:pt>
                <c:pt idx="36">
                  <c:v>-2.8934648494154299E-5</c:v>
                </c:pt>
                <c:pt idx="37">
                  <c:v>-3.11461884576363E-5</c:v>
                </c:pt>
                <c:pt idx="38">
                  <c:v>-3.3491707626994098E-5</c:v>
                </c:pt>
                <c:pt idx="39">
                  <c:v>-3.5976353226121301E-5</c:v>
                </c:pt>
                <c:pt idx="40">
                  <c:v>-3.8605248502371899E-5</c:v>
                </c:pt>
                <c:pt idx="41">
                  <c:v>-4.1383455494553201E-5</c:v>
                </c:pt>
                <c:pt idx="42">
                  <c:v>-4.4315997170044099E-5</c:v>
                </c:pt>
                <c:pt idx="43">
                  <c:v>-4.7407833410151297E-5</c:v>
                </c:pt>
                <c:pt idx="44">
                  <c:v>-5.0663847199716799E-5</c:v>
                </c:pt>
                <c:pt idx="45">
                  <c:v>-5.4088837948404601E-5</c:v>
                </c:pt>
                <c:pt idx="46">
                  <c:v>-5.7687490413587302E-5</c:v>
                </c:pt>
                <c:pt idx="47">
                  <c:v>-6.1464341571836699E-5</c:v>
                </c:pt>
                <c:pt idx="48">
                  <c:v>-6.5423794957951599E-5</c:v>
                </c:pt>
                <c:pt idx="49">
                  <c:v>-6.9570055012700395E-5</c:v>
                </c:pt>
                <c:pt idx="50">
                  <c:v>-7.3907136940612098E-5</c:v>
                </c:pt>
                <c:pt idx="51">
                  <c:v>-7.8438867600630197E-5</c:v>
                </c:pt>
                <c:pt idx="52">
                  <c:v>-8.3168852042291499E-5</c:v>
                </c:pt>
                <c:pt idx="53">
                  <c:v>-8.8100465229540005E-5</c:v>
                </c:pt>
                <c:pt idx="54">
                  <c:v>-9.3236827878402496E-5</c:v>
                </c:pt>
                <c:pt idx="55">
                  <c:v>-9.8580795581765501E-5</c:v>
                </c:pt>
                <c:pt idx="56">
                  <c:v>-1.04134957691111E-4</c:v>
                </c:pt>
                <c:pt idx="57">
                  <c:v>-1.09901611236915E-4</c:v>
                </c:pt>
                <c:pt idx="58">
                  <c:v>-1.15882758613404E-4</c:v>
                </c:pt>
                <c:pt idx="59">
                  <c:v>-1.2208010256483301E-4</c:v>
                </c:pt>
                <c:pt idx="60">
                  <c:v>-1.2849503688477099E-4</c:v>
                </c:pt>
                <c:pt idx="61">
                  <c:v>-1.3512863270554999E-4</c:v>
                </c:pt>
                <c:pt idx="62">
                  <c:v>-1.4198165187731299E-4</c:v>
                </c:pt>
                <c:pt idx="63">
                  <c:v>-1.4905455245261E-4</c:v>
                </c:pt>
                <c:pt idx="64">
                  <c:v>-1.56347501861803E-4</c:v>
                </c:pt>
                <c:pt idx="65">
                  <c:v>-1.63860424579049E-4</c:v>
                </c:pt>
                <c:pt idx="66">
                  <c:v>-1.7159298156400901E-4</c:v>
                </c:pt>
                <c:pt idx="67">
                  <c:v>-1.79544598651792E-4</c:v>
                </c:pt>
                <c:pt idx="68">
                  <c:v>-1.87714508087102E-4</c:v>
                </c:pt>
                <c:pt idx="69">
                  <c:v>-1.9610178281858899E-4</c:v>
                </c:pt>
                <c:pt idx="70">
                  <c:v>-2.04705365161787E-4</c:v>
                </c:pt>
                <c:pt idx="71">
                  <c:v>-2.1352409383192499E-4</c:v>
                </c:pt>
                <c:pt idx="72">
                  <c:v>-2.22556778590437E-4</c:v>
                </c:pt>
                <c:pt idx="73">
                  <c:v>-2.31802214151585E-4</c:v>
                </c:pt>
                <c:pt idx="74">
                  <c:v>-2.41259212358277E-4</c:v>
                </c:pt>
                <c:pt idx="75">
                  <c:v>-2.5092664951722402E-4</c:v>
                </c:pt>
                <c:pt idx="76">
                  <c:v>-2.6080343726730899E-4</c:v>
                </c:pt>
                <c:pt idx="77">
                  <c:v>-2.7088858143469401E-4</c:v>
                </c:pt>
                <c:pt idx="78">
                  <c:v>-2.8118114141473699E-4</c:v>
                </c:pt>
                <c:pt idx="79">
                  <c:v>-2.9168020620087999E-4</c:v>
                </c:pt>
                <c:pt idx="80">
                  <c:v>-3.0238490237245697E-4</c:v>
                </c:pt>
                <c:pt idx="81">
                  <c:v>-3.1329430288837398E-4</c:v>
                </c:pt>
                <c:pt idx="82">
                  <c:v>-3.2440745877270101E-4</c:v>
                </c:pt>
                <c:pt idx="83">
                  <c:v>-3.35723349858685E-4</c:v>
                </c:pt>
                <c:pt idx="84">
                  <c:v>-3.4724083098368802E-4</c:v>
                </c:pt>
                <c:pt idx="85">
                  <c:v>-3.5895860769921098E-4</c:v>
                </c:pt>
                <c:pt idx="86">
                  <c:v>-3.70875218712654E-4</c:v>
                </c:pt>
                <c:pt idx="87">
                  <c:v>-3.8298897595391302E-4</c:v>
                </c:pt>
                <c:pt idx="88">
                  <c:v>-3.9529798359204101E-4</c:v>
                </c:pt>
                <c:pt idx="89">
                  <c:v>-4.0780007101376599E-4</c:v>
                </c:pt>
                <c:pt idx="90">
                  <c:v>-4.2049280278371799E-4</c:v>
                </c:pt>
                <c:pt idx="91">
                  <c:v>-4.3337341109382199E-4</c:v>
                </c:pt>
                <c:pt idx="92">
                  <c:v>-4.4643886888346698E-4</c:v>
                </c:pt>
                <c:pt idx="93">
                  <c:v>-4.5968582942178298E-4</c:v>
                </c:pt>
                <c:pt idx="94">
                  <c:v>-4.73110647112226E-4</c:v>
                </c:pt>
                <c:pt idx="95">
                  <c:v>-4.8670947648457298E-4</c:v>
                </c:pt>
                <c:pt idx="96">
                  <c:v>-5.0047820101353595E-4</c:v>
                </c:pt>
                <c:pt idx="97">
                  <c:v>-5.14412601058176E-4</c:v>
                </c:pt>
                <c:pt idx="98">
                  <c:v>-5.2850829184396199E-4</c:v>
                </c:pt>
                <c:pt idx="99">
                  <c:v>-5.42760841097129E-4</c:v>
                </c:pt>
                <c:pt idx="100">
                  <c:v>-5.57165799016763E-4</c:v>
                </c:pt>
                <c:pt idx="101">
                  <c:v>-5.7171869265360605E-4</c:v>
                </c:pt>
                <c:pt idx="102">
                  <c:v>-5.8641510013542704E-4</c:v>
                </c:pt>
                <c:pt idx="103">
                  <c:v>-6.0125062928865103E-4</c:v>
                </c:pt>
                <c:pt idx="104">
                  <c:v>-6.1622089835056397E-4</c:v>
                </c:pt>
                <c:pt idx="105">
                  <c:v>-6.3132163090320003E-4</c:v>
                </c:pt>
                <c:pt idx="106">
                  <c:v>-6.4654860710074396E-4</c:v>
                </c:pt>
                <c:pt idx="107">
                  <c:v>-6.6189765959673102E-4</c:v>
                </c:pt>
                <c:pt idx="108">
                  <c:v>-6.7736474636808698E-4</c:v>
                </c:pt>
                <c:pt idx="109">
                  <c:v>-6.9294583143495098E-4</c:v>
                </c:pt>
                <c:pt idx="110">
                  <c:v>-7.0863702152611197E-4</c:v>
                </c:pt>
                <c:pt idx="111">
                  <c:v>-7.2443450997426197E-4</c:v>
                </c:pt>
                <c:pt idx="112">
                  <c:v>-7.4033457329489999E-4</c:v>
                </c:pt>
                <c:pt idx="113">
                  <c:v>-7.5633357701586704E-4</c:v>
                </c:pt>
                <c:pt idx="114">
                  <c:v>-7.7242798498885904E-4</c:v>
                </c:pt>
                <c:pt idx="115">
                  <c:v>-7.8861438459248805E-4</c:v>
                </c:pt>
                <c:pt idx="116">
                  <c:v>-8.0488944218388796E-4</c:v>
                </c:pt>
                <c:pt idx="117">
                  <c:v>-8.2124995872767301E-4</c:v>
                </c:pt>
                <c:pt idx="118">
                  <c:v>-8.3769284865508199E-4</c:v>
                </c:pt>
                <c:pt idx="119">
                  <c:v>-8.5421513101110005E-4</c:v>
                </c:pt>
                <c:pt idx="120">
                  <c:v>-8.7081393213820203E-4</c:v>
                </c:pt>
                <c:pt idx="121">
                  <c:v>-8.8748648701618296E-4</c:v>
                </c:pt>
                <c:pt idx="122">
                  <c:v>-9.04230136896115E-4</c:v>
                </c:pt>
                <c:pt idx="123">
                  <c:v>-9.21042301937201E-4</c:v>
                </c:pt>
                <c:pt idx="124">
                  <c:v>-9.3792046942747299E-4</c:v>
                </c:pt>
                <c:pt idx="125">
                  <c:v>-9.5486225462651996E-4</c:v>
                </c:pt>
                <c:pt idx="126">
                  <c:v>-9.7186531989674205E-4</c:v>
                </c:pt>
                <c:pt idx="127">
                  <c:v>-9.8892738568359391E-4</c:v>
                </c:pt>
                <c:pt idx="128">
                  <c:v>-1.0060462256116E-3</c:v>
                </c:pt>
                <c:pt idx="129">
                  <c:v>-1.0232196611666699E-3</c:v>
                </c:pt>
                <c:pt idx="130">
                  <c:v>-1.0404455572125099E-3</c:v>
                </c:pt>
                <c:pt idx="131">
                  <c:v>-1.0577218111192E-3</c:v>
                </c:pt>
                <c:pt idx="132">
                  <c:v>-1.07504635894153E-3</c:v>
                </c:pt>
                <c:pt idx="133">
                  <c:v>-1.0924171525971201E-3</c:v>
                </c:pt>
                <c:pt idx="134">
                  <c:v>-1.1098322137971001E-3</c:v>
                </c:pt>
                <c:pt idx="135">
                  <c:v>-1.1272896051232599E-3</c:v>
                </c:pt>
                <c:pt idx="136">
                  <c:v>-1.14478746649334E-3</c:v>
                </c:pt>
                <c:pt idx="137">
                  <c:v>-1.1623240343852999E-3</c:v>
                </c:pt>
                <c:pt idx="138">
                  <c:v>-1.1798976408584399E-3</c:v>
                </c:pt>
                <c:pt idx="139">
                  <c:v>-1.1975067108419401E-3</c:v>
                </c:pt>
                <c:pt idx="140">
                  <c:v>-1.21514975491691E-3</c:v>
                </c:pt>
                <c:pt idx="141">
                  <c:v>-1.23282535075398E-3</c:v>
                </c:pt>
                <c:pt idx="142">
                  <c:v>-1.2505321504847E-3</c:v>
                </c:pt>
                <c:pt idx="143">
                  <c:v>-1.26826881412447E-3</c:v>
                </c:pt>
                <c:pt idx="144">
                  <c:v>-1.28603402991753E-3</c:v>
                </c:pt>
                <c:pt idx="145">
                  <c:v>-1.3038264916977601E-3</c:v>
                </c:pt>
                <c:pt idx="146">
                  <c:v>-1.3216448724599299E-3</c:v>
                </c:pt>
                <c:pt idx="147">
                  <c:v>-1.3394878607776799E-3</c:v>
                </c:pt>
                <c:pt idx="148">
                  <c:v>-1.3573541337856801E-3</c:v>
                </c:pt>
                <c:pt idx="149">
                  <c:v>-1.37524241547838E-3</c:v>
                </c:pt>
                <c:pt idx="150">
                  <c:v>-1.39315148478975E-3</c:v>
                </c:pt>
                <c:pt idx="151">
                  <c:v>-1.4110801882214301E-3</c:v>
                </c:pt>
                <c:pt idx="152">
                  <c:v>-1.4290274630248E-3</c:v>
                </c:pt>
                <c:pt idx="153">
                  <c:v>-1.44699232191908E-3</c:v>
                </c:pt>
                <c:pt idx="154">
                  <c:v>-1.46497385612446E-3</c:v>
                </c:pt>
                <c:pt idx="155">
                  <c:v>-1.4829712251217E-3</c:v>
                </c:pt>
                <c:pt idx="156">
                  <c:v>-1.5009836220540699E-3</c:v>
                </c:pt>
                <c:pt idx="157">
                  <c:v>-1.5190102771235601E-3</c:v>
                </c:pt>
                <c:pt idx="158">
                  <c:v>-1.5370504277479799E-3</c:v>
                </c:pt>
                <c:pt idx="159">
                  <c:v>-1.55510334689315E-3</c:v>
                </c:pt>
                <c:pt idx="160">
                  <c:v>-1.5731683216517699E-3</c:v>
                </c:pt>
                <c:pt idx="161">
                  <c:v>-1.59124466472532E-3</c:v>
                </c:pt>
                <c:pt idx="162">
                  <c:v>-1.60933171776048E-3</c:v>
                </c:pt>
                <c:pt idx="163">
                  <c:v>-1.62742883868788E-3</c:v>
                </c:pt>
                <c:pt idx="164">
                  <c:v>-1.6455354227147901E-3</c:v>
                </c:pt>
                <c:pt idx="165">
                  <c:v>-1.6636508955809399E-3</c:v>
                </c:pt>
                <c:pt idx="166">
                  <c:v>-1.6817746949930601E-3</c:v>
                </c:pt>
                <c:pt idx="167">
                  <c:v>-1.69990626707033E-3</c:v>
                </c:pt>
                <c:pt idx="168">
                  <c:v>-1.71804506014865E-3</c:v>
                </c:pt>
                <c:pt idx="169">
                  <c:v>-1.73619052739156E-3</c:v>
                </c:pt>
                <c:pt idx="170">
                  <c:v>-1.7543421221664301E-3</c:v>
                </c:pt>
                <c:pt idx="171">
                  <c:v>-1.7724992875632201E-3</c:v>
                </c:pt>
                <c:pt idx="172">
                  <c:v>-1.79066148074989E-3</c:v>
                </c:pt>
                <c:pt idx="173">
                  <c:v>-1.80882816337557E-3</c:v>
                </c:pt>
                <c:pt idx="174">
                  <c:v>-1.82699881535351E-3</c:v>
                </c:pt>
                <c:pt idx="175">
                  <c:v>-1.8451729417661199E-3</c:v>
                </c:pt>
                <c:pt idx="176">
                  <c:v>-1.8633500728532999E-3</c:v>
                </c:pt>
                <c:pt idx="177">
                  <c:v>-1.88152978331241E-3</c:v>
                </c:pt>
                <c:pt idx="178">
                  <c:v>-1.89971170054687E-3</c:v>
                </c:pt>
                <c:pt idx="179">
                  <c:v>-1.91789550617888E-3</c:v>
                </c:pt>
                <c:pt idx="180">
                  <c:v>-1.9360809306683999E-3</c:v>
                </c:pt>
                <c:pt idx="181">
                  <c:v>-1.95426774617716E-3</c:v>
                </c:pt>
                <c:pt idx="182">
                  <c:v>-1.97245576359975E-3</c:v>
                </c:pt>
                <c:pt idx="183">
                  <c:v>-1.9906448250662698E-3</c:v>
                </c:pt>
                <c:pt idx="184">
                  <c:v>-2.0088347945862099E-3</c:v>
                </c:pt>
                <c:pt idx="185">
                  <c:v>-2.0270255530346298E-3</c:v>
                </c:pt>
                <c:pt idx="186">
                  <c:v>-2.0452169952873099E-3</c:v>
                </c:pt>
                <c:pt idx="187">
                  <c:v>-2.0634090257501802E-3</c:v>
                </c:pt>
                <c:pt idx="188">
                  <c:v>-2.0816015590838098E-3</c:v>
                </c:pt>
                <c:pt idx="189">
                  <c:v>-2.0997945192352198E-3</c:v>
                </c:pt>
                <c:pt idx="190">
                  <c:v>-2.11798784046109E-3</c:v>
                </c:pt>
                <c:pt idx="191">
                  <c:v>-2.13618146879989E-3</c:v>
                </c:pt>
                <c:pt idx="192">
                  <c:v>-2.1543753573062801E-3</c:v>
                </c:pt>
                <c:pt idx="193">
                  <c:v>-2.1725694660576899E-3</c:v>
                </c:pt>
                <c:pt idx="194">
                  <c:v>-2.1907637622907098E-3</c:v>
                </c:pt>
                <c:pt idx="195">
                  <c:v>-2.2089582189263402E-3</c:v>
                </c:pt>
                <c:pt idx="196">
                  <c:v>-2.2271528132310802E-3</c:v>
                </c:pt>
                <c:pt idx="197">
                  <c:v>-2.24534752706453E-3</c:v>
                </c:pt>
                <c:pt idx="198">
                  <c:v>-2.2635423449561798E-3</c:v>
                </c:pt>
                <c:pt idx="199">
                  <c:v>-2.2817372538118E-3</c:v>
                </c:pt>
                <c:pt idx="200">
                  <c:v>-2.2999322425338699E-3</c:v>
                </c:pt>
                <c:pt idx="201">
                  <c:v>-2.3181273018747501E-3</c:v>
                </c:pt>
                <c:pt idx="202">
                  <c:v>-2.3363224236975198E-3</c:v>
                </c:pt>
                <c:pt idx="203">
                  <c:v>-2.3545176010134898E-3</c:v>
                </c:pt>
                <c:pt idx="204">
                  <c:v>-2.3727128277662799E-3</c:v>
                </c:pt>
                <c:pt idx="205">
                  <c:v>-2.3909080988474898E-3</c:v>
                </c:pt>
                <c:pt idx="206">
                  <c:v>-2.4091034096813402E-3</c:v>
                </c:pt>
                <c:pt idx="207">
                  <c:v>-2.4272987563731898E-3</c:v>
                </c:pt>
                <c:pt idx="208">
                  <c:v>-2.44549413544112E-3</c:v>
                </c:pt>
                <c:pt idx="209">
                  <c:v>-2.463689543748E-3</c:v>
                </c:pt>
                <c:pt idx="210">
                  <c:v>-2.48188497846422E-3</c:v>
                </c:pt>
                <c:pt idx="211">
                  <c:v>-2.50008043708234E-3</c:v>
                </c:pt>
                <c:pt idx="212">
                  <c:v>-2.5182759173973698E-3</c:v>
                </c:pt>
                <c:pt idx="213">
                  <c:v>-2.5364714173975299E-3</c:v>
                </c:pt>
                <c:pt idx="214">
                  <c:v>-2.5546669352273202E-3</c:v>
                </c:pt>
                <c:pt idx="215">
                  <c:v>-2.5728624691915801E-3</c:v>
                </c:pt>
                <c:pt idx="216">
                  <c:v>-2.59105801775448E-3</c:v>
                </c:pt>
                <c:pt idx="217">
                  <c:v>-2.60925357950009E-3</c:v>
                </c:pt>
                <c:pt idx="218">
                  <c:v>-2.6274491531556002E-3</c:v>
                </c:pt>
                <c:pt idx="219">
                  <c:v>-2.6456447375750002E-3</c:v>
                </c:pt>
                <c:pt idx="220">
                  <c:v>-2.6638403317804501E-3</c:v>
                </c:pt>
                <c:pt idx="221">
                  <c:v>-2.6820359349265699E-3</c:v>
                </c:pt>
                <c:pt idx="222">
                  <c:v>-2.70023154620878E-3</c:v>
                </c:pt>
                <c:pt idx="223">
                  <c:v>-2.7184271649042498E-3</c:v>
                </c:pt>
                <c:pt idx="224">
                  <c:v>-2.7366227903058101E-3</c:v>
                </c:pt>
                <c:pt idx="225">
                  <c:v>-2.75481842178627E-3</c:v>
                </c:pt>
                <c:pt idx="226">
                  <c:v>-2.7730140586806401E-3</c:v>
                </c:pt>
                <c:pt idx="227">
                  <c:v>-2.7912097003769802E-3</c:v>
                </c:pt>
                <c:pt idx="228">
                  <c:v>-2.8094053463488802E-3</c:v>
                </c:pt>
                <c:pt idx="229">
                  <c:v>-2.8276009960722902E-3</c:v>
                </c:pt>
                <c:pt idx="230">
                  <c:v>-2.8457966491468498E-3</c:v>
                </c:pt>
                <c:pt idx="231">
                  <c:v>-2.8639923052251799E-3</c:v>
                </c:pt>
                <c:pt idx="232">
                  <c:v>-2.8821879638978101E-3</c:v>
                </c:pt>
                <c:pt idx="233">
                  <c:v>-2.9003836248316902E-3</c:v>
                </c:pt>
                <c:pt idx="234">
                  <c:v>-2.9185792877855698E-3</c:v>
                </c:pt>
                <c:pt idx="235">
                  <c:v>-2.93677495260747E-3</c:v>
                </c:pt>
                <c:pt idx="236">
                  <c:v>-2.9549706190653401E-3</c:v>
                </c:pt>
                <c:pt idx="237">
                  <c:v>-2.97316628681377E-3</c:v>
                </c:pt>
                <c:pt idx="238">
                  <c:v>-2.9913619555563598E-3</c:v>
                </c:pt>
                <c:pt idx="239">
                  <c:v>-3.0095576250715101E-3</c:v>
                </c:pt>
                <c:pt idx="240">
                  <c:v>-3.0277532952776901E-3</c:v>
                </c:pt>
                <c:pt idx="241">
                  <c:v>-3.04594896608856E-3</c:v>
                </c:pt>
                <c:pt idx="242">
                  <c:v>-3.0641446373809202E-3</c:v>
                </c:pt>
                <c:pt idx="243">
                  <c:v>-3.0823403090112899E-3</c:v>
                </c:pt>
                <c:pt idx="244">
                  <c:v>-3.10053598082157E-3</c:v>
                </c:pt>
                <c:pt idx="245">
                  <c:v>-3.1187316527854E-3</c:v>
                </c:pt>
                <c:pt idx="246">
                  <c:v>-3.1369273248551999E-3</c:v>
                </c:pt>
                <c:pt idx="247">
                  <c:v>-3.1551229970124099E-3</c:v>
                </c:pt>
                <c:pt idx="248">
                  <c:v>-3.1733186692507898E-3</c:v>
                </c:pt>
                <c:pt idx="249">
                  <c:v>-3.1915143415645201E-3</c:v>
                </c:pt>
                <c:pt idx="250">
                  <c:v>-3.2097100139483301E-3</c:v>
                </c:pt>
                <c:pt idx="251">
                  <c:v>-3.22790568639721E-3</c:v>
                </c:pt>
                <c:pt idx="252">
                  <c:v>-3.24610135890648E-3</c:v>
                </c:pt>
                <c:pt idx="253">
                  <c:v>-3.2642970314718501E-3</c:v>
                </c:pt>
                <c:pt idx="254">
                  <c:v>-3.2824927040885402E-3</c:v>
                </c:pt>
                <c:pt idx="255">
                  <c:v>-3.3006883767167801E-3</c:v>
                </c:pt>
                <c:pt idx="256">
                  <c:v>-3.31888404934504E-3</c:v>
                </c:pt>
                <c:pt idx="257">
                  <c:v>-3.3370797219732899E-3</c:v>
                </c:pt>
                <c:pt idx="258">
                  <c:v>-3.3552753946015398E-3</c:v>
                </c:pt>
                <c:pt idx="259">
                  <c:v>-3.3734710672297902E-3</c:v>
                </c:pt>
                <c:pt idx="260">
                  <c:v>-3.3916667398580401E-3</c:v>
                </c:pt>
                <c:pt idx="261">
                  <c:v>-3.40986241248629E-3</c:v>
                </c:pt>
                <c:pt idx="262">
                  <c:v>-3.4280580851145498E-3</c:v>
                </c:pt>
                <c:pt idx="263">
                  <c:v>-3.4462537577428002E-3</c:v>
                </c:pt>
                <c:pt idx="264">
                  <c:v>-3.4644494303710501E-3</c:v>
                </c:pt>
                <c:pt idx="265">
                  <c:v>-3.4826451029993E-3</c:v>
                </c:pt>
                <c:pt idx="266">
                  <c:v>-3.5008407756275499E-3</c:v>
                </c:pt>
                <c:pt idx="267">
                  <c:v>-3.5190364482557998E-3</c:v>
                </c:pt>
                <c:pt idx="268">
                  <c:v>-3.5372321208840501E-3</c:v>
                </c:pt>
                <c:pt idx="269">
                  <c:v>-3.5554277935123E-3</c:v>
                </c:pt>
                <c:pt idx="270">
                  <c:v>-3.5736234661405599E-3</c:v>
                </c:pt>
                <c:pt idx="271">
                  <c:v>-3.5918191387688098E-3</c:v>
                </c:pt>
                <c:pt idx="272">
                  <c:v>-3.6100148113970502E-3</c:v>
                </c:pt>
                <c:pt idx="273">
                  <c:v>-3.6282104840253101E-3</c:v>
                </c:pt>
                <c:pt idx="274">
                  <c:v>-3.64640615665356E-3</c:v>
                </c:pt>
                <c:pt idx="275">
                  <c:v>-3.6646018292818099E-3</c:v>
                </c:pt>
                <c:pt idx="276">
                  <c:v>-3.6827975019100602E-3</c:v>
                </c:pt>
                <c:pt idx="277">
                  <c:v>-3.7009931745383201E-3</c:v>
                </c:pt>
                <c:pt idx="278">
                  <c:v>-3.71918884716657E-3</c:v>
                </c:pt>
                <c:pt idx="279">
                  <c:v>-3.7373845197948199E-3</c:v>
                </c:pt>
                <c:pt idx="280">
                  <c:v>-3.7555801924230702E-3</c:v>
                </c:pt>
                <c:pt idx="281">
                  <c:v>-3.7737758650513201E-3</c:v>
                </c:pt>
                <c:pt idx="282">
                  <c:v>-3.79197153767957E-3</c:v>
                </c:pt>
                <c:pt idx="283">
                  <c:v>-3.8101672103078299E-3</c:v>
                </c:pt>
                <c:pt idx="284">
                  <c:v>-3.8283628829360798E-3</c:v>
                </c:pt>
                <c:pt idx="285">
                  <c:v>-3.8465585555643202E-3</c:v>
                </c:pt>
                <c:pt idx="286">
                  <c:v>-3.86475422819258E-3</c:v>
                </c:pt>
                <c:pt idx="287">
                  <c:v>-3.8829499008208299E-3</c:v>
                </c:pt>
                <c:pt idx="288">
                  <c:v>-3.9011455734490798E-3</c:v>
                </c:pt>
                <c:pt idx="289">
                  <c:v>-3.9193412460773302E-3</c:v>
                </c:pt>
                <c:pt idx="290">
                  <c:v>-3.9375369187055797E-3</c:v>
                </c:pt>
                <c:pt idx="291">
                  <c:v>-3.95573259133383E-3</c:v>
                </c:pt>
                <c:pt idx="292">
                  <c:v>-3.9739282639620899E-3</c:v>
                </c:pt>
                <c:pt idx="293">
                  <c:v>-3.9921239365903402E-3</c:v>
                </c:pt>
                <c:pt idx="294">
                  <c:v>-4.0103196092185897E-3</c:v>
                </c:pt>
                <c:pt idx="295">
                  <c:v>-4.02851528184684E-3</c:v>
                </c:pt>
                <c:pt idx="296">
                  <c:v>-4.0467109544750903E-3</c:v>
                </c:pt>
                <c:pt idx="297">
                  <c:v>-4.0649066271033502E-3</c:v>
                </c:pt>
                <c:pt idx="298">
                  <c:v>-4.0831022997315902E-3</c:v>
                </c:pt>
                <c:pt idx="299">
                  <c:v>-4.10129797235985E-3</c:v>
                </c:pt>
                <c:pt idx="300">
                  <c:v>-4.1194936449881004E-3</c:v>
                </c:pt>
                <c:pt idx="301">
                  <c:v>-4.1376893176163498E-3</c:v>
                </c:pt>
                <c:pt idx="302">
                  <c:v>-4.1558849902446002E-3</c:v>
                </c:pt>
                <c:pt idx="303">
                  <c:v>-4.1740806628728496E-3</c:v>
                </c:pt>
                <c:pt idx="304">
                  <c:v>-4.1922763355011E-3</c:v>
                </c:pt>
                <c:pt idx="305">
                  <c:v>-4.2104720081293503E-3</c:v>
                </c:pt>
                <c:pt idx="306">
                  <c:v>-4.2286676807576102E-3</c:v>
                </c:pt>
                <c:pt idx="307">
                  <c:v>-4.2468633533858597E-3</c:v>
                </c:pt>
                <c:pt idx="308">
                  <c:v>-4.26505902601411E-3</c:v>
                </c:pt>
                <c:pt idx="309">
                  <c:v>-4.2832546986423603E-3</c:v>
                </c:pt>
                <c:pt idx="310">
                  <c:v>-4.3014503712706098E-3</c:v>
                </c:pt>
                <c:pt idx="311">
                  <c:v>-4.3196460438988601E-3</c:v>
                </c:pt>
                <c:pt idx="312">
                  <c:v>-4.3378417165271096E-3</c:v>
                </c:pt>
                <c:pt idx="313">
                  <c:v>-4.3560373891553704E-3</c:v>
                </c:pt>
                <c:pt idx="314">
                  <c:v>-4.3742330617836103E-3</c:v>
                </c:pt>
                <c:pt idx="315">
                  <c:v>-4.3924287344118702E-3</c:v>
                </c:pt>
                <c:pt idx="316">
                  <c:v>-4.4106244070401196E-3</c:v>
                </c:pt>
                <c:pt idx="317">
                  <c:v>-4.42882007966837E-3</c:v>
                </c:pt>
                <c:pt idx="318">
                  <c:v>-4.4470157522966203E-3</c:v>
                </c:pt>
                <c:pt idx="319">
                  <c:v>-4.4652114249248698E-3</c:v>
                </c:pt>
                <c:pt idx="320">
                  <c:v>-4.4834070975531201E-3</c:v>
                </c:pt>
                <c:pt idx="321">
                  <c:v>-4.5016027701813696E-3</c:v>
                </c:pt>
                <c:pt idx="322">
                  <c:v>-4.5197984428096303E-3</c:v>
                </c:pt>
                <c:pt idx="323">
                  <c:v>-4.5379941154378798E-3</c:v>
                </c:pt>
                <c:pt idx="324">
                  <c:v>-4.5561897880661197E-3</c:v>
                </c:pt>
                <c:pt idx="325">
                  <c:v>-4.5743854606943796E-3</c:v>
                </c:pt>
                <c:pt idx="326">
                  <c:v>-4.5925811333226299E-3</c:v>
                </c:pt>
                <c:pt idx="327">
                  <c:v>-4.6107768059508803E-3</c:v>
                </c:pt>
                <c:pt idx="328">
                  <c:v>-4.6289724785791297E-3</c:v>
                </c:pt>
                <c:pt idx="329">
                  <c:v>-4.6471681512073801E-3</c:v>
                </c:pt>
                <c:pt idx="330">
                  <c:v>-4.6653638238356304E-3</c:v>
                </c:pt>
                <c:pt idx="331">
                  <c:v>-4.6835594964638903E-3</c:v>
                </c:pt>
                <c:pt idx="332">
                  <c:v>-4.7017551690921398E-3</c:v>
                </c:pt>
                <c:pt idx="333">
                  <c:v>-4.7199508417203901E-3</c:v>
                </c:pt>
                <c:pt idx="334">
                  <c:v>-4.7381465143486396E-3</c:v>
                </c:pt>
                <c:pt idx="335">
                  <c:v>-4.7563421869768899E-3</c:v>
                </c:pt>
                <c:pt idx="336">
                  <c:v>-4.7745378596051498E-3</c:v>
                </c:pt>
                <c:pt idx="337">
                  <c:v>-4.7927335322334001E-3</c:v>
                </c:pt>
                <c:pt idx="338">
                  <c:v>-4.8109292048616496E-3</c:v>
                </c:pt>
                <c:pt idx="339">
                  <c:v>-4.8291248774898904E-3</c:v>
                </c:pt>
                <c:pt idx="340">
                  <c:v>-4.8473205501181503E-3</c:v>
                </c:pt>
                <c:pt idx="341">
                  <c:v>-4.8655162227463997E-3</c:v>
                </c:pt>
                <c:pt idx="342">
                  <c:v>-4.8837118953746596E-3</c:v>
                </c:pt>
                <c:pt idx="343">
                  <c:v>-4.9019075680029004E-3</c:v>
                </c:pt>
                <c:pt idx="344">
                  <c:v>-4.9201032406311603E-3</c:v>
                </c:pt>
                <c:pt idx="345">
                  <c:v>-4.9382989132594098E-3</c:v>
                </c:pt>
                <c:pt idx="346">
                  <c:v>-4.9564945858876601E-3</c:v>
                </c:pt>
                <c:pt idx="347">
                  <c:v>-4.9746902585159104E-3</c:v>
                </c:pt>
                <c:pt idx="348">
                  <c:v>-4.9928859311441599E-3</c:v>
                </c:pt>
                <c:pt idx="349">
                  <c:v>-5.0110816037724102E-3</c:v>
                </c:pt>
                <c:pt idx="350">
                  <c:v>-5.0292772764006597E-3</c:v>
                </c:pt>
                <c:pt idx="351">
                  <c:v>-5.04747294902891E-3</c:v>
                </c:pt>
                <c:pt idx="352">
                  <c:v>-5.0656686216571699E-3</c:v>
                </c:pt>
                <c:pt idx="353">
                  <c:v>-5.0838642942854203E-3</c:v>
                </c:pt>
                <c:pt idx="354">
                  <c:v>-5.1020599669136697E-3</c:v>
                </c:pt>
                <c:pt idx="355">
                  <c:v>-5.1202556395419201E-3</c:v>
                </c:pt>
                <c:pt idx="356">
                  <c:v>-5.1384513121701704E-3</c:v>
                </c:pt>
                <c:pt idx="357">
                  <c:v>-5.1566469847984199E-3</c:v>
                </c:pt>
                <c:pt idx="358">
                  <c:v>-5.1748426574266797E-3</c:v>
                </c:pt>
                <c:pt idx="359">
                  <c:v>-5.1930383300549301E-3</c:v>
                </c:pt>
                <c:pt idx="360">
                  <c:v>-5.2112340026831804E-3</c:v>
                </c:pt>
                <c:pt idx="361">
                  <c:v>-5.2294296753114299E-3</c:v>
                </c:pt>
                <c:pt idx="362">
                  <c:v>-5.2476253479396802E-3</c:v>
                </c:pt>
                <c:pt idx="363">
                  <c:v>-5.2658210205679297E-3</c:v>
                </c:pt>
                <c:pt idx="364">
                  <c:v>-5.2840166931961896E-3</c:v>
                </c:pt>
                <c:pt idx="365">
                  <c:v>-5.3022123658244304E-3</c:v>
                </c:pt>
                <c:pt idx="366">
                  <c:v>-5.3204080384526902E-3</c:v>
                </c:pt>
                <c:pt idx="367">
                  <c:v>-5.3386037110809397E-3</c:v>
                </c:pt>
                <c:pt idx="368">
                  <c:v>-5.3567993837091901E-3</c:v>
                </c:pt>
                <c:pt idx="369">
                  <c:v>-5.3749950563374404E-3</c:v>
                </c:pt>
                <c:pt idx="370">
                  <c:v>-5.3931907289656899E-3</c:v>
                </c:pt>
                <c:pt idx="371">
                  <c:v>-5.4113864015939402E-3</c:v>
                </c:pt>
                <c:pt idx="372">
                  <c:v>-5.4295820742222001E-3</c:v>
                </c:pt>
                <c:pt idx="373">
                  <c:v>-5.4477777468504504E-3</c:v>
                </c:pt>
                <c:pt idx="374">
                  <c:v>-5.4659734194786903E-3</c:v>
                </c:pt>
                <c:pt idx="375">
                  <c:v>-5.4841690921069502E-3</c:v>
                </c:pt>
                <c:pt idx="376">
                  <c:v>-5.5023647647351901E-3</c:v>
                </c:pt>
                <c:pt idx="377">
                  <c:v>-5.52056043736345E-3</c:v>
                </c:pt>
                <c:pt idx="378">
                  <c:v>-5.5387561099917004E-3</c:v>
                </c:pt>
                <c:pt idx="379">
                  <c:v>-5.5569517826199498E-3</c:v>
                </c:pt>
                <c:pt idx="380">
                  <c:v>-5.5751474552482002E-3</c:v>
                </c:pt>
                <c:pt idx="381">
                  <c:v>-5.5933431278764496E-3</c:v>
                </c:pt>
                <c:pt idx="382">
                  <c:v>-5.6115388005047E-3</c:v>
                </c:pt>
                <c:pt idx="383">
                  <c:v>-5.6297344731329503E-3</c:v>
                </c:pt>
                <c:pt idx="384">
                  <c:v>-5.6479301457611998E-3</c:v>
                </c:pt>
                <c:pt idx="385">
                  <c:v>-5.6661258183894501E-3</c:v>
                </c:pt>
                <c:pt idx="386">
                  <c:v>-5.6843214910176996E-3</c:v>
                </c:pt>
                <c:pt idx="387">
                  <c:v>-5.7025171636459499E-3</c:v>
                </c:pt>
                <c:pt idx="388">
                  <c:v>-5.7207128362742003E-3</c:v>
                </c:pt>
                <c:pt idx="389">
                  <c:v>-5.7389085089024497E-3</c:v>
                </c:pt>
                <c:pt idx="390">
                  <c:v>-5.7571041815307001E-3</c:v>
                </c:pt>
                <c:pt idx="391">
                  <c:v>-5.7752998541589504E-3</c:v>
                </c:pt>
                <c:pt idx="392">
                  <c:v>-5.7934955267872103E-3</c:v>
                </c:pt>
                <c:pt idx="393">
                  <c:v>-5.8116911994154597E-3</c:v>
                </c:pt>
                <c:pt idx="394">
                  <c:v>-5.8298868720436997E-3</c:v>
                </c:pt>
                <c:pt idx="395">
                  <c:v>-5.8480825446719604E-3</c:v>
                </c:pt>
                <c:pt idx="396">
                  <c:v>-5.8662782173002099E-3</c:v>
                </c:pt>
                <c:pt idx="397">
                  <c:v>-5.8844738899284602E-3</c:v>
                </c:pt>
                <c:pt idx="398">
                  <c:v>-5.9026695625567097E-3</c:v>
                </c:pt>
                <c:pt idx="399">
                  <c:v>-5.92086523518496E-3</c:v>
                </c:pt>
                <c:pt idx="400">
                  <c:v>-5.9390609078132104E-3</c:v>
                </c:pt>
                <c:pt idx="401">
                  <c:v>-5.9572565804414598E-3</c:v>
                </c:pt>
                <c:pt idx="402">
                  <c:v>-5.9754522530697102E-3</c:v>
                </c:pt>
                <c:pt idx="403">
                  <c:v>-5.9936479256979596E-3</c:v>
                </c:pt>
                <c:pt idx="404">
                  <c:v>-6.01184359832621E-3</c:v>
                </c:pt>
                <c:pt idx="405">
                  <c:v>-6.0300392709544603E-3</c:v>
                </c:pt>
                <c:pt idx="406">
                  <c:v>-6.0482349435827098E-3</c:v>
                </c:pt>
                <c:pt idx="407">
                  <c:v>-6.0664306162109601E-3</c:v>
                </c:pt>
                <c:pt idx="408">
                  <c:v>-6.0846262888392096E-3</c:v>
                </c:pt>
                <c:pt idx="409">
                  <c:v>-6.1028219614674599E-3</c:v>
                </c:pt>
                <c:pt idx="410">
                  <c:v>-6.1210176340957198E-3</c:v>
                </c:pt>
                <c:pt idx="411">
                  <c:v>-6.1392133067239597E-3</c:v>
                </c:pt>
                <c:pt idx="412">
                  <c:v>-6.1574089793522101E-3</c:v>
                </c:pt>
                <c:pt idx="413">
                  <c:v>-6.1756046519804699E-3</c:v>
                </c:pt>
                <c:pt idx="414">
                  <c:v>-6.1938003246087099E-3</c:v>
                </c:pt>
                <c:pt idx="415">
                  <c:v>-6.2119959972369698E-3</c:v>
                </c:pt>
                <c:pt idx="416">
                  <c:v>-6.2301916698652201E-3</c:v>
                </c:pt>
                <c:pt idx="417">
                  <c:v>-6.2483873424934704E-3</c:v>
                </c:pt>
                <c:pt idx="418">
                  <c:v>-6.2665830151217199E-3</c:v>
                </c:pt>
                <c:pt idx="419">
                  <c:v>-6.2847786877499702E-3</c:v>
                </c:pt>
                <c:pt idx="420">
                  <c:v>-6.3029743603782197E-3</c:v>
                </c:pt>
                <c:pt idx="421">
                  <c:v>-6.32117003300647E-3</c:v>
                </c:pt>
                <c:pt idx="422">
                  <c:v>-6.3393657056347299E-3</c:v>
                </c:pt>
                <c:pt idx="423">
                  <c:v>-6.3575613782629698E-3</c:v>
                </c:pt>
                <c:pt idx="424">
                  <c:v>-6.3757570508912202E-3</c:v>
                </c:pt>
                <c:pt idx="425">
                  <c:v>-6.3939527235194697E-3</c:v>
                </c:pt>
                <c:pt idx="426">
                  <c:v>-6.41214839614772E-3</c:v>
                </c:pt>
                <c:pt idx="427">
                  <c:v>-6.4303440687759703E-3</c:v>
                </c:pt>
                <c:pt idx="428">
                  <c:v>-6.4485397414042198E-3</c:v>
                </c:pt>
                <c:pt idx="429">
                  <c:v>-6.4667354140324797E-3</c:v>
                </c:pt>
                <c:pt idx="430">
                  <c:v>-6.4849310866607196E-3</c:v>
                </c:pt>
                <c:pt idx="431">
                  <c:v>-6.5031267592889803E-3</c:v>
                </c:pt>
                <c:pt idx="432">
                  <c:v>-6.5213224319172298E-3</c:v>
                </c:pt>
                <c:pt idx="433">
                  <c:v>-6.5395181045454802E-3</c:v>
                </c:pt>
                <c:pt idx="434">
                  <c:v>-6.55771377717374E-3</c:v>
                </c:pt>
                <c:pt idx="435">
                  <c:v>-6.57590944980198E-3</c:v>
                </c:pt>
                <c:pt idx="436">
                  <c:v>-6.5941051224302303E-3</c:v>
                </c:pt>
                <c:pt idx="437">
                  <c:v>-6.6123007950584798E-3</c:v>
                </c:pt>
                <c:pt idx="438">
                  <c:v>-6.6304964676867301E-3</c:v>
                </c:pt>
                <c:pt idx="439">
                  <c:v>-6.6486921403149796E-3</c:v>
                </c:pt>
                <c:pt idx="440">
                  <c:v>-6.6668878129432299E-3</c:v>
                </c:pt>
                <c:pt idx="441">
                  <c:v>-6.6850834855714802E-3</c:v>
                </c:pt>
                <c:pt idx="442">
                  <c:v>-6.7032791581997401E-3</c:v>
                </c:pt>
                <c:pt idx="443">
                  <c:v>-6.7214748308279801E-3</c:v>
                </c:pt>
                <c:pt idx="444">
                  <c:v>-6.7396705034562399E-3</c:v>
                </c:pt>
                <c:pt idx="445">
                  <c:v>-6.7578661760844799E-3</c:v>
                </c:pt>
                <c:pt idx="446">
                  <c:v>-6.7760618487127302E-3</c:v>
                </c:pt>
                <c:pt idx="447">
                  <c:v>-6.7942575213409901E-3</c:v>
                </c:pt>
                <c:pt idx="448">
                  <c:v>-6.8124531939692404E-3</c:v>
                </c:pt>
                <c:pt idx="449">
                  <c:v>-6.8306488665974899E-3</c:v>
                </c:pt>
                <c:pt idx="450">
                  <c:v>-6.8488445392257402E-3</c:v>
                </c:pt>
                <c:pt idx="451">
                  <c:v>-6.8670402118539897E-3</c:v>
                </c:pt>
                <c:pt idx="452">
                  <c:v>-6.88523588448224E-3</c:v>
                </c:pt>
                <c:pt idx="453">
                  <c:v>-6.9034315571104799E-3</c:v>
                </c:pt>
                <c:pt idx="454">
                  <c:v>-6.9216272297387398E-3</c:v>
                </c:pt>
                <c:pt idx="455">
                  <c:v>-6.9398229023669902E-3</c:v>
                </c:pt>
                <c:pt idx="456">
                  <c:v>-6.95801857499525E-3</c:v>
                </c:pt>
                <c:pt idx="457">
                  <c:v>-6.9762142476234804E-3</c:v>
                </c:pt>
                <c:pt idx="458">
                  <c:v>-6.9944099202517403E-3</c:v>
                </c:pt>
                <c:pt idx="459">
                  <c:v>-7.0126055928799898E-3</c:v>
                </c:pt>
                <c:pt idx="460">
                  <c:v>-7.0308012655082401E-3</c:v>
                </c:pt>
                <c:pt idx="461">
                  <c:v>-7.0489969381364896E-3</c:v>
                </c:pt>
                <c:pt idx="462">
                  <c:v>-7.0671926107647399E-3</c:v>
                </c:pt>
                <c:pt idx="463">
                  <c:v>-7.0853882833929903E-3</c:v>
                </c:pt>
                <c:pt idx="464">
                  <c:v>-7.1035839560212397E-3</c:v>
                </c:pt>
                <c:pt idx="465">
                  <c:v>-7.1217796286494996E-3</c:v>
                </c:pt>
                <c:pt idx="466">
                  <c:v>-7.1399753012777499E-3</c:v>
                </c:pt>
                <c:pt idx="467">
                  <c:v>-7.1581709739059899E-3</c:v>
                </c:pt>
                <c:pt idx="468">
                  <c:v>-7.1763666465342402E-3</c:v>
                </c:pt>
                <c:pt idx="469">
                  <c:v>-7.1945623191625001E-3</c:v>
                </c:pt>
                <c:pt idx="470">
                  <c:v>-7.2127579917907504E-3</c:v>
                </c:pt>
                <c:pt idx="471">
                  <c:v>-7.2309536644189999E-3</c:v>
                </c:pt>
                <c:pt idx="472">
                  <c:v>-7.2491493370472502E-3</c:v>
                </c:pt>
                <c:pt idx="473">
                  <c:v>-7.2673450096754997E-3</c:v>
                </c:pt>
                <c:pt idx="474">
                  <c:v>-7.28554068230375E-3</c:v>
                </c:pt>
                <c:pt idx="475">
                  <c:v>-7.3037363549320004E-3</c:v>
                </c:pt>
                <c:pt idx="476">
                  <c:v>-7.3219320275602498E-3</c:v>
                </c:pt>
                <c:pt idx="477">
                  <c:v>-7.3401277001885002E-3</c:v>
                </c:pt>
                <c:pt idx="478">
                  <c:v>-7.35832337281676E-3</c:v>
                </c:pt>
                <c:pt idx="479">
                  <c:v>-7.3765190454450104E-3</c:v>
                </c:pt>
                <c:pt idx="480">
                  <c:v>-7.3947147180732599E-3</c:v>
                </c:pt>
                <c:pt idx="481">
                  <c:v>-7.4129103907014998E-3</c:v>
                </c:pt>
                <c:pt idx="482">
                  <c:v>-7.4311060633297501E-3</c:v>
                </c:pt>
                <c:pt idx="483">
                  <c:v>-7.44930173595801E-3</c:v>
                </c:pt>
                <c:pt idx="484">
                  <c:v>-7.4674974085862603E-3</c:v>
                </c:pt>
                <c:pt idx="485">
                  <c:v>-7.4856930812145098E-3</c:v>
                </c:pt>
                <c:pt idx="486">
                  <c:v>-7.5038887538427601E-3</c:v>
                </c:pt>
                <c:pt idx="487">
                  <c:v>-7.5220844264710096E-3</c:v>
                </c:pt>
                <c:pt idx="488">
                  <c:v>-7.5402800990992504E-3</c:v>
                </c:pt>
                <c:pt idx="489">
                  <c:v>-7.5584757717275103E-3</c:v>
                </c:pt>
                <c:pt idx="490">
                  <c:v>-7.5766714443557598E-3</c:v>
                </c:pt>
                <c:pt idx="491">
                  <c:v>-7.5948671169840101E-3</c:v>
                </c:pt>
                <c:pt idx="492">
                  <c:v>-7.61306278961227E-3</c:v>
                </c:pt>
                <c:pt idx="493">
                  <c:v>-7.6312584622405099E-3</c:v>
                </c:pt>
                <c:pt idx="494">
                  <c:v>-7.6494541348687602E-3</c:v>
                </c:pt>
                <c:pt idx="495">
                  <c:v>-7.6676498074970097E-3</c:v>
                </c:pt>
                <c:pt idx="496">
                  <c:v>-7.68584548012526E-3</c:v>
                </c:pt>
                <c:pt idx="497">
                  <c:v>-7.7040411527535199E-3</c:v>
                </c:pt>
                <c:pt idx="498">
                  <c:v>-7.7222368253817598E-3</c:v>
                </c:pt>
                <c:pt idx="499">
                  <c:v>-7.7404324980100197E-3</c:v>
                </c:pt>
                <c:pt idx="500">
                  <c:v>-7.7586281706382701E-3</c:v>
                </c:pt>
                <c:pt idx="501">
                  <c:v>-7.7768238432665204E-3</c:v>
                </c:pt>
                <c:pt idx="502">
                  <c:v>-7.7950195158947699E-3</c:v>
                </c:pt>
                <c:pt idx="503">
                  <c:v>-7.8132151885230202E-3</c:v>
                </c:pt>
                <c:pt idx="504">
                  <c:v>-7.8314108611512601E-3</c:v>
                </c:pt>
                <c:pt idx="505">
                  <c:v>-7.8496065337795191E-3</c:v>
                </c:pt>
                <c:pt idx="506">
                  <c:v>-7.8678022064077695E-3</c:v>
                </c:pt>
                <c:pt idx="507">
                  <c:v>-7.8859978790360198E-3</c:v>
                </c:pt>
                <c:pt idx="508">
                  <c:v>-7.9041935516642702E-3</c:v>
                </c:pt>
                <c:pt idx="509">
                  <c:v>-7.9223892242925205E-3</c:v>
                </c:pt>
                <c:pt idx="510">
                  <c:v>-7.9405848969207708E-3</c:v>
                </c:pt>
                <c:pt idx="511">
                  <c:v>-7.9587805695490194E-3</c:v>
                </c:pt>
                <c:pt idx="512">
                  <c:v>-7.9769762421772698E-3</c:v>
                </c:pt>
                <c:pt idx="513">
                  <c:v>-7.9951719148055305E-3</c:v>
                </c:pt>
                <c:pt idx="514">
                  <c:v>-8.0133675874337808E-3</c:v>
                </c:pt>
                <c:pt idx="515">
                  <c:v>-8.0315632600620294E-3</c:v>
                </c:pt>
                <c:pt idx="516">
                  <c:v>-8.0497589326902694E-3</c:v>
                </c:pt>
                <c:pt idx="517">
                  <c:v>-8.0679546053185301E-3</c:v>
                </c:pt>
                <c:pt idx="518">
                  <c:v>-8.0861502779467805E-3</c:v>
                </c:pt>
                <c:pt idx="519">
                  <c:v>-8.1043459505750204E-3</c:v>
                </c:pt>
                <c:pt idx="520">
                  <c:v>-8.1225416232032794E-3</c:v>
                </c:pt>
                <c:pt idx="521">
                  <c:v>-8.1407372958315297E-3</c:v>
                </c:pt>
                <c:pt idx="522">
                  <c:v>-8.1589329684597801E-3</c:v>
                </c:pt>
                <c:pt idx="523">
                  <c:v>-8.1771286410880304E-3</c:v>
                </c:pt>
                <c:pt idx="524">
                  <c:v>-8.1953243137162807E-3</c:v>
                </c:pt>
                <c:pt idx="525">
                  <c:v>-8.2135199863445293E-3</c:v>
                </c:pt>
                <c:pt idx="526">
                  <c:v>-8.2317156589727901E-3</c:v>
                </c:pt>
                <c:pt idx="527">
                  <c:v>-8.24991133160103E-3</c:v>
                </c:pt>
                <c:pt idx="528">
                  <c:v>-8.2681070042292908E-3</c:v>
                </c:pt>
                <c:pt idx="529">
                  <c:v>-8.2863026768575307E-3</c:v>
                </c:pt>
                <c:pt idx="530">
                  <c:v>-8.3044983494857793E-3</c:v>
                </c:pt>
                <c:pt idx="531">
                  <c:v>-8.32269402211404E-3</c:v>
                </c:pt>
                <c:pt idx="532">
                  <c:v>-8.34088969474228E-3</c:v>
                </c:pt>
                <c:pt idx="533">
                  <c:v>-8.3590853673705407E-3</c:v>
                </c:pt>
                <c:pt idx="534">
                  <c:v>-8.3772810399987806E-3</c:v>
                </c:pt>
                <c:pt idx="535">
                  <c:v>-8.3954767126270292E-3</c:v>
                </c:pt>
                <c:pt idx="536">
                  <c:v>-8.41367238525529E-3</c:v>
                </c:pt>
                <c:pt idx="537">
                  <c:v>-8.4318680578835403E-3</c:v>
                </c:pt>
                <c:pt idx="538">
                  <c:v>-8.4500637305117907E-3</c:v>
                </c:pt>
                <c:pt idx="539">
                  <c:v>-8.4682594031400393E-3</c:v>
                </c:pt>
                <c:pt idx="540">
                  <c:v>-8.4864550757682896E-3</c:v>
                </c:pt>
                <c:pt idx="541">
                  <c:v>-8.5046507483965295E-3</c:v>
                </c:pt>
                <c:pt idx="542">
                  <c:v>-8.5228464210247903E-3</c:v>
                </c:pt>
                <c:pt idx="543">
                  <c:v>-8.5410420936530406E-3</c:v>
                </c:pt>
                <c:pt idx="544">
                  <c:v>-8.5592377662812996E-3</c:v>
                </c:pt>
                <c:pt idx="545">
                  <c:v>-8.5774334389095395E-3</c:v>
                </c:pt>
                <c:pt idx="546">
                  <c:v>-8.5956291115377899E-3</c:v>
                </c:pt>
                <c:pt idx="547">
                  <c:v>-8.6138247841660506E-3</c:v>
                </c:pt>
                <c:pt idx="548">
                  <c:v>-8.6320204567942992E-3</c:v>
                </c:pt>
                <c:pt idx="549">
                  <c:v>-8.6502161294225496E-3</c:v>
                </c:pt>
                <c:pt idx="550">
                  <c:v>-8.6684118020507895E-3</c:v>
                </c:pt>
                <c:pt idx="551">
                  <c:v>-8.6866074746790502E-3</c:v>
                </c:pt>
                <c:pt idx="552">
                  <c:v>-8.7048031473073006E-3</c:v>
                </c:pt>
                <c:pt idx="553">
                  <c:v>-8.7229988199355405E-3</c:v>
                </c:pt>
                <c:pt idx="554">
                  <c:v>-8.7411944925637995E-3</c:v>
                </c:pt>
                <c:pt idx="555">
                  <c:v>-8.7593901651920499E-3</c:v>
                </c:pt>
                <c:pt idx="556">
                  <c:v>-8.7775858378203002E-3</c:v>
                </c:pt>
                <c:pt idx="557">
                  <c:v>-8.7957815104485505E-3</c:v>
                </c:pt>
                <c:pt idx="558">
                  <c:v>-8.8139771830768009E-3</c:v>
                </c:pt>
                <c:pt idx="559">
                  <c:v>-8.8321728557050495E-3</c:v>
                </c:pt>
                <c:pt idx="560">
                  <c:v>-8.8503685283332998E-3</c:v>
                </c:pt>
                <c:pt idx="561">
                  <c:v>-8.8685642009615501E-3</c:v>
                </c:pt>
                <c:pt idx="562">
                  <c:v>-8.8867598735898005E-3</c:v>
                </c:pt>
                <c:pt idx="563">
                  <c:v>-8.9049555462180508E-3</c:v>
                </c:pt>
                <c:pt idx="564">
                  <c:v>-8.9231512188462994E-3</c:v>
                </c:pt>
                <c:pt idx="565">
                  <c:v>-8.9413468914745498E-3</c:v>
                </c:pt>
                <c:pt idx="566">
                  <c:v>-8.9595425641028001E-3</c:v>
                </c:pt>
                <c:pt idx="567">
                  <c:v>-8.9777382367310504E-3</c:v>
                </c:pt>
                <c:pt idx="568">
                  <c:v>-8.9959339093593094E-3</c:v>
                </c:pt>
                <c:pt idx="569">
                  <c:v>-9.0141295819875598E-3</c:v>
                </c:pt>
                <c:pt idx="570">
                  <c:v>-9.0323252546158101E-3</c:v>
                </c:pt>
                <c:pt idx="571">
                  <c:v>-9.05052092724405E-3</c:v>
                </c:pt>
                <c:pt idx="572">
                  <c:v>-9.0687165998723108E-3</c:v>
                </c:pt>
                <c:pt idx="573">
                  <c:v>-9.0869122725005507E-3</c:v>
                </c:pt>
                <c:pt idx="574">
                  <c:v>-9.1051079451288097E-3</c:v>
                </c:pt>
                <c:pt idx="575">
                  <c:v>-9.1233036177570601E-3</c:v>
                </c:pt>
                <c:pt idx="576">
                  <c:v>-9.1414992903853104E-3</c:v>
                </c:pt>
                <c:pt idx="577">
                  <c:v>-9.1596949630135694E-3</c:v>
                </c:pt>
                <c:pt idx="578">
                  <c:v>-9.1778906356418093E-3</c:v>
                </c:pt>
                <c:pt idx="579">
                  <c:v>-9.1960863082700597E-3</c:v>
                </c:pt>
                <c:pt idx="580">
                  <c:v>-9.21428198089831E-3</c:v>
                </c:pt>
                <c:pt idx="581">
                  <c:v>-9.2324776535265708E-3</c:v>
                </c:pt>
                <c:pt idx="582">
                  <c:v>-9.2506733261548107E-3</c:v>
                </c:pt>
                <c:pt idx="583">
                  <c:v>-9.2688689987830593E-3</c:v>
                </c:pt>
                <c:pt idx="584">
                  <c:v>-9.2870646714113096E-3</c:v>
                </c:pt>
                <c:pt idx="585">
                  <c:v>-9.3052603440395704E-3</c:v>
                </c:pt>
                <c:pt idx="586">
                  <c:v>-9.3234560166678207E-3</c:v>
                </c:pt>
                <c:pt idx="587">
                  <c:v>-9.3416516892960693E-3</c:v>
                </c:pt>
                <c:pt idx="588">
                  <c:v>-9.3598473619243092E-3</c:v>
                </c:pt>
                <c:pt idx="589">
                  <c:v>-9.37804303455257E-3</c:v>
                </c:pt>
                <c:pt idx="590">
                  <c:v>-9.3962387071808099E-3</c:v>
                </c:pt>
                <c:pt idx="591">
                  <c:v>-9.4144343798090706E-3</c:v>
                </c:pt>
                <c:pt idx="592">
                  <c:v>-9.4326300524373193E-3</c:v>
                </c:pt>
                <c:pt idx="593">
                  <c:v>-9.4508257250655696E-3</c:v>
                </c:pt>
                <c:pt idx="594">
                  <c:v>-9.4690213976938199E-3</c:v>
                </c:pt>
                <c:pt idx="595">
                  <c:v>-9.4872170703220703E-3</c:v>
                </c:pt>
                <c:pt idx="596">
                  <c:v>-9.5054127429503206E-3</c:v>
                </c:pt>
                <c:pt idx="597">
                  <c:v>-9.5236084155785692E-3</c:v>
                </c:pt>
                <c:pt idx="598">
                  <c:v>-9.5418040882068195E-3</c:v>
                </c:pt>
                <c:pt idx="599">
                  <c:v>-9.5599997608350699E-3</c:v>
                </c:pt>
                <c:pt idx="600">
                  <c:v>-9.5781954334633306E-3</c:v>
                </c:pt>
                <c:pt idx="601">
                  <c:v>-9.5963911060915705E-3</c:v>
                </c:pt>
                <c:pt idx="602">
                  <c:v>-9.6145867787198191E-3</c:v>
                </c:pt>
                <c:pt idx="603">
                  <c:v>-9.6327824513480799E-3</c:v>
                </c:pt>
                <c:pt idx="604">
                  <c:v>-9.6509781239763302E-3</c:v>
                </c:pt>
                <c:pt idx="605">
                  <c:v>-9.6691737966045702E-3</c:v>
                </c:pt>
                <c:pt idx="606">
                  <c:v>-9.6873694692328292E-3</c:v>
                </c:pt>
                <c:pt idx="607">
                  <c:v>-9.7055651418610795E-3</c:v>
                </c:pt>
                <c:pt idx="608">
                  <c:v>-9.7237608144893194E-3</c:v>
                </c:pt>
                <c:pt idx="609">
                  <c:v>-9.7419564871175802E-3</c:v>
                </c:pt>
                <c:pt idx="610">
                  <c:v>-9.7601521597458305E-3</c:v>
                </c:pt>
                <c:pt idx="611">
                  <c:v>-9.7783478323740704E-3</c:v>
                </c:pt>
                <c:pt idx="612">
                  <c:v>-9.7965435050023295E-3</c:v>
                </c:pt>
                <c:pt idx="613">
                  <c:v>-9.8147391776305798E-3</c:v>
                </c:pt>
                <c:pt idx="614">
                  <c:v>-9.8329348502588301E-3</c:v>
                </c:pt>
                <c:pt idx="615">
                  <c:v>-9.8511305228870805E-3</c:v>
                </c:pt>
                <c:pt idx="616">
                  <c:v>-9.8693261955153308E-3</c:v>
                </c:pt>
                <c:pt idx="617">
                  <c:v>-9.8875218681435794E-3</c:v>
                </c:pt>
                <c:pt idx="618">
                  <c:v>-9.9057175407718297E-3</c:v>
                </c:pt>
                <c:pt idx="619">
                  <c:v>-9.9239132134000905E-3</c:v>
                </c:pt>
                <c:pt idx="620">
                  <c:v>-9.94210888602832E-3</c:v>
                </c:pt>
                <c:pt idx="621">
                  <c:v>-9.9603045586565808E-3</c:v>
                </c:pt>
                <c:pt idx="622">
                  <c:v>-9.9785002312848398E-3</c:v>
                </c:pt>
                <c:pt idx="623">
                  <c:v>-9.9966959039130901E-3</c:v>
                </c:pt>
                <c:pt idx="624">
                  <c:v>-1.0014891576541301E-2</c:v>
                </c:pt>
                <c:pt idx="625">
                  <c:v>-1.0033087249169501E-2</c:v>
                </c:pt>
                <c:pt idx="626">
                  <c:v>-1.0051282921797799E-2</c:v>
                </c:pt>
                <c:pt idx="627">
                  <c:v>-1.0069478594426E-2</c:v>
                </c:pt>
                <c:pt idx="628">
                  <c:v>-1.00876742670543E-2</c:v>
                </c:pt>
                <c:pt idx="629">
                  <c:v>-1.01058699396825E-2</c:v>
                </c:pt>
                <c:pt idx="630">
                  <c:v>-1.0124065612310801E-2</c:v>
                </c:pt>
                <c:pt idx="631">
                  <c:v>-1.01422612849391E-2</c:v>
                </c:pt>
                <c:pt idx="632">
                  <c:v>-1.01604569575673E-2</c:v>
                </c:pt>
                <c:pt idx="633">
                  <c:v>-1.01786526301955E-2</c:v>
                </c:pt>
                <c:pt idx="634">
                  <c:v>-1.01968483028238E-2</c:v>
                </c:pt>
                <c:pt idx="635">
                  <c:v>-1.0215043975452099E-2</c:v>
                </c:pt>
                <c:pt idx="636">
                  <c:v>-1.0233239648080299E-2</c:v>
                </c:pt>
                <c:pt idx="637">
                  <c:v>-1.0251435320708499E-2</c:v>
                </c:pt>
                <c:pt idx="638">
                  <c:v>-1.02696309933368E-2</c:v>
                </c:pt>
                <c:pt idx="639">
                  <c:v>-1.0287826665965E-2</c:v>
                </c:pt>
                <c:pt idx="640">
                  <c:v>-1.0306022338593301E-2</c:v>
                </c:pt>
                <c:pt idx="641">
                  <c:v>-1.03242180112216E-2</c:v>
                </c:pt>
                <c:pt idx="642">
                  <c:v>-1.03424136838498E-2</c:v>
                </c:pt>
                <c:pt idx="643">
                  <c:v>-1.03606093564781E-2</c:v>
                </c:pt>
                <c:pt idx="644">
                  <c:v>-1.03788050291063E-2</c:v>
                </c:pt>
                <c:pt idx="645">
                  <c:v>-1.0397000701734599E-2</c:v>
                </c:pt>
                <c:pt idx="646">
                  <c:v>-1.0415196374362799E-2</c:v>
                </c:pt>
                <c:pt idx="647">
                  <c:v>-1.04333920469911E-2</c:v>
                </c:pt>
                <c:pt idx="648">
                  <c:v>-1.04515877196193E-2</c:v>
                </c:pt>
                <c:pt idx="649">
                  <c:v>-1.0469783392247601E-2</c:v>
                </c:pt>
                <c:pt idx="650">
                  <c:v>-1.0487979064875801E-2</c:v>
                </c:pt>
                <c:pt idx="651">
                  <c:v>-1.05061747375041E-2</c:v>
                </c:pt>
                <c:pt idx="652">
                  <c:v>-1.05243704101323E-2</c:v>
                </c:pt>
                <c:pt idx="653">
                  <c:v>-1.05425660827606E-2</c:v>
                </c:pt>
                <c:pt idx="654">
                  <c:v>-1.05607617553888E-2</c:v>
                </c:pt>
                <c:pt idx="655">
                  <c:v>-1.0578957428017099E-2</c:v>
                </c:pt>
                <c:pt idx="656">
                  <c:v>-1.0597153100645299E-2</c:v>
                </c:pt>
                <c:pt idx="657">
                  <c:v>-1.06153487732736E-2</c:v>
                </c:pt>
                <c:pt idx="658">
                  <c:v>-1.06335444459018E-2</c:v>
                </c:pt>
                <c:pt idx="659">
                  <c:v>-1.06517401185301E-2</c:v>
                </c:pt>
                <c:pt idx="660">
                  <c:v>-1.0669935791158301E-2</c:v>
                </c:pt>
                <c:pt idx="661">
                  <c:v>-1.0688131463786599E-2</c:v>
                </c:pt>
                <c:pt idx="662">
                  <c:v>-1.0706327136414799E-2</c:v>
                </c:pt>
                <c:pt idx="663">
                  <c:v>-1.07245228090431E-2</c:v>
                </c:pt>
                <c:pt idx="664">
                  <c:v>-1.07427184816713E-2</c:v>
                </c:pt>
                <c:pt idx="665">
                  <c:v>-1.0760914154299601E-2</c:v>
                </c:pt>
                <c:pt idx="666">
                  <c:v>-1.0779109826927801E-2</c:v>
                </c:pt>
                <c:pt idx="667">
                  <c:v>-1.07973054995561E-2</c:v>
                </c:pt>
                <c:pt idx="668">
                  <c:v>-1.08155011721843E-2</c:v>
                </c:pt>
                <c:pt idx="669">
                  <c:v>-1.08336968448126E-2</c:v>
                </c:pt>
                <c:pt idx="670">
                  <c:v>-1.08518925174408E-2</c:v>
                </c:pt>
                <c:pt idx="671">
                  <c:v>-1.0870088190069099E-2</c:v>
                </c:pt>
                <c:pt idx="672">
                  <c:v>-1.0888283862697299E-2</c:v>
                </c:pt>
                <c:pt idx="673">
                  <c:v>-1.09064795353256E-2</c:v>
                </c:pt>
                <c:pt idx="674">
                  <c:v>-1.09246752079538E-2</c:v>
                </c:pt>
                <c:pt idx="675">
                  <c:v>-1.0942870880582101E-2</c:v>
                </c:pt>
                <c:pt idx="676">
                  <c:v>-1.0961066553210301E-2</c:v>
                </c:pt>
                <c:pt idx="677">
                  <c:v>-1.09792622258386E-2</c:v>
                </c:pt>
                <c:pt idx="678">
                  <c:v>-1.09974578984668E-2</c:v>
                </c:pt>
                <c:pt idx="679">
                  <c:v>-1.10156535710951E-2</c:v>
                </c:pt>
                <c:pt idx="680">
                  <c:v>-1.10338492437233E-2</c:v>
                </c:pt>
                <c:pt idx="681">
                  <c:v>-1.1052044916351599E-2</c:v>
                </c:pt>
                <c:pt idx="682">
                  <c:v>-1.1070240588979799E-2</c:v>
                </c:pt>
                <c:pt idx="683">
                  <c:v>-1.10884362616081E-2</c:v>
                </c:pt>
                <c:pt idx="684">
                  <c:v>-1.11066319342363E-2</c:v>
                </c:pt>
                <c:pt idx="685">
                  <c:v>-1.1124827606864601E-2</c:v>
                </c:pt>
                <c:pt idx="686">
                  <c:v>-1.1143023279492801E-2</c:v>
                </c:pt>
                <c:pt idx="687">
                  <c:v>-1.11612189521211E-2</c:v>
                </c:pt>
                <c:pt idx="688">
                  <c:v>-1.11794146247493E-2</c:v>
                </c:pt>
                <c:pt idx="689">
                  <c:v>-1.11976102973776E-2</c:v>
                </c:pt>
                <c:pt idx="690">
                  <c:v>-1.12158059700058E-2</c:v>
                </c:pt>
                <c:pt idx="691">
                  <c:v>-1.1234001642634101E-2</c:v>
                </c:pt>
                <c:pt idx="692">
                  <c:v>-1.1252197315262299E-2</c:v>
                </c:pt>
                <c:pt idx="693">
                  <c:v>-1.12703929878906E-2</c:v>
                </c:pt>
                <c:pt idx="694">
                  <c:v>-1.12885886605188E-2</c:v>
                </c:pt>
                <c:pt idx="695">
                  <c:v>-1.13067843331471E-2</c:v>
                </c:pt>
                <c:pt idx="696">
                  <c:v>-1.13249800057753E-2</c:v>
                </c:pt>
                <c:pt idx="697">
                  <c:v>-1.1343175678403599E-2</c:v>
                </c:pt>
                <c:pt idx="698">
                  <c:v>-1.1361371351031799E-2</c:v>
                </c:pt>
                <c:pt idx="699">
                  <c:v>-1.13795670236601E-2</c:v>
                </c:pt>
                <c:pt idx="700">
                  <c:v>-1.13977626962883E-2</c:v>
                </c:pt>
                <c:pt idx="701">
                  <c:v>-1.1415958368916601E-2</c:v>
                </c:pt>
                <c:pt idx="702">
                  <c:v>-1.1434154041544801E-2</c:v>
                </c:pt>
                <c:pt idx="703">
                  <c:v>-1.14523497141731E-2</c:v>
                </c:pt>
                <c:pt idx="704">
                  <c:v>-1.14705453868013E-2</c:v>
                </c:pt>
                <c:pt idx="705">
                  <c:v>-1.14887410594296E-2</c:v>
                </c:pt>
                <c:pt idx="706">
                  <c:v>-1.15069367320578E-2</c:v>
                </c:pt>
                <c:pt idx="707">
                  <c:v>-1.1525132404686099E-2</c:v>
                </c:pt>
                <c:pt idx="708">
                  <c:v>-1.1543328077314299E-2</c:v>
                </c:pt>
                <c:pt idx="709">
                  <c:v>-1.15615237499426E-2</c:v>
                </c:pt>
                <c:pt idx="710">
                  <c:v>-1.15797194225708E-2</c:v>
                </c:pt>
                <c:pt idx="711">
                  <c:v>-1.1597915095199101E-2</c:v>
                </c:pt>
                <c:pt idx="712">
                  <c:v>-1.1616110767827301E-2</c:v>
                </c:pt>
                <c:pt idx="713">
                  <c:v>-1.16343064404556E-2</c:v>
                </c:pt>
                <c:pt idx="714">
                  <c:v>-1.16525021130838E-2</c:v>
                </c:pt>
                <c:pt idx="715">
                  <c:v>-1.16706977857121E-2</c:v>
                </c:pt>
                <c:pt idx="716">
                  <c:v>-1.16888934583403E-2</c:v>
                </c:pt>
                <c:pt idx="717">
                  <c:v>-1.1707089130968599E-2</c:v>
                </c:pt>
                <c:pt idx="718">
                  <c:v>-1.1725284803596799E-2</c:v>
                </c:pt>
                <c:pt idx="719">
                  <c:v>-1.17434804762251E-2</c:v>
                </c:pt>
                <c:pt idx="720">
                  <c:v>-1.1761676148853401E-2</c:v>
                </c:pt>
                <c:pt idx="721">
                  <c:v>-1.1779871821481601E-2</c:v>
                </c:pt>
                <c:pt idx="722">
                  <c:v>-1.1798067494109899E-2</c:v>
                </c:pt>
                <c:pt idx="723">
                  <c:v>-1.1816263166738099E-2</c:v>
                </c:pt>
                <c:pt idx="724">
                  <c:v>-1.18344588393664E-2</c:v>
                </c:pt>
                <c:pt idx="725">
                  <c:v>-1.18526545119946E-2</c:v>
                </c:pt>
                <c:pt idx="726">
                  <c:v>-1.18708501846228E-2</c:v>
                </c:pt>
                <c:pt idx="727">
                  <c:v>-1.1889045857251101E-2</c:v>
                </c:pt>
                <c:pt idx="728">
                  <c:v>-1.19072415298794E-2</c:v>
                </c:pt>
                <c:pt idx="729">
                  <c:v>-1.19254372025076E-2</c:v>
                </c:pt>
                <c:pt idx="730">
                  <c:v>-1.19436328751358E-2</c:v>
                </c:pt>
                <c:pt idx="731">
                  <c:v>-1.19618285477641E-2</c:v>
                </c:pt>
                <c:pt idx="732">
                  <c:v>-1.1980024220392399E-2</c:v>
                </c:pt>
                <c:pt idx="733">
                  <c:v>-1.1998219893020599E-2</c:v>
                </c:pt>
                <c:pt idx="734">
                  <c:v>-1.20164155656489E-2</c:v>
                </c:pt>
                <c:pt idx="735">
                  <c:v>-1.20346112382771E-2</c:v>
                </c:pt>
                <c:pt idx="736">
                  <c:v>-1.2052806910905401E-2</c:v>
                </c:pt>
                <c:pt idx="737">
                  <c:v>-1.2071002583533601E-2</c:v>
                </c:pt>
                <c:pt idx="738">
                  <c:v>-1.20891982561619E-2</c:v>
                </c:pt>
                <c:pt idx="739">
                  <c:v>-1.21073939287901E-2</c:v>
                </c:pt>
                <c:pt idx="740">
                  <c:v>-1.21255896014184E-2</c:v>
                </c:pt>
                <c:pt idx="741">
                  <c:v>-1.21437852740466E-2</c:v>
                </c:pt>
                <c:pt idx="742">
                  <c:v>-1.2161980946674899E-2</c:v>
                </c:pt>
                <c:pt idx="743">
                  <c:v>-1.2180176619303099E-2</c:v>
                </c:pt>
                <c:pt idx="744">
                  <c:v>-1.21983722919314E-2</c:v>
                </c:pt>
                <c:pt idx="745">
                  <c:v>-1.22165679645596E-2</c:v>
                </c:pt>
                <c:pt idx="746">
                  <c:v>-1.2234763637187901E-2</c:v>
                </c:pt>
                <c:pt idx="747">
                  <c:v>-1.2252959309816101E-2</c:v>
                </c:pt>
                <c:pt idx="748">
                  <c:v>-1.22711549824444E-2</c:v>
                </c:pt>
                <c:pt idx="749">
                  <c:v>-1.22893506550726E-2</c:v>
                </c:pt>
                <c:pt idx="750">
                  <c:v>-1.23075463277009E-2</c:v>
                </c:pt>
                <c:pt idx="751">
                  <c:v>-1.23257420003291E-2</c:v>
                </c:pt>
                <c:pt idx="752">
                  <c:v>-1.2343937672957399E-2</c:v>
                </c:pt>
                <c:pt idx="753">
                  <c:v>-1.2362133345585599E-2</c:v>
                </c:pt>
                <c:pt idx="754">
                  <c:v>-1.23803290182139E-2</c:v>
                </c:pt>
                <c:pt idx="755">
                  <c:v>-1.23985246908421E-2</c:v>
                </c:pt>
                <c:pt idx="756">
                  <c:v>-1.24167203634704E-2</c:v>
                </c:pt>
                <c:pt idx="757">
                  <c:v>-1.2434916036098601E-2</c:v>
                </c:pt>
                <c:pt idx="758">
                  <c:v>-1.2453111708726899E-2</c:v>
                </c:pt>
                <c:pt idx="759">
                  <c:v>-1.2471307381355099E-2</c:v>
                </c:pt>
                <c:pt idx="760">
                  <c:v>-1.24895030539834E-2</c:v>
                </c:pt>
                <c:pt idx="761">
                  <c:v>-1.25076987266116E-2</c:v>
                </c:pt>
                <c:pt idx="762">
                  <c:v>-1.2525894399239901E-2</c:v>
                </c:pt>
                <c:pt idx="763">
                  <c:v>-1.2544090071868101E-2</c:v>
                </c:pt>
                <c:pt idx="764">
                  <c:v>-1.25622857444964E-2</c:v>
                </c:pt>
                <c:pt idx="765">
                  <c:v>-1.25804814171246E-2</c:v>
                </c:pt>
                <c:pt idx="766">
                  <c:v>-1.25986770897529E-2</c:v>
                </c:pt>
                <c:pt idx="767">
                  <c:v>-1.26168727623811E-2</c:v>
                </c:pt>
                <c:pt idx="768">
                  <c:v>-1.2635068435009399E-2</c:v>
                </c:pt>
                <c:pt idx="769">
                  <c:v>-1.2653264107637599E-2</c:v>
                </c:pt>
                <c:pt idx="770">
                  <c:v>-1.26714597802659E-2</c:v>
                </c:pt>
                <c:pt idx="771">
                  <c:v>-1.26896554528941E-2</c:v>
                </c:pt>
                <c:pt idx="772">
                  <c:v>-1.2707851125522401E-2</c:v>
                </c:pt>
                <c:pt idx="773">
                  <c:v>-1.2726046798150601E-2</c:v>
                </c:pt>
                <c:pt idx="774">
                  <c:v>-1.27442424707789E-2</c:v>
                </c:pt>
                <c:pt idx="775">
                  <c:v>-1.27624381434071E-2</c:v>
                </c:pt>
                <c:pt idx="776">
                  <c:v>-1.27806338160354E-2</c:v>
                </c:pt>
                <c:pt idx="777">
                  <c:v>-1.27988294886636E-2</c:v>
                </c:pt>
                <c:pt idx="778">
                  <c:v>-1.2817025161291899E-2</c:v>
                </c:pt>
                <c:pt idx="779">
                  <c:v>-1.2835220833920099E-2</c:v>
                </c:pt>
                <c:pt idx="780">
                  <c:v>-1.28534165065484E-2</c:v>
                </c:pt>
                <c:pt idx="781">
                  <c:v>-1.28716121791766E-2</c:v>
                </c:pt>
                <c:pt idx="782">
                  <c:v>-1.2889807851804901E-2</c:v>
                </c:pt>
                <c:pt idx="783">
                  <c:v>-1.2908003524433101E-2</c:v>
                </c:pt>
                <c:pt idx="784">
                  <c:v>-1.29261991970614E-2</c:v>
                </c:pt>
                <c:pt idx="785">
                  <c:v>-1.29443948696896E-2</c:v>
                </c:pt>
                <c:pt idx="786">
                  <c:v>-1.29625905423179E-2</c:v>
                </c:pt>
                <c:pt idx="787">
                  <c:v>-1.29807862149461E-2</c:v>
                </c:pt>
                <c:pt idx="788">
                  <c:v>-1.2998981887574401E-2</c:v>
                </c:pt>
                <c:pt idx="789">
                  <c:v>-1.3017177560202599E-2</c:v>
                </c:pt>
                <c:pt idx="790">
                  <c:v>-1.30353732328309E-2</c:v>
                </c:pt>
                <c:pt idx="791">
                  <c:v>-1.30535689054592E-2</c:v>
                </c:pt>
                <c:pt idx="792">
                  <c:v>-1.30717645780874E-2</c:v>
                </c:pt>
                <c:pt idx="793">
                  <c:v>-1.3089960250715601E-2</c:v>
                </c:pt>
                <c:pt idx="794">
                  <c:v>-1.3108155923343899E-2</c:v>
                </c:pt>
                <c:pt idx="795">
                  <c:v>-1.3126351595972099E-2</c:v>
                </c:pt>
                <c:pt idx="796">
                  <c:v>-1.31445472686004E-2</c:v>
                </c:pt>
                <c:pt idx="797">
                  <c:v>-1.31627429412286E-2</c:v>
                </c:pt>
                <c:pt idx="798">
                  <c:v>-1.3180938613856901E-2</c:v>
                </c:pt>
                <c:pt idx="799">
                  <c:v>-1.3199134286485101E-2</c:v>
                </c:pt>
                <c:pt idx="800">
                  <c:v>-1.32173299591134E-2</c:v>
                </c:pt>
                <c:pt idx="801">
                  <c:v>-1.32355256317416E-2</c:v>
                </c:pt>
                <c:pt idx="802">
                  <c:v>-1.32537213043699E-2</c:v>
                </c:pt>
                <c:pt idx="803">
                  <c:v>-1.3271916976998199E-2</c:v>
                </c:pt>
                <c:pt idx="804">
                  <c:v>-1.3290112649626399E-2</c:v>
                </c:pt>
                <c:pt idx="805">
                  <c:v>-1.3308308322254599E-2</c:v>
                </c:pt>
                <c:pt idx="806">
                  <c:v>-1.33265039948829E-2</c:v>
                </c:pt>
                <c:pt idx="807">
                  <c:v>-1.33446996675111E-2</c:v>
                </c:pt>
                <c:pt idx="808">
                  <c:v>-1.3362895340139401E-2</c:v>
                </c:pt>
                <c:pt idx="809">
                  <c:v>-1.33810910127677E-2</c:v>
                </c:pt>
                <c:pt idx="810">
                  <c:v>-1.33992866853959E-2</c:v>
                </c:pt>
                <c:pt idx="811">
                  <c:v>-1.34174823580241E-2</c:v>
                </c:pt>
                <c:pt idx="812">
                  <c:v>-1.34356780306524E-2</c:v>
                </c:pt>
                <c:pt idx="813">
                  <c:v>-1.34538737032806E-2</c:v>
                </c:pt>
                <c:pt idx="814">
                  <c:v>-1.3472069375908899E-2</c:v>
                </c:pt>
                <c:pt idx="815">
                  <c:v>-1.34902650485372E-2</c:v>
                </c:pt>
                <c:pt idx="816">
                  <c:v>-1.35084607211654E-2</c:v>
                </c:pt>
                <c:pt idx="817">
                  <c:v>-1.3526656393793701E-2</c:v>
                </c:pt>
                <c:pt idx="818">
                  <c:v>-1.3544852066421901E-2</c:v>
                </c:pt>
                <c:pt idx="819">
                  <c:v>-1.3563047739050199E-2</c:v>
                </c:pt>
                <c:pt idx="820">
                  <c:v>-1.3581243411678399E-2</c:v>
                </c:pt>
                <c:pt idx="821">
                  <c:v>-1.35994390843067E-2</c:v>
                </c:pt>
                <c:pt idx="822">
                  <c:v>-1.36176347569349E-2</c:v>
                </c:pt>
                <c:pt idx="823">
                  <c:v>-1.3635830429563201E-2</c:v>
                </c:pt>
                <c:pt idx="824">
                  <c:v>-1.3654026102191401E-2</c:v>
                </c:pt>
                <c:pt idx="825">
                  <c:v>-1.36722217748197E-2</c:v>
                </c:pt>
                <c:pt idx="826">
                  <c:v>-1.36904174474479E-2</c:v>
                </c:pt>
                <c:pt idx="827">
                  <c:v>-1.37086131200762E-2</c:v>
                </c:pt>
                <c:pt idx="828">
                  <c:v>-1.37268087927044E-2</c:v>
                </c:pt>
                <c:pt idx="829">
                  <c:v>-1.3745004465332699E-2</c:v>
                </c:pt>
                <c:pt idx="830">
                  <c:v>-1.3763200137960899E-2</c:v>
                </c:pt>
                <c:pt idx="831">
                  <c:v>-1.37813958105892E-2</c:v>
                </c:pt>
                <c:pt idx="832">
                  <c:v>-1.37995914832174E-2</c:v>
                </c:pt>
                <c:pt idx="833">
                  <c:v>-1.3817787155845701E-2</c:v>
                </c:pt>
                <c:pt idx="834">
                  <c:v>-1.3835982828473901E-2</c:v>
                </c:pt>
                <c:pt idx="835">
                  <c:v>-1.38541785011022E-2</c:v>
                </c:pt>
                <c:pt idx="836">
                  <c:v>-1.38723741737304E-2</c:v>
                </c:pt>
                <c:pt idx="837">
                  <c:v>-1.38905698463587E-2</c:v>
                </c:pt>
                <c:pt idx="838">
                  <c:v>-1.39087655189869E-2</c:v>
                </c:pt>
                <c:pt idx="839">
                  <c:v>-1.3926961191615199E-2</c:v>
                </c:pt>
                <c:pt idx="840">
                  <c:v>-1.3945156864243399E-2</c:v>
                </c:pt>
                <c:pt idx="841">
                  <c:v>-1.39633525368717E-2</c:v>
                </c:pt>
                <c:pt idx="842">
                  <c:v>-1.39815482094999E-2</c:v>
                </c:pt>
                <c:pt idx="843">
                  <c:v>-1.3999743882128201E-2</c:v>
                </c:pt>
                <c:pt idx="844">
                  <c:v>-1.4017939554756401E-2</c:v>
                </c:pt>
                <c:pt idx="845">
                  <c:v>-1.40361352273847E-2</c:v>
                </c:pt>
                <c:pt idx="846">
                  <c:v>-1.40543309000129E-2</c:v>
                </c:pt>
                <c:pt idx="847">
                  <c:v>-1.40725265726412E-2</c:v>
                </c:pt>
                <c:pt idx="848">
                  <c:v>-1.40907222452694E-2</c:v>
                </c:pt>
                <c:pt idx="849">
                  <c:v>-1.4108917917897699E-2</c:v>
                </c:pt>
                <c:pt idx="850">
                  <c:v>-1.4127113590525899E-2</c:v>
                </c:pt>
                <c:pt idx="851">
                  <c:v>-1.41453092631542E-2</c:v>
                </c:pt>
                <c:pt idx="852">
                  <c:v>-1.41635049357824E-2</c:v>
                </c:pt>
                <c:pt idx="853">
                  <c:v>-1.4181700608410701E-2</c:v>
                </c:pt>
                <c:pt idx="854">
                  <c:v>-1.4199896281038901E-2</c:v>
                </c:pt>
                <c:pt idx="855">
                  <c:v>-1.4218091953667199E-2</c:v>
                </c:pt>
                <c:pt idx="856">
                  <c:v>-1.4236287626295399E-2</c:v>
                </c:pt>
                <c:pt idx="857">
                  <c:v>-1.42544832989237E-2</c:v>
                </c:pt>
                <c:pt idx="858">
                  <c:v>-1.42726789715519E-2</c:v>
                </c:pt>
                <c:pt idx="859">
                  <c:v>-1.4290874644180201E-2</c:v>
                </c:pt>
                <c:pt idx="860">
                  <c:v>-1.4309070316808401E-2</c:v>
                </c:pt>
                <c:pt idx="861">
                  <c:v>-1.43272659894367E-2</c:v>
                </c:pt>
                <c:pt idx="862">
                  <c:v>-1.43454616620649E-2</c:v>
                </c:pt>
                <c:pt idx="863">
                  <c:v>-1.43636573346932E-2</c:v>
                </c:pt>
                <c:pt idx="864">
                  <c:v>-1.43818530073214E-2</c:v>
                </c:pt>
                <c:pt idx="865">
                  <c:v>-1.4400048679949699E-2</c:v>
                </c:pt>
                <c:pt idx="866">
                  <c:v>-1.4418244352577899E-2</c:v>
                </c:pt>
                <c:pt idx="867">
                  <c:v>-1.44364400252062E-2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5CF-4519-87A1-8F9019D070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-0.5mm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Sheet1!$C$3:$C$870</c:f>
              <c:numCache>
                <c:formatCode>0.00E+00</c:formatCode>
                <c:ptCount val="868"/>
                <c:pt idx="0">
                  <c:v>1.88064401614703E-3</c:v>
                </c:pt>
                <c:pt idx="1">
                  <c:v>2.0166129775709401E-3</c:v>
                </c:pt>
                <c:pt idx="2">
                  <c:v>2.15879861311301E-3</c:v>
                </c:pt>
                <c:pt idx="3">
                  <c:v>2.30731159300432E-3</c:v>
                </c:pt>
                <c:pt idx="4">
                  <c:v>2.4622585666987801E-3</c:v>
                </c:pt>
                <c:pt idx="5">
                  <c:v>2.62376658705196E-3</c:v>
                </c:pt>
                <c:pt idx="6">
                  <c:v>2.7919567373181501E-3</c:v>
                </c:pt>
                <c:pt idx="7">
                  <c:v>2.9669435619812399E-3</c:v>
                </c:pt>
                <c:pt idx="8">
                  <c:v>3.1488432461764201E-3</c:v>
                </c:pt>
                <c:pt idx="9">
                  <c:v>3.33777903461397E-3</c:v>
                </c:pt>
                <c:pt idx="10">
                  <c:v>3.5338623248128802E-3</c:v>
                </c:pt>
                <c:pt idx="11">
                  <c:v>3.7372007826202E-3</c:v>
                </c:pt>
                <c:pt idx="12">
                  <c:v>3.9479047829747401E-3</c:v>
                </c:pt>
                <c:pt idx="13">
                  <c:v>4.1661088178568499E-3</c:v>
                </c:pt>
                <c:pt idx="14">
                  <c:v>4.3919419760734399E-3</c:v>
                </c:pt>
                <c:pt idx="15">
                  <c:v>4.6255211909312999E-3</c:v>
                </c:pt>
                <c:pt idx="16">
                  <c:v>4.86694641476371E-3</c:v>
                </c:pt>
                <c:pt idx="17">
                  <c:v>5.1163321784615497E-3</c:v>
                </c:pt>
                <c:pt idx="18">
                  <c:v>5.3737717289809202E-3</c:v>
                </c:pt>
                <c:pt idx="19">
                  <c:v>5.6393647276621103E-3</c:v>
                </c:pt>
                <c:pt idx="20">
                  <c:v>5.9132244533972901E-3</c:v>
                </c:pt>
                <c:pt idx="21">
                  <c:v>6.1954586639136403E-3</c:v>
                </c:pt>
                <c:pt idx="22">
                  <c:v>6.4861710741377504E-3</c:v>
                </c:pt>
                <c:pt idx="23">
                  <c:v>6.7854553872663502E-3</c:v>
                </c:pt>
                <c:pt idx="24">
                  <c:v>7.0934066330753803E-3</c:v>
                </c:pt>
                <c:pt idx="25">
                  <c:v>7.4101265653995297E-3</c:v>
                </c:pt>
                <c:pt idx="26">
                  <c:v>7.7357138572868396E-3</c:v>
                </c:pt>
                <c:pt idx="27">
                  <c:v>8.0702702316252806E-3</c:v>
                </c:pt>
                <c:pt idx="28">
                  <c:v>8.4138908837321502E-3</c:v>
                </c:pt>
                <c:pt idx="29">
                  <c:v>8.7666679070890902E-3</c:v>
                </c:pt>
                <c:pt idx="30">
                  <c:v>9.1286847892193702E-3</c:v>
                </c:pt>
                <c:pt idx="31">
                  <c:v>9.5000101862716506E-3</c:v>
                </c:pt>
                <c:pt idx="32">
                  <c:v>9.8807036798808905E-3</c:v>
                </c:pt>
                <c:pt idx="33">
                  <c:v>1.0270825352439601E-2</c:v>
                </c:pt>
                <c:pt idx="34">
                  <c:v>1.0670429145924899E-2</c:v>
                </c:pt>
                <c:pt idx="35">
                  <c:v>1.10795741580831E-2</c:v>
                </c:pt>
                <c:pt idx="36">
                  <c:v>1.1498310427846801E-2</c:v>
                </c:pt>
                <c:pt idx="37">
                  <c:v>1.19266977419504E-2</c:v>
                </c:pt>
                <c:pt idx="38">
                  <c:v>1.2364789543800599E-2</c:v>
                </c:pt>
                <c:pt idx="39">
                  <c:v>1.28126296058493E-2</c:v>
                </c:pt>
                <c:pt idx="40">
                  <c:v>1.32702637890664E-2</c:v>
                </c:pt>
                <c:pt idx="41">
                  <c:v>1.3737717765006501E-2</c:v>
                </c:pt>
                <c:pt idx="42">
                  <c:v>1.4215014459622E-2</c:v>
                </c:pt>
                <c:pt idx="43">
                  <c:v>1.4702183956970901E-2</c:v>
                </c:pt>
                <c:pt idx="44">
                  <c:v>1.5199245960384E-2</c:v>
                </c:pt>
                <c:pt idx="45">
                  <c:v>1.5706201808375501E-2</c:v>
                </c:pt>
                <c:pt idx="46">
                  <c:v>1.6223039128843798E-2</c:v>
                </c:pt>
                <c:pt idx="47">
                  <c:v>1.6749762042375198E-2</c:v>
                </c:pt>
                <c:pt idx="48">
                  <c:v>1.72863852777713E-2</c:v>
                </c:pt>
                <c:pt idx="49">
                  <c:v>1.78329164549825E-2</c:v>
                </c:pt>
                <c:pt idx="50">
                  <c:v>1.8389347649870099E-2</c:v>
                </c:pt>
                <c:pt idx="51">
                  <c:v>1.8955651781875998E-2</c:v>
                </c:pt>
                <c:pt idx="52">
                  <c:v>1.9531800586369701E-2</c:v>
                </c:pt>
                <c:pt idx="53">
                  <c:v>2.01177697804708E-2</c:v>
                </c:pt>
                <c:pt idx="54">
                  <c:v>2.0713536511727401E-2</c:v>
                </c:pt>
                <c:pt idx="55">
                  <c:v>2.1319075001625099E-2</c:v>
                </c:pt>
                <c:pt idx="56">
                  <c:v>2.1934340317822799E-2</c:v>
                </c:pt>
                <c:pt idx="57">
                  <c:v>2.2559288329254398E-2</c:v>
                </c:pt>
                <c:pt idx="58">
                  <c:v>2.31938674964823E-2</c:v>
                </c:pt>
                <c:pt idx="59">
                  <c:v>2.3838022795564399E-2</c:v>
                </c:pt>
                <c:pt idx="60">
                  <c:v>2.4491695917393801E-2</c:v>
                </c:pt>
                <c:pt idx="61">
                  <c:v>2.51548264903531E-2</c:v>
                </c:pt>
                <c:pt idx="62">
                  <c:v>2.58273518789882E-2</c:v>
                </c:pt>
                <c:pt idx="63">
                  <c:v>2.65092065063821E-2</c:v>
                </c:pt>
                <c:pt idx="64">
                  <c:v>2.7200322899394499E-2</c:v>
                </c:pt>
                <c:pt idx="65">
                  <c:v>2.7900631467683099E-2</c:v>
                </c:pt>
                <c:pt idx="66">
                  <c:v>2.86100648958027E-2</c:v>
                </c:pt>
                <c:pt idx="67">
                  <c:v>2.93285484205788E-2</c:v>
                </c:pt>
                <c:pt idx="68">
                  <c:v>3.0056003533456901E-2</c:v>
                </c:pt>
                <c:pt idx="69">
                  <c:v>3.0792348146871502E-2</c:v>
                </c:pt>
                <c:pt idx="70">
                  <c:v>3.15374966701586E-2</c:v>
                </c:pt>
                <c:pt idx="71">
                  <c:v>3.2291359934020998E-2</c:v>
                </c:pt>
                <c:pt idx="72">
                  <c:v>3.3053844701752301E-2</c:v>
                </c:pt>
                <c:pt idx="73">
                  <c:v>3.3824853093852497E-2</c:v>
                </c:pt>
                <c:pt idx="74">
                  <c:v>3.4604282133739797E-2</c:v>
                </c:pt>
                <c:pt idx="75">
                  <c:v>3.5392023560116802E-2</c:v>
                </c:pt>
                <c:pt idx="76">
                  <c:v>3.6187963715328599E-2</c:v>
                </c:pt>
                <c:pt idx="77">
                  <c:v>3.6991983097825601E-2</c:v>
                </c:pt>
                <c:pt idx="78">
                  <c:v>3.7803955851112202E-2</c:v>
                </c:pt>
                <c:pt idx="79">
                  <c:v>3.8623750320626003E-2</c:v>
                </c:pt>
                <c:pt idx="80">
                  <c:v>3.9451228352431401E-2</c:v>
                </c:pt>
                <c:pt idx="81">
                  <c:v>4.0286245478008902E-2</c:v>
                </c:pt>
                <c:pt idx="82">
                  <c:v>4.1128651382205998E-2</c:v>
                </c:pt>
                <c:pt idx="83">
                  <c:v>4.1978289804745203E-2</c:v>
                </c:pt>
                <c:pt idx="84">
                  <c:v>4.2834999572962801E-2</c:v>
                </c:pt>
                <c:pt idx="85">
                  <c:v>4.36986143877897E-2</c:v>
                </c:pt>
                <c:pt idx="86">
                  <c:v>4.4568963637513698E-2</c:v>
                </c:pt>
                <c:pt idx="87">
                  <c:v>4.5445873646354301E-2</c:v>
                </c:pt>
                <c:pt idx="88">
                  <c:v>4.6329167203331599E-2</c:v>
                </c:pt>
                <c:pt idx="89">
                  <c:v>4.7218665216518602E-2</c:v>
                </c:pt>
                <c:pt idx="90">
                  <c:v>4.8114187446032297E-2</c:v>
                </c:pt>
                <c:pt idx="91">
                  <c:v>4.9015552924003197E-2</c:v>
                </c:pt>
                <c:pt idx="92">
                  <c:v>4.9922580747892097E-2</c:v>
                </c:pt>
                <c:pt idx="93">
                  <c:v>5.0835090753003902E-2</c:v>
                </c:pt>
                <c:pt idx="94">
                  <c:v>5.1752904719513701E-2</c:v>
                </c:pt>
                <c:pt idx="95">
                  <c:v>5.26758465236737E-2</c:v>
                </c:pt>
                <c:pt idx="96">
                  <c:v>5.3603742648309402E-2</c:v>
                </c:pt>
                <c:pt idx="97">
                  <c:v>5.4536422841685001E-2</c:v>
                </c:pt>
                <c:pt idx="98">
                  <c:v>5.54737205328244E-2</c:v>
                </c:pt>
                <c:pt idx="99">
                  <c:v>5.6415472866054403E-2</c:v>
                </c:pt>
                <c:pt idx="100">
                  <c:v>5.73615209698672E-2</c:v>
                </c:pt>
                <c:pt idx="101">
                  <c:v>5.8311709959402498E-2</c:v>
                </c:pt>
                <c:pt idx="102">
                  <c:v>5.9265889455295803E-2</c:v>
                </c:pt>
                <c:pt idx="103">
                  <c:v>6.0223913306071401E-2</c:v>
                </c:pt>
                <c:pt idx="104">
                  <c:v>6.1185639882581702E-2</c:v>
                </c:pt>
                <c:pt idx="105">
                  <c:v>6.2150931840789E-2</c:v>
                </c:pt>
                <c:pt idx="106">
                  <c:v>6.3119656164319596E-2</c:v>
                </c:pt>
                <c:pt idx="107">
                  <c:v>6.4091684336672297E-2</c:v>
                </c:pt>
                <c:pt idx="108">
                  <c:v>6.5066891972253293E-2</c:v>
                </c:pt>
                <c:pt idx="109">
                  <c:v>6.6045158709978402E-2</c:v>
                </c:pt>
                <c:pt idx="110">
                  <c:v>6.7026368406281803E-2</c:v>
                </c:pt>
                <c:pt idx="111">
                  <c:v>6.8010408826902305E-2</c:v>
                </c:pt>
                <c:pt idx="112">
                  <c:v>6.8997171708683303E-2</c:v>
                </c:pt>
                <c:pt idx="113">
                  <c:v>6.9986552419628298E-2</c:v>
                </c:pt>
                <c:pt idx="114">
                  <c:v>7.0978449896698201E-2</c:v>
                </c:pt>
                <c:pt idx="115">
                  <c:v>7.1972766769245397E-2</c:v>
                </c:pt>
                <c:pt idx="116">
                  <c:v>7.2969408831815796E-2</c:v>
                </c:pt>
                <c:pt idx="117">
                  <c:v>7.3968285181911203E-2</c:v>
                </c:pt>
                <c:pt idx="118">
                  <c:v>7.4969308014955105E-2</c:v>
                </c:pt>
                <c:pt idx="119">
                  <c:v>7.5972392434225197E-2</c:v>
                </c:pt>
                <c:pt idx="120">
                  <c:v>7.6977456388823307E-2</c:v>
                </c:pt>
                <c:pt idx="121">
                  <c:v>7.7984420631487805E-2</c:v>
                </c:pt>
                <c:pt idx="122">
                  <c:v>7.8993208421399702E-2</c:v>
                </c:pt>
                <c:pt idx="123">
                  <c:v>8.0003745511133997E-2</c:v>
                </c:pt>
                <c:pt idx="124">
                  <c:v>8.1015959947990004E-2</c:v>
                </c:pt>
                <c:pt idx="125">
                  <c:v>8.2029782175398205E-2</c:v>
                </c:pt>
                <c:pt idx="126">
                  <c:v>8.3045144830563994E-2</c:v>
                </c:pt>
                <c:pt idx="127">
                  <c:v>8.4061982728753301E-2</c:v>
                </c:pt>
                <c:pt idx="128">
                  <c:v>8.5080232821026502E-2</c:v>
                </c:pt>
                <c:pt idx="129">
                  <c:v>8.6099834093680494E-2</c:v>
                </c:pt>
                <c:pt idx="130">
                  <c:v>8.7120727656374797E-2</c:v>
                </c:pt>
                <c:pt idx="131">
                  <c:v>8.8142856680664405E-2</c:v>
                </c:pt>
                <c:pt idx="132">
                  <c:v>8.9166166309012307E-2</c:v>
                </c:pt>
                <c:pt idx="133">
                  <c:v>9.0190603680760303E-2</c:v>
                </c:pt>
                <c:pt idx="134">
                  <c:v>9.1216117931398805E-2</c:v>
                </c:pt>
                <c:pt idx="135">
                  <c:v>9.2242659925335493E-2</c:v>
                </c:pt>
                <c:pt idx="136">
                  <c:v>9.3270182242406505E-2</c:v>
                </c:pt>
                <c:pt idx="137">
                  <c:v>9.4298639148840596E-2</c:v>
                </c:pt>
                <c:pt idx="138">
                  <c:v>9.5327986358658801E-2</c:v>
                </c:pt>
                <c:pt idx="139">
                  <c:v>9.6358181101008494E-2</c:v>
                </c:pt>
                <c:pt idx="140">
                  <c:v>9.7389181831697896E-2</c:v>
                </c:pt>
                <c:pt idx="141">
                  <c:v>9.8420948304484598E-2</c:v>
                </c:pt>
                <c:pt idx="142">
                  <c:v>9.9453441436776702E-2</c:v>
                </c:pt>
                <c:pt idx="143">
                  <c:v>0.10048662339744199</c:v>
                </c:pt>
                <c:pt idx="144">
                  <c:v>0.101520457597731</c:v>
                </c:pt>
                <c:pt idx="145">
                  <c:v>0.102554908637057</c:v>
                </c:pt>
                <c:pt idx="146">
                  <c:v>0.10358994247799699</c:v>
                </c:pt>
                <c:pt idx="147">
                  <c:v>0.10462552629058</c:v>
                </c:pt>
                <c:pt idx="148">
                  <c:v>0.10566162860002901</c:v>
                </c:pt>
                <c:pt idx="149">
                  <c:v>0.106698219157669</c:v>
                </c:pt>
                <c:pt idx="150">
                  <c:v>0.107735268829003</c:v>
                </c:pt>
                <c:pt idx="151">
                  <c:v>0.108772749632463</c:v>
                </c:pt>
                <c:pt idx="152">
                  <c:v>0.109810634578663</c:v>
                </c:pt>
                <c:pt idx="153">
                  <c:v>0.110848897524444</c:v>
                </c:pt>
                <c:pt idx="154">
                  <c:v>0.111887513210558</c:v>
                </c:pt>
                <c:pt idx="155">
                  <c:v>0.11292645717090501</c:v>
                </c:pt>
                <c:pt idx="156">
                  <c:v>0.11396570582306</c:v>
                </c:pt>
                <c:pt idx="157">
                  <c:v>0.115005236410818</c:v>
                </c:pt>
                <c:pt idx="158">
                  <c:v>0.116045027043789</c:v>
                </c:pt>
                <c:pt idx="159">
                  <c:v>0.117085056745661</c:v>
                </c:pt>
                <c:pt idx="160">
                  <c:v>0.118125305442196</c:v>
                </c:pt>
                <c:pt idx="161">
                  <c:v>0.119165754045319</c:v>
                </c:pt>
                <c:pt idx="162">
                  <c:v>0.120206384404613</c:v>
                </c:pt>
                <c:pt idx="163">
                  <c:v>0.12124717927121099</c:v>
                </c:pt>
                <c:pt idx="164">
                  <c:v>0.122288122294039</c:v>
                </c:pt>
                <c:pt idx="165">
                  <c:v>0.123329198015437</c:v>
                </c:pt>
                <c:pt idx="166">
                  <c:v>0.124370391909088</c:v>
                </c:pt>
                <c:pt idx="167">
                  <c:v>0.125411690401558</c:v>
                </c:pt>
                <c:pt idx="168">
                  <c:v>0.12645308088444601</c:v>
                </c:pt>
                <c:pt idx="169">
                  <c:v>0.12749455177179</c:v>
                </c:pt>
                <c:pt idx="170">
                  <c:v>0.12853609247056899</c:v>
                </c:pt>
                <c:pt idx="171">
                  <c:v>0.12957769342467901</c:v>
                </c:pt>
                <c:pt idx="172">
                  <c:v>0.130619346090945</c:v>
                </c:pt>
                <c:pt idx="173">
                  <c:v>0.131661042925557</c:v>
                </c:pt>
                <c:pt idx="174">
                  <c:v>0.13270277735254399</c:v>
                </c:pt>
                <c:pt idx="175">
                  <c:v>0.13374454369171701</c:v>
                </c:pt>
                <c:pt idx="176">
                  <c:v>0.13478633710170199</c:v>
                </c:pt>
                <c:pt idx="177">
                  <c:v>0.13582815346866101</c:v>
                </c:pt>
                <c:pt idx="178">
                  <c:v>0.136869989323362</c:v>
                </c:pt>
                <c:pt idx="179">
                  <c:v>0.137911841741928</c:v>
                </c:pt>
                <c:pt idx="180">
                  <c:v>0.13895370826181599</c:v>
                </c:pt>
                <c:pt idx="181">
                  <c:v>0.13999558679215199</c:v>
                </c:pt>
                <c:pt idx="182">
                  <c:v>0.14103747554853499</c:v>
                </c:pt>
                <c:pt idx="183">
                  <c:v>0.142079372999384</c:v>
                </c:pt>
                <c:pt idx="184">
                  <c:v>0.14312127783303399</c:v>
                </c:pt>
                <c:pt idx="185">
                  <c:v>0.14416318892146199</c:v>
                </c:pt>
                <c:pt idx="186">
                  <c:v>0.14520510529935499</c:v>
                </c:pt>
                <c:pt idx="187">
                  <c:v>0.146247026150189</c:v>
                </c:pt>
                <c:pt idx="188">
                  <c:v>0.14728895078610399</c:v>
                </c:pt>
                <c:pt idx="189">
                  <c:v>0.14833087862675301</c:v>
                </c:pt>
                <c:pt idx="190">
                  <c:v>0.14937280919141199</c:v>
                </c:pt>
                <c:pt idx="191">
                  <c:v>0.15041474208262101</c:v>
                </c:pt>
                <c:pt idx="192">
                  <c:v>0.15145667696944101</c:v>
                </c:pt>
                <c:pt idx="193">
                  <c:v>0.15249861357779201</c:v>
                </c:pt>
                <c:pt idx="194">
                  <c:v>0.15354055167750899</c:v>
                </c:pt>
                <c:pt idx="195">
                  <c:v>0.15458249107626501</c:v>
                </c:pt>
                <c:pt idx="196">
                  <c:v>0.15562443161215</c:v>
                </c:pt>
                <c:pt idx="197">
                  <c:v>0.15666637314776599</c:v>
                </c:pt>
                <c:pt idx="198">
                  <c:v>0.157708315565464</c:v>
                </c:pt>
                <c:pt idx="199">
                  <c:v>0.15875025876519</c:v>
                </c:pt>
                <c:pt idx="200">
                  <c:v>0.15979220266049701</c:v>
                </c:pt>
                <c:pt idx="201">
                  <c:v>0.160834147176068</c:v>
                </c:pt>
                <c:pt idx="202">
                  <c:v>0.161876092245272</c:v>
                </c:pt>
                <c:pt idx="203">
                  <c:v>0.16291803780977701</c:v>
                </c:pt>
                <c:pt idx="204">
                  <c:v>0.16395998381847801</c:v>
                </c:pt>
                <c:pt idx="205">
                  <c:v>0.165001930227196</c:v>
                </c:pt>
                <c:pt idx="206">
                  <c:v>0.166043876995841</c:v>
                </c:pt>
                <c:pt idx="207">
                  <c:v>0.16708582408977199</c:v>
                </c:pt>
                <c:pt idx="208">
                  <c:v>0.16812777147763</c:v>
                </c:pt>
                <c:pt idx="209">
                  <c:v>0.169169719131021</c:v>
                </c:pt>
                <c:pt idx="210">
                  <c:v>0.17021166702411</c:v>
                </c:pt>
                <c:pt idx="211">
                  <c:v>0.17125361513390799</c:v>
                </c:pt>
                <c:pt idx="212">
                  <c:v>0.17229556343996</c:v>
                </c:pt>
                <c:pt idx="213">
                  <c:v>0.173337511923739</c:v>
                </c:pt>
                <c:pt idx="214">
                  <c:v>0.174379460568091</c:v>
                </c:pt>
                <c:pt idx="215">
                  <c:v>0.17542140935739201</c:v>
                </c:pt>
                <c:pt idx="216">
                  <c:v>0.17646335827738699</c:v>
                </c:pt>
                <c:pt idx="217">
                  <c:v>0.17750530731499101</c:v>
                </c:pt>
                <c:pt idx="218">
                  <c:v>0.178547256458474</c:v>
                </c:pt>
                <c:pt idx="219">
                  <c:v>0.17958920569727599</c:v>
                </c:pt>
                <c:pt idx="220">
                  <c:v>0.18063115502232799</c:v>
                </c:pt>
                <c:pt idx="221">
                  <c:v>0.18167310442569001</c:v>
                </c:pt>
                <c:pt idx="222">
                  <c:v>0.18271505389989301</c:v>
                </c:pt>
                <c:pt idx="223">
                  <c:v>0.18375700343821699</c:v>
                </c:pt>
                <c:pt idx="224">
                  <c:v>0.184798953034193</c:v>
                </c:pt>
                <c:pt idx="225">
                  <c:v>0.18584090268209599</c:v>
                </c:pt>
                <c:pt idx="226">
                  <c:v>0.186882852376032</c:v>
                </c:pt>
                <c:pt idx="227">
                  <c:v>0.187924802110607</c:v>
                </c:pt>
                <c:pt idx="228">
                  <c:v>0.18896675188119599</c:v>
                </c:pt>
                <c:pt idx="229">
                  <c:v>0.19000870168325301</c:v>
                </c:pt>
                <c:pt idx="230">
                  <c:v>0.191050651513233</c:v>
                </c:pt>
                <c:pt idx="231">
                  <c:v>0.19209260136806999</c:v>
                </c:pt>
                <c:pt idx="232">
                  <c:v>0.19313455124430101</c:v>
                </c:pt>
                <c:pt idx="233">
                  <c:v>0.194176501139077</c:v>
                </c:pt>
                <c:pt idx="234">
                  <c:v>0.19521845105029001</c:v>
                </c:pt>
                <c:pt idx="235">
                  <c:v>0.196260400976566</c:v>
                </c:pt>
                <c:pt idx="236">
                  <c:v>0.197302350915947</c:v>
                </c:pt>
                <c:pt idx="237">
                  <c:v>0.19834430086567501</c:v>
                </c:pt>
                <c:pt idx="238">
                  <c:v>0.19938625082349301</c:v>
                </c:pt>
                <c:pt idx="239">
                  <c:v>0.20042820078759299</c:v>
                </c:pt>
                <c:pt idx="240">
                  <c:v>0.20147015075722699</c:v>
                </c:pt>
                <c:pt idx="241">
                  <c:v>0.202512100731676</c:v>
                </c:pt>
                <c:pt idx="242">
                  <c:v>0.203554050709951</c:v>
                </c:pt>
                <c:pt idx="243">
                  <c:v>0.20459600069092401</c:v>
                </c:pt>
                <c:pt idx="244">
                  <c:v>0.20563795067337601</c:v>
                </c:pt>
                <c:pt idx="245">
                  <c:v>0.20667990065708899</c:v>
                </c:pt>
                <c:pt idx="246">
                  <c:v>0.20772185064168</c:v>
                </c:pt>
                <c:pt idx="247">
                  <c:v>0.20876380062699601</c:v>
                </c:pt>
                <c:pt idx="248">
                  <c:v>0.20980575061297799</c:v>
                </c:pt>
                <c:pt idx="249">
                  <c:v>0.210847700599575</c:v>
                </c:pt>
                <c:pt idx="250">
                  <c:v>0.21188965058673701</c:v>
                </c:pt>
                <c:pt idx="251">
                  <c:v>0.21293160057441901</c:v>
                </c:pt>
                <c:pt idx="252">
                  <c:v>0.213973550562579</c:v>
                </c:pt>
                <c:pt idx="253">
                  <c:v>0.21501550055118099</c:v>
                </c:pt>
                <c:pt idx="254">
                  <c:v>0.21605745054018199</c:v>
                </c:pt>
                <c:pt idx="255">
                  <c:v>0.21709940052927301</c:v>
                </c:pt>
                <c:pt idx="256">
                  <c:v>0.218141350518364</c:v>
                </c:pt>
                <c:pt idx="257">
                  <c:v>0.21918330050745499</c:v>
                </c:pt>
                <c:pt idx="258">
                  <c:v>0.22022525049654601</c:v>
                </c:pt>
                <c:pt idx="259">
                  <c:v>0.221267200485636</c:v>
                </c:pt>
                <c:pt idx="260">
                  <c:v>0.22230915047472699</c:v>
                </c:pt>
                <c:pt idx="261">
                  <c:v>0.22335110046381701</c:v>
                </c:pt>
                <c:pt idx="262">
                  <c:v>0.224393050452908</c:v>
                </c:pt>
                <c:pt idx="263">
                  <c:v>0.22543500044199899</c:v>
                </c:pt>
                <c:pt idx="264">
                  <c:v>0.22647695043109001</c:v>
                </c:pt>
                <c:pt idx="265">
                  <c:v>0.227518900420181</c:v>
                </c:pt>
                <c:pt idx="266">
                  <c:v>0.22856085040927099</c:v>
                </c:pt>
                <c:pt idx="267">
                  <c:v>0.22960280039836201</c:v>
                </c:pt>
                <c:pt idx="268">
                  <c:v>0.230644750387453</c:v>
                </c:pt>
                <c:pt idx="269">
                  <c:v>0.23168670037654401</c:v>
                </c:pt>
                <c:pt idx="270">
                  <c:v>0.232728650365634</c:v>
                </c:pt>
                <c:pt idx="271">
                  <c:v>0.23377060035472499</c:v>
                </c:pt>
                <c:pt idx="272">
                  <c:v>0.23481255034381601</c:v>
                </c:pt>
                <c:pt idx="273">
                  <c:v>0.235854500332907</c:v>
                </c:pt>
                <c:pt idx="274">
                  <c:v>0.23689645032199799</c:v>
                </c:pt>
                <c:pt idx="275">
                  <c:v>0.23793840031108801</c:v>
                </c:pt>
                <c:pt idx="276">
                  <c:v>0.238980350300179</c:v>
                </c:pt>
                <c:pt idx="277">
                  <c:v>0.24002230028926999</c:v>
                </c:pt>
                <c:pt idx="278">
                  <c:v>0.24106425027836101</c:v>
                </c:pt>
                <c:pt idx="279">
                  <c:v>0.242106200267451</c:v>
                </c:pt>
                <c:pt idx="280">
                  <c:v>0.24314815025654199</c:v>
                </c:pt>
                <c:pt idx="281">
                  <c:v>0.24419010024563301</c:v>
                </c:pt>
                <c:pt idx="282">
                  <c:v>0.245232050234724</c:v>
                </c:pt>
                <c:pt idx="283">
                  <c:v>0.24627400022381399</c:v>
                </c:pt>
                <c:pt idx="284">
                  <c:v>0.24731595021290501</c:v>
                </c:pt>
                <c:pt idx="285">
                  <c:v>0.248357900201996</c:v>
                </c:pt>
                <c:pt idx="286">
                  <c:v>0.24939985019108701</c:v>
                </c:pt>
                <c:pt idx="287">
                  <c:v>0.25044180018017698</c:v>
                </c:pt>
                <c:pt idx="288">
                  <c:v>0.25148375016926799</c:v>
                </c:pt>
                <c:pt idx="289">
                  <c:v>0.25252570015835901</c:v>
                </c:pt>
                <c:pt idx="290">
                  <c:v>0.25356765014744997</c:v>
                </c:pt>
                <c:pt idx="291">
                  <c:v>0.25460960013653999</c:v>
                </c:pt>
                <c:pt idx="292">
                  <c:v>0.25565155012563101</c:v>
                </c:pt>
                <c:pt idx="293">
                  <c:v>0.25669350011472197</c:v>
                </c:pt>
                <c:pt idx="294">
                  <c:v>0.25773545010381299</c:v>
                </c:pt>
                <c:pt idx="295">
                  <c:v>0.25877740009290301</c:v>
                </c:pt>
                <c:pt idx="296">
                  <c:v>0.25981935008199403</c:v>
                </c:pt>
                <c:pt idx="297">
                  <c:v>0.26086130007108499</c:v>
                </c:pt>
                <c:pt idx="298">
                  <c:v>0.26190325006017601</c:v>
                </c:pt>
                <c:pt idx="299">
                  <c:v>0.26294520004926702</c:v>
                </c:pt>
                <c:pt idx="300">
                  <c:v>0.26398715003835699</c:v>
                </c:pt>
                <c:pt idx="301">
                  <c:v>0.26502910002744801</c:v>
                </c:pt>
                <c:pt idx="302">
                  <c:v>0.26607105001653902</c:v>
                </c:pt>
                <c:pt idx="303">
                  <c:v>0.26711300000562899</c:v>
                </c:pt>
                <c:pt idx="304">
                  <c:v>0.26815494999472</c:v>
                </c:pt>
                <c:pt idx="305">
                  <c:v>0.26919689998381102</c:v>
                </c:pt>
                <c:pt idx="306">
                  <c:v>0.27023884997290198</c:v>
                </c:pt>
                <c:pt idx="307">
                  <c:v>0.271280799961992</c:v>
                </c:pt>
                <c:pt idx="308">
                  <c:v>0.27232274995108302</c:v>
                </c:pt>
                <c:pt idx="309">
                  <c:v>0.27336469994017398</c:v>
                </c:pt>
                <c:pt idx="310">
                  <c:v>0.274406649929265</c:v>
                </c:pt>
                <c:pt idx="311">
                  <c:v>0.27544859991835602</c:v>
                </c:pt>
                <c:pt idx="312">
                  <c:v>0.27649054990744698</c:v>
                </c:pt>
                <c:pt idx="313">
                  <c:v>0.277532499896537</c:v>
                </c:pt>
                <c:pt idx="314">
                  <c:v>0.27857444988562802</c:v>
                </c:pt>
                <c:pt idx="315">
                  <c:v>0.27961639987471898</c:v>
                </c:pt>
                <c:pt idx="316">
                  <c:v>0.28065834986381</c:v>
                </c:pt>
                <c:pt idx="317">
                  <c:v>0.28170029985290002</c:v>
                </c:pt>
                <c:pt idx="318">
                  <c:v>0.28274224984199098</c:v>
                </c:pt>
                <c:pt idx="319">
                  <c:v>0.283784199831082</c:v>
                </c:pt>
                <c:pt idx="320">
                  <c:v>0.28482614982017201</c:v>
                </c:pt>
                <c:pt idx="321">
                  <c:v>0.28586809980926298</c:v>
                </c:pt>
                <c:pt idx="322">
                  <c:v>0.28691004979835399</c:v>
                </c:pt>
                <c:pt idx="323">
                  <c:v>0.28795199978744501</c:v>
                </c:pt>
                <c:pt idx="324">
                  <c:v>0.28899394977653597</c:v>
                </c:pt>
                <c:pt idx="325">
                  <c:v>0.29003589976562599</c:v>
                </c:pt>
                <c:pt idx="326">
                  <c:v>0.29107784975471701</c:v>
                </c:pt>
                <c:pt idx="327">
                  <c:v>0.29211979974380797</c:v>
                </c:pt>
                <c:pt idx="328">
                  <c:v>0.29316174973289799</c:v>
                </c:pt>
                <c:pt idx="329">
                  <c:v>0.29420369972198901</c:v>
                </c:pt>
                <c:pt idx="330">
                  <c:v>0.29524564971108003</c:v>
                </c:pt>
                <c:pt idx="331">
                  <c:v>0.29628759970017099</c:v>
                </c:pt>
                <c:pt idx="332">
                  <c:v>0.29732954968926201</c:v>
                </c:pt>
                <c:pt idx="333">
                  <c:v>0.29837149967835203</c:v>
                </c:pt>
                <c:pt idx="334">
                  <c:v>0.29941344966744299</c:v>
                </c:pt>
                <c:pt idx="335">
                  <c:v>0.30045539965653401</c:v>
                </c:pt>
                <c:pt idx="336">
                  <c:v>0.30149734964562502</c:v>
                </c:pt>
                <c:pt idx="337">
                  <c:v>0.30253929963471599</c:v>
                </c:pt>
                <c:pt idx="338">
                  <c:v>0.303581249623806</c:v>
                </c:pt>
                <c:pt idx="339">
                  <c:v>0.30462319961289702</c:v>
                </c:pt>
                <c:pt idx="340">
                  <c:v>0.30566514960198798</c:v>
                </c:pt>
                <c:pt idx="341">
                  <c:v>0.306707099591078</c:v>
                </c:pt>
                <c:pt idx="342">
                  <c:v>0.30774904958016902</c:v>
                </c:pt>
                <c:pt idx="343">
                  <c:v>0.30879099956925998</c:v>
                </c:pt>
                <c:pt idx="344">
                  <c:v>0.309832949558351</c:v>
                </c:pt>
                <c:pt idx="345">
                  <c:v>0.31087489954744202</c:v>
                </c:pt>
                <c:pt idx="346">
                  <c:v>0.31191684953653198</c:v>
                </c:pt>
                <c:pt idx="347">
                  <c:v>0.312958799525623</c:v>
                </c:pt>
                <c:pt idx="348">
                  <c:v>0.31400074951471402</c:v>
                </c:pt>
                <c:pt idx="349">
                  <c:v>0.31504269950380498</c:v>
                </c:pt>
                <c:pt idx="350">
                  <c:v>0.316084649492895</c:v>
                </c:pt>
                <c:pt idx="351">
                  <c:v>0.31712659948198602</c:v>
                </c:pt>
                <c:pt idx="352">
                  <c:v>0.31816854947107698</c:v>
                </c:pt>
                <c:pt idx="353">
                  <c:v>0.319210499460167</c:v>
                </c:pt>
                <c:pt idx="354">
                  <c:v>0.32025244944925801</c:v>
                </c:pt>
                <c:pt idx="355">
                  <c:v>0.32129439943834898</c:v>
                </c:pt>
                <c:pt idx="356">
                  <c:v>0.32233634942743999</c:v>
                </c:pt>
                <c:pt idx="357">
                  <c:v>0.32337829941653101</c:v>
                </c:pt>
                <c:pt idx="358">
                  <c:v>0.32442024940562098</c:v>
                </c:pt>
                <c:pt idx="359">
                  <c:v>0.32546219939471199</c:v>
                </c:pt>
                <c:pt idx="360">
                  <c:v>0.32650414938380301</c:v>
                </c:pt>
                <c:pt idx="361">
                  <c:v>0.32754609937289397</c:v>
                </c:pt>
                <c:pt idx="362">
                  <c:v>0.32858804936198399</c:v>
                </c:pt>
                <c:pt idx="363">
                  <c:v>0.32962999935107501</c:v>
                </c:pt>
                <c:pt idx="364">
                  <c:v>0.33067194934016603</c:v>
                </c:pt>
                <c:pt idx="365">
                  <c:v>0.33171389932925699</c:v>
                </c:pt>
                <c:pt idx="366">
                  <c:v>0.33275584931834701</c:v>
                </c:pt>
                <c:pt idx="367">
                  <c:v>0.33379779930743803</c:v>
                </c:pt>
                <c:pt idx="368">
                  <c:v>0.33483974929652899</c:v>
                </c:pt>
                <c:pt idx="369">
                  <c:v>0.33588169928562001</c:v>
                </c:pt>
                <c:pt idx="370">
                  <c:v>0.33692364927471002</c:v>
                </c:pt>
                <c:pt idx="371">
                  <c:v>0.33796559926380099</c:v>
                </c:pt>
                <c:pt idx="372">
                  <c:v>0.339007549252892</c:v>
                </c:pt>
                <c:pt idx="373">
                  <c:v>0.34004949924198302</c:v>
                </c:pt>
                <c:pt idx="374">
                  <c:v>0.34109144923107299</c:v>
                </c:pt>
                <c:pt idx="375">
                  <c:v>0.342133399220164</c:v>
                </c:pt>
                <c:pt idx="376">
                  <c:v>0.34317534920925502</c:v>
                </c:pt>
                <c:pt idx="377">
                  <c:v>0.34421729919834498</c:v>
                </c:pt>
                <c:pt idx="378">
                  <c:v>0.345259249187436</c:v>
                </c:pt>
                <c:pt idx="379">
                  <c:v>0.34630119917652702</c:v>
                </c:pt>
                <c:pt idx="380">
                  <c:v>0.34734314916561798</c:v>
                </c:pt>
                <c:pt idx="381">
                  <c:v>0.348385099154708</c:v>
                </c:pt>
                <c:pt idx="382">
                  <c:v>0.34942704914379902</c:v>
                </c:pt>
                <c:pt idx="383">
                  <c:v>0.35046899913288998</c:v>
                </c:pt>
                <c:pt idx="384">
                  <c:v>0.351510949121981</c:v>
                </c:pt>
                <c:pt idx="385">
                  <c:v>0.35255289911107202</c:v>
                </c:pt>
                <c:pt idx="386">
                  <c:v>0.35359484910016198</c:v>
                </c:pt>
                <c:pt idx="387">
                  <c:v>0.354636799089253</c:v>
                </c:pt>
                <c:pt idx="388">
                  <c:v>0.35567874907834302</c:v>
                </c:pt>
                <c:pt idx="389">
                  <c:v>0.35672069906743398</c:v>
                </c:pt>
                <c:pt idx="390">
                  <c:v>0.357762649056525</c:v>
                </c:pt>
                <c:pt idx="391">
                  <c:v>0.35880459904561601</c:v>
                </c:pt>
                <c:pt idx="392">
                  <c:v>0.35984654903470598</c:v>
                </c:pt>
                <c:pt idx="393">
                  <c:v>0.36088849902379699</c:v>
                </c:pt>
                <c:pt idx="394">
                  <c:v>0.36193044901288801</c:v>
                </c:pt>
                <c:pt idx="395">
                  <c:v>0.36297239900197897</c:v>
                </c:pt>
                <c:pt idx="396">
                  <c:v>0.36401434899106899</c:v>
                </c:pt>
                <c:pt idx="397">
                  <c:v>0.36505629898016001</c:v>
                </c:pt>
                <c:pt idx="398">
                  <c:v>0.36609824896925097</c:v>
                </c:pt>
                <c:pt idx="399">
                  <c:v>0.36714019895834099</c:v>
                </c:pt>
                <c:pt idx="400">
                  <c:v>0.36818214894743201</c:v>
                </c:pt>
                <c:pt idx="401">
                  <c:v>0.36922409893652303</c:v>
                </c:pt>
                <c:pt idx="402">
                  <c:v>0.37026604892561399</c:v>
                </c:pt>
                <c:pt idx="403">
                  <c:v>0.37130799891470401</c:v>
                </c:pt>
                <c:pt idx="404">
                  <c:v>0.37234994890379502</c:v>
                </c:pt>
                <c:pt idx="405">
                  <c:v>0.37339189889288499</c:v>
                </c:pt>
                <c:pt idx="406">
                  <c:v>0.37443384888197601</c:v>
                </c:pt>
                <c:pt idx="407">
                  <c:v>0.37547579887106702</c:v>
                </c:pt>
                <c:pt idx="408">
                  <c:v>0.37651774886015799</c:v>
                </c:pt>
                <c:pt idx="409">
                  <c:v>0.377559698849249</c:v>
                </c:pt>
                <c:pt idx="410">
                  <c:v>0.37860164883833902</c:v>
                </c:pt>
                <c:pt idx="411">
                  <c:v>0.37964359882742998</c:v>
                </c:pt>
                <c:pt idx="412">
                  <c:v>0.380685548816521</c:v>
                </c:pt>
                <c:pt idx="413">
                  <c:v>0.38172749880561102</c:v>
                </c:pt>
                <c:pt idx="414">
                  <c:v>0.38276944879470198</c:v>
                </c:pt>
                <c:pt idx="415">
                  <c:v>0.383811398783793</c:v>
                </c:pt>
                <c:pt idx="416">
                  <c:v>0.38485334877288402</c:v>
                </c:pt>
                <c:pt idx="417">
                  <c:v>0.38589529876197398</c:v>
                </c:pt>
                <c:pt idx="418">
                  <c:v>0.386937248751065</c:v>
                </c:pt>
                <c:pt idx="419">
                  <c:v>0.38797919874015602</c:v>
                </c:pt>
                <c:pt idx="420">
                  <c:v>0.38902114872924598</c:v>
                </c:pt>
                <c:pt idx="421">
                  <c:v>0.390063098718337</c:v>
                </c:pt>
                <c:pt idx="422">
                  <c:v>0.39110504870742802</c:v>
                </c:pt>
                <c:pt idx="423">
                  <c:v>0.39214699869651898</c:v>
                </c:pt>
                <c:pt idx="424">
                  <c:v>0.39318894868561</c:v>
                </c:pt>
                <c:pt idx="425">
                  <c:v>0.39423089867470001</c:v>
                </c:pt>
                <c:pt idx="426">
                  <c:v>0.39527284866379098</c:v>
                </c:pt>
                <c:pt idx="427">
                  <c:v>0.396314798652881</c:v>
                </c:pt>
                <c:pt idx="428">
                  <c:v>0.39735674864197201</c:v>
                </c:pt>
                <c:pt idx="429">
                  <c:v>0.39839869863106298</c:v>
                </c:pt>
                <c:pt idx="430">
                  <c:v>0.39944064862015399</c:v>
                </c:pt>
                <c:pt idx="431">
                  <c:v>0.40048259860924401</c:v>
                </c:pt>
                <c:pt idx="432">
                  <c:v>0.40152454859833497</c:v>
                </c:pt>
                <c:pt idx="433">
                  <c:v>0.40256649858742599</c:v>
                </c:pt>
                <c:pt idx="434">
                  <c:v>0.40360844857651601</c:v>
                </c:pt>
                <c:pt idx="435">
                  <c:v>0.40465039856560697</c:v>
                </c:pt>
                <c:pt idx="436">
                  <c:v>0.40569234855469799</c:v>
                </c:pt>
                <c:pt idx="437">
                  <c:v>0.40673429854378801</c:v>
                </c:pt>
                <c:pt idx="438">
                  <c:v>0.40777624853288003</c:v>
                </c:pt>
                <c:pt idx="439">
                  <c:v>0.40881819852196999</c:v>
                </c:pt>
                <c:pt idx="440">
                  <c:v>0.40986014851106101</c:v>
                </c:pt>
                <c:pt idx="441">
                  <c:v>0.41090209850015202</c:v>
                </c:pt>
                <c:pt idx="442">
                  <c:v>0.41194404848924199</c:v>
                </c:pt>
                <c:pt idx="443">
                  <c:v>0.41298599847833301</c:v>
                </c:pt>
                <c:pt idx="444">
                  <c:v>0.41402794846742402</c:v>
                </c:pt>
                <c:pt idx="445">
                  <c:v>0.41506989845651399</c:v>
                </c:pt>
                <c:pt idx="446">
                  <c:v>0.416111848445605</c:v>
                </c:pt>
                <c:pt idx="447">
                  <c:v>0.41715379843469602</c:v>
                </c:pt>
                <c:pt idx="448">
                  <c:v>0.41819574842378698</c:v>
                </c:pt>
                <c:pt idx="449">
                  <c:v>0.419237698412878</c:v>
                </c:pt>
                <c:pt idx="450">
                  <c:v>0.42027964840196802</c:v>
                </c:pt>
                <c:pt idx="451">
                  <c:v>0.42132159839105898</c:v>
                </c:pt>
                <c:pt idx="452">
                  <c:v>0.422363548380149</c:v>
                </c:pt>
                <c:pt idx="453">
                  <c:v>0.42340549836924002</c:v>
                </c:pt>
                <c:pt idx="454">
                  <c:v>0.42444744835833098</c:v>
                </c:pt>
                <c:pt idx="455">
                  <c:v>0.425489398347422</c:v>
                </c:pt>
                <c:pt idx="456">
                  <c:v>0.42653134833651202</c:v>
                </c:pt>
                <c:pt idx="457">
                  <c:v>0.42757329832560298</c:v>
                </c:pt>
                <c:pt idx="458">
                  <c:v>0.428615248314694</c:v>
                </c:pt>
                <c:pt idx="459">
                  <c:v>0.42965719830378402</c:v>
                </c:pt>
                <c:pt idx="460">
                  <c:v>0.43069914829287498</c:v>
                </c:pt>
                <c:pt idx="461">
                  <c:v>0.431741098281966</c:v>
                </c:pt>
                <c:pt idx="462">
                  <c:v>0.43278304827105701</c:v>
                </c:pt>
                <c:pt idx="463">
                  <c:v>0.43382499826014798</c:v>
                </c:pt>
                <c:pt idx="464">
                  <c:v>0.43486694824923799</c:v>
                </c:pt>
                <c:pt idx="465">
                  <c:v>0.43590889823832901</c:v>
                </c:pt>
                <c:pt idx="466">
                  <c:v>0.43695084822741898</c:v>
                </c:pt>
                <c:pt idx="467">
                  <c:v>0.43799279821650999</c:v>
                </c:pt>
                <c:pt idx="468">
                  <c:v>0.43903474820560101</c:v>
                </c:pt>
                <c:pt idx="469">
                  <c:v>0.44007669819469197</c:v>
                </c:pt>
                <c:pt idx="470">
                  <c:v>0.44111864818378199</c:v>
                </c:pt>
                <c:pt idx="471">
                  <c:v>0.44216059817287401</c:v>
                </c:pt>
                <c:pt idx="472">
                  <c:v>0.44320254816196403</c:v>
                </c:pt>
                <c:pt idx="473">
                  <c:v>0.44424449815105399</c:v>
                </c:pt>
                <c:pt idx="474">
                  <c:v>0.44528644814014501</c:v>
                </c:pt>
                <c:pt idx="475">
                  <c:v>0.44632839812923603</c:v>
                </c:pt>
                <c:pt idx="476">
                  <c:v>0.44737034811832599</c:v>
                </c:pt>
                <c:pt idx="477">
                  <c:v>0.44841229810741701</c:v>
                </c:pt>
                <c:pt idx="478">
                  <c:v>0.44945424809650802</c:v>
                </c:pt>
                <c:pt idx="479">
                  <c:v>0.45049619808559899</c:v>
                </c:pt>
                <c:pt idx="480">
                  <c:v>0.45153814807468901</c:v>
                </c:pt>
                <c:pt idx="481">
                  <c:v>0.45258009806378002</c:v>
                </c:pt>
                <c:pt idx="482">
                  <c:v>0.45362204805287099</c:v>
                </c:pt>
                <c:pt idx="483">
                  <c:v>0.454663998041962</c:v>
                </c:pt>
                <c:pt idx="484">
                  <c:v>0.45570594803105302</c:v>
                </c:pt>
                <c:pt idx="485">
                  <c:v>0.45674789802014298</c:v>
                </c:pt>
                <c:pt idx="486">
                  <c:v>0.457789848009234</c:v>
                </c:pt>
                <c:pt idx="487">
                  <c:v>0.45883179799832502</c:v>
                </c:pt>
                <c:pt idx="488">
                  <c:v>0.45987374798741498</c:v>
                </c:pt>
                <c:pt idx="489">
                  <c:v>0.460915697976506</c:v>
                </c:pt>
                <c:pt idx="490">
                  <c:v>0.46195764796559702</c:v>
                </c:pt>
                <c:pt idx="491">
                  <c:v>0.46299959795468798</c:v>
                </c:pt>
                <c:pt idx="492">
                  <c:v>0.464041547943778</c:v>
                </c:pt>
                <c:pt idx="493">
                  <c:v>0.46508349793286902</c:v>
                </c:pt>
                <c:pt idx="494">
                  <c:v>0.46612544792195898</c:v>
                </c:pt>
                <c:pt idx="495">
                  <c:v>0.46716739791105</c:v>
                </c:pt>
                <c:pt idx="496">
                  <c:v>0.46820934790014102</c:v>
                </c:pt>
                <c:pt idx="497">
                  <c:v>0.46925129788923198</c:v>
                </c:pt>
                <c:pt idx="498">
                  <c:v>0.470293247878323</c:v>
                </c:pt>
                <c:pt idx="499">
                  <c:v>0.47133519786741301</c:v>
                </c:pt>
                <c:pt idx="500">
                  <c:v>0.47237714785650398</c:v>
                </c:pt>
                <c:pt idx="501">
                  <c:v>0.47341909784559499</c:v>
                </c:pt>
                <c:pt idx="502">
                  <c:v>0.47446104783468501</c:v>
                </c:pt>
                <c:pt idx="503">
                  <c:v>0.47550299782377597</c:v>
                </c:pt>
                <c:pt idx="504">
                  <c:v>0.47654494781286699</c:v>
                </c:pt>
                <c:pt idx="505">
                  <c:v>0.47758689780195801</c:v>
                </c:pt>
                <c:pt idx="506">
                  <c:v>0.47862884779104797</c:v>
                </c:pt>
                <c:pt idx="507">
                  <c:v>0.47967079778013899</c:v>
                </c:pt>
                <c:pt idx="508">
                  <c:v>0.48071274776922901</c:v>
                </c:pt>
                <c:pt idx="509">
                  <c:v>0.48175469775832103</c:v>
                </c:pt>
                <c:pt idx="510">
                  <c:v>0.48279664774741099</c:v>
                </c:pt>
                <c:pt idx="511">
                  <c:v>0.48383859773650201</c:v>
                </c:pt>
                <c:pt idx="512">
                  <c:v>0.48488054772559303</c:v>
                </c:pt>
                <c:pt idx="513">
                  <c:v>0.48592249771468399</c:v>
                </c:pt>
                <c:pt idx="514">
                  <c:v>0.48696444770377401</c:v>
                </c:pt>
                <c:pt idx="515">
                  <c:v>0.48800639769286502</c:v>
                </c:pt>
                <c:pt idx="516">
                  <c:v>0.48904834768195599</c:v>
                </c:pt>
                <c:pt idx="517">
                  <c:v>0.490090297671047</c:v>
                </c:pt>
                <c:pt idx="518">
                  <c:v>0.49113224766013702</c:v>
                </c:pt>
                <c:pt idx="519">
                  <c:v>0.49217419764922798</c:v>
                </c:pt>
                <c:pt idx="520">
                  <c:v>0.493216147638318</c:v>
                </c:pt>
                <c:pt idx="521">
                  <c:v>0.49425809762740902</c:v>
                </c:pt>
                <c:pt idx="522">
                  <c:v>0.49530004761649998</c:v>
                </c:pt>
                <c:pt idx="523">
                  <c:v>0.49634199760559</c:v>
                </c:pt>
                <c:pt idx="524">
                  <c:v>0.49738394759468102</c:v>
                </c:pt>
                <c:pt idx="525">
                  <c:v>0.49842589758377198</c:v>
                </c:pt>
                <c:pt idx="526">
                  <c:v>0.499467847572863</c:v>
                </c:pt>
                <c:pt idx="527">
                  <c:v>0.50050979756195302</c:v>
                </c:pt>
                <c:pt idx="528">
                  <c:v>0.50155174755104404</c:v>
                </c:pt>
                <c:pt idx="529">
                  <c:v>0.50259369754013505</c:v>
                </c:pt>
                <c:pt idx="530">
                  <c:v>0.50363564752922596</c:v>
                </c:pt>
                <c:pt idx="531">
                  <c:v>0.50467759751831598</c:v>
                </c:pt>
                <c:pt idx="532">
                  <c:v>0.505719547507407</c:v>
                </c:pt>
                <c:pt idx="533">
                  <c:v>0.50676149749649801</c:v>
                </c:pt>
                <c:pt idx="534">
                  <c:v>0.50780344748558803</c:v>
                </c:pt>
                <c:pt idx="535">
                  <c:v>0.50884539747467905</c:v>
                </c:pt>
                <c:pt idx="536">
                  <c:v>0.50988734746376996</c:v>
                </c:pt>
                <c:pt idx="537">
                  <c:v>0.51092929745285998</c:v>
                </c:pt>
                <c:pt idx="538">
                  <c:v>0.51197124744195099</c:v>
                </c:pt>
                <c:pt idx="539">
                  <c:v>0.51301319743104201</c:v>
                </c:pt>
                <c:pt idx="540">
                  <c:v>0.51405514742013303</c:v>
                </c:pt>
                <c:pt idx="541">
                  <c:v>0.51509709740922405</c:v>
                </c:pt>
                <c:pt idx="542">
                  <c:v>0.51613904739831395</c:v>
                </c:pt>
                <c:pt idx="543">
                  <c:v>0.51718099738740497</c:v>
                </c:pt>
                <c:pt idx="544">
                  <c:v>0.51822294737649499</c:v>
                </c:pt>
                <c:pt idx="545">
                  <c:v>0.51926489736558601</c:v>
                </c:pt>
                <c:pt idx="546">
                  <c:v>0.52030684735467603</c:v>
                </c:pt>
                <c:pt idx="547">
                  <c:v>0.52134879734376804</c:v>
                </c:pt>
                <c:pt idx="548">
                  <c:v>0.52239074733285895</c:v>
                </c:pt>
                <c:pt idx="549">
                  <c:v>0.52343269732194897</c:v>
                </c:pt>
                <c:pt idx="550">
                  <c:v>0.52447464731103999</c:v>
                </c:pt>
                <c:pt idx="551">
                  <c:v>0.52551659730013101</c:v>
                </c:pt>
                <c:pt idx="552">
                  <c:v>0.52655854728922102</c:v>
                </c:pt>
                <c:pt idx="553">
                  <c:v>0.52760049727831204</c:v>
                </c:pt>
                <c:pt idx="554">
                  <c:v>0.52864244726740295</c:v>
                </c:pt>
                <c:pt idx="555">
                  <c:v>0.52968439725649297</c:v>
                </c:pt>
                <c:pt idx="556">
                  <c:v>0.53072634724558398</c:v>
                </c:pt>
                <c:pt idx="557">
                  <c:v>0.531768297234675</c:v>
                </c:pt>
                <c:pt idx="558">
                  <c:v>0.53281024722376502</c:v>
                </c:pt>
                <c:pt idx="559">
                  <c:v>0.53385219721285604</c:v>
                </c:pt>
                <c:pt idx="560">
                  <c:v>0.53489414720194695</c:v>
                </c:pt>
                <c:pt idx="561">
                  <c:v>0.53593609719103696</c:v>
                </c:pt>
                <c:pt idx="562">
                  <c:v>0.53697804718012798</c:v>
                </c:pt>
                <c:pt idx="563">
                  <c:v>0.538019997169219</c:v>
                </c:pt>
                <c:pt idx="564">
                  <c:v>0.53906194715831002</c:v>
                </c:pt>
                <c:pt idx="565">
                  <c:v>0.54010389714740004</c:v>
                </c:pt>
                <c:pt idx="566">
                  <c:v>0.54114584713649105</c:v>
                </c:pt>
                <c:pt idx="567">
                  <c:v>0.54218779712558196</c:v>
                </c:pt>
                <c:pt idx="568">
                  <c:v>0.54322974711467298</c:v>
                </c:pt>
                <c:pt idx="569">
                  <c:v>0.544271697103763</c:v>
                </c:pt>
                <c:pt idx="570">
                  <c:v>0.54531364709285401</c:v>
                </c:pt>
                <c:pt idx="571">
                  <c:v>0.54635559708194503</c:v>
                </c:pt>
                <c:pt idx="572">
                  <c:v>0.54739754707103605</c:v>
                </c:pt>
                <c:pt idx="573">
                  <c:v>0.54843949706012696</c:v>
                </c:pt>
                <c:pt idx="574">
                  <c:v>0.54948144704921698</c:v>
                </c:pt>
                <c:pt idx="575">
                  <c:v>0.55052339703830799</c:v>
                </c:pt>
                <c:pt idx="576">
                  <c:v>0.55156534702739801</c:v>
                </c:pt>
                <c:pt idx="577">
                  <c:v>0.55260729701648903</c:v>
                </c:pt>
                <c:pt idx="578">
                  <c:v>0.55364924700558005</c:v>
                </c:pt>
                <c:pt idx="579">
                  <c:v>0.55469119699467095</c:v>
                </c:pt>
                <c:pt idx="580">
                  <c:v>0.55573314698376097</c:v>
                </c:pt>
                <c:pt idx="581">
                  <c:v>0.55677509697285199</c:v>
                </c:pt>
                <c:pt idx="582">
                  <c:v>0.55781704696194301</c:v>
                </c:pt>
                <c:pt idx="583">
                  <c:v>0.55885899695103403</c:v>
                </c:pt>
                <c:pt idx="584">
                  <c:v>0.55990094694012504</c:v>
                </c:pt>
                <c:pt idx="585">
                  <c:v>0.56094289692921495</c:v>
                </c:pt>
                <c:pt idx="586">
                  <c:v>0.56198484691830597</c:v>
                </c:pt>
                <c:pt idx="587">
                  <c:v>0.56302679690739599</c:v>
                </c:pt>
                <c:pt idx="588">
                  <c:v>0.56406874689648701</c:v>
                </c:pt>
                <c:pt idx="589">
                  <c:v>0.56511069688557802</c:v>
                </c:pt>
                <c:pt idx="590">
                  <c:v>0.56615264687466904</c:v>
                </c:pt>
                <c:pt idx="591">
                  <c:v>0.56719459686375895</c:v>
                </c:pt>
                <c:pt idx="592">
                  <c:v>0.56823654685284997</c:v>
                </c:pt>
                <c:pt idx="593">
                  <c:v>0.56927849684194098</c:v>
                </c:pt>
                <c:pt idx="594">
                  <c:v>0.570320446831031</c:v>
                </c:pt>
                <c:pt idx="595">
                  <c:v>0.57136239682012202</c:v>
                </c:pt>
                <c:pt idx="596">
                  <c:v>0.57240434680921304</c:v>
                </c:pt>
                <c:pt idx="597">
                  <c:v>0.57344629679830394</c:v>
                </c:pt>
                <c:pt idx="598">
                  <c:v>0.57448824678739396</c:v>
                </c:pt>
                <c:pt idx="599">
                  <c:v>0.57553019677648498</c:v>
                </c:pt>
                <c:pt idx="600">
                  <c:v>0.576572146765576</c:v>
                </c:pt>
                <c:pt idx="601">
                  <c:v>0.57761409675466602</c:v>
                </c:pt>
                <c:pt idx="602">
                  <c:v>0.57865604674375803</c:v>
                </c:pt>
                <c:pt idx="603">
                  <c:v>0.57969799673284805</c:v>
                </c:pt>
                <c:pt idx="604">
                  <c:v>0.58073994672193896</c:v>
                </c:pt>
                <c:pt idx="605">
                  <c:v>0.58178189671102798</c:v>
                </c:pt>
                <c:pt idx="606">
                  <c:v>0.58282384670012</c:v>
                </c:pt>
                <c:pt idx="607">
                  <c:v>0.58386579668921101</c:v>
                </c:pt>
                <c:pt idx="608">
                  <c:v>0.58490774667830203</c:v>
                </c:pt>
                <c:pt idx="609">
                  <c:v>0.58594969666739205</c:v>
                </c:pt>
                <c:pt idx="610">
                  <c:v>0.58699164665648196</c:v>
                </c:pt>
                <c:pt idx="611">
                  <c:v>0.58803359664557298</c:v>
                </c:pt>
                <c:pt idx="612">
                  <c:v>0.58907554663466399</c:v>
                </c:pt>
                <c:pt idx="613">
                  <c:v>0.59011749662375501</c:v>
                </c:pt>
                <c:pt idx="614">
                  <c:v>0.59115944661284503</c:v>
                </c:pt>
                <c:pt idx="615">
                  <c:v>0.59220139660193705</c:v>
                </c:pt>
                <c:pt idx="616">
                  <c:v>0.59324334659102695</c:v>
                </c:pt>
                <c:pt idx="617">
                  <c:v>0.59428529658011797</c:v>
                </c:pt>
                <c:pt idx="618">
                  <c:v>0.59532724656920899</c:v>
                </c:pt>
                <c:pt idx="619">
                  <c:v>0.59636919655830001</c:v>
                </c:pt>
                <c:pt idx="620">
                  <c:v>0.59741114654739003</c:v>
                </c:pt>
                <c:pt idx="621">
                  <c:v>0.59845309653648104</c:v>
                </c:pt>
                <c:pt idx="622">
                  <c:v>0.59949504652557095</c:v>
                </c:pt>
                <c:pt idx="623">
                  <c:v>0.60053699651466197</c:v>
                </c:pt>
                <c:pt idx="624">
                  <c:v>0.60157894650375299</c:v>
                </c:pt>
                <c:pt idx="625">
                  <c:v>0.60262089649284301</c:v>
                </c:pt>
                <c:pt idx="626">
                  <c:v>0.60366284648193502</c:v>
                </c:pt>
                <c:pt idx="627">
                  <c:v>0.60470479647102504</c:v>
                </c:pt>
                <c:pt idx="628">
                  <c:v>0.60574674646011595</c:v>
                </c:pt>
                <c:pt idx="629">
                  <c:v>0.60678869644920597</c:v>
                </c:pt>
                <c:pt idx="630">
                  <c:v>0.60783064643829698</c:v>
                </c:pt>
                <c:pt idx="631">
                  <c:v>0.608872596427388</c:v>
                </c:pt>
                <c:pt idx="632">
                  <c:v>0.60991454641647902</c:v>
                </c:pt>
                <c:pt idx="633">
                  <c:v>0.61095649640556904</c:v>
                </c:pt>
                <c:pt idx="634">
                  <c:v>0.61199844639465995</c:v>
                </c:pt>
                <c:pt idx="635">
                  <c:v>0.61304039638375096</c:v>
                </c:pt>
                <c:pt idx="636">
                  <c:v>0.61408234637284098</c:v>
                </c:pt>
                <c:pt idx="637">
                  <c:v>0.615124296361932</c:v>
                </c:pt>
                <c:pt idx="638">
                  <c:v>0.61616624635102302</c:v>
                </c:pt>
                <c:pt idx="639">
                  <c:v>0.61720819634011403</c:v>
                </c:pt>
                <c:pt idx="640">
                  <c:v>0.61825014632920405</c:v>
                </c:pt>
                <c:pt idx="641">
                  <c:v>0.61929209631829496</c:v>
                </c:pt>
                <c:pt idx="642">
                  <c:v>0.62033404630738598</c:v>
                </c:pt>
                <c:pt idx="643">
                  <c:v>0.621375996296477</c:v>
                </c:pt>
                <c:pt idx="644">
                  <c:v>0.62241794628556701</c:v>
                </c:pt>
                <c:pt idx="645">
                  <c:v>0.62345989627465803</c:v>
                </c:pt>
                <c:pt idx="646">
                  <c:v>0.62450184626374905</c:v>
                </c:pt>
                <c:pt idx="647">
                  <c:v>0.62554379625283996</c:v>
                </c:pt>
                <c:pt idx="648">
                  <c:v>0.62658574624192998</c:v>
                </c:pt>
                <c:pt idx="649">
                  <c:v>0.62762769623102099</c:v>
                </c:pt>
                <c:pt idx="650">
                  <c:v>0.62866964622011201</c:v>
                </c:pt>
                <c:pt idx="651">
                  <c:v>0.62971159620920203</c:v>
                </c:pt>
                <c:pt idx="652">
                  <c:v>0.63075354619829305</c:v>
                </c:pt>
                <c:pt idx="653">
                  <c:v>0.63179549618738395</c:v>
                </c:pt>
                <c:pt idx="654">
                  <c:v>0.63283744617647397</c:v>
                </c:pt>
                <c:pt idx="655">
                  <c:v>0.63387939616556499</c:v>
                </c:pt>
                <c:pt idx="656">
                  <c:v>0.63492134615465601</c:v>
                </c:pt>
                <c:pt idx="657">
                  <c:v>0.63596329614374703</c:v>
                </c:pt>
                <c:pt idx="658">
                  <c:v>0.63700524613283804</c:v>
                </c:pt>
                <c:pt idx="659">
                  <c:v>0.63804719612192795</c:v>
                </c:pt>
                <c:pt idx="660">
                  <c:v>0.63908914611101897</c:v>
                </c:pt>
                <c:pt idx="661">
                  <c:v>0.64013109610010999</c:v>
                </c:pt>
                <c:pt idx="662">
                  <c:v>0.6411730460892</c:v>
                </c:pt>
                <c:pt idx="663">
                  <c:v>0.64221499607829102</c:v>
                </c:pt>
                <c:pt idx="664">
                  <c:v>0.64325694606738204</c:v>
                </c:pt>
                <c:pt idx="665">
                  <c:v>0.64429889605647295</c:v>
                </c:pt>
                <c:pt idx="666">
                  <c:v>0.64534084604556297</c:v>
                </c:pt>
                <c:pt idx="667">
                  <c:v>0.64638279603465398</c:v>
                </c:pt>
                <c:pt idx="668">
                  <c:v>0.647424746023744</c:v>
                </c:pt>
                <c:pt idx="669">
                  <c:v>0.64846669601283502</c:v>
                </c:pt>
                <c:pt idx="670">
                  <c:v>0.64950864600192604</c:v>
                </c:pt>
                <c:pt idx="671">
                  <c:v>0.65055059599101706</c:v>
                </c:pt>
                <c:pt idx="672">
                  <c:v>0.65159254598010796</c:v>
                </c:pt>
                <c:pt idx="673">
                  <c:v>0.65263449596919798</c:v>
                </c:pt>
                <c:pt idx="674">
                  <c:v>0.653676445958289</c:v>
                </c:pt>
                <c:pt idx="675">
                  <c:v>0.65471839594737902</c:v>
                </c:pt>
                <c:pt idx="676">
                  <c:v>0.65576034593647003</c:v>
                </c:pt>
                <c:pt idx="677">
                  <c:v>0.65680229592556105</c:v>
                </c:pt>
                <c:pt idx="678">
                  <c:v>0.65784424591465096</c:v>
                </c:pt>
                <c:pt idx="679">
                  <c:v>0.65888619590374198</c:v>
                </c:pt>
                <c:pt idx="680">
                  <c:v>0.659928145892833</c:v>
                </c:pt>
                <c:pt idx="681">
                  <c:v>0.66097009588192401</c:v>
                </c:pt>
                <c:pt idx="682">
                  <c:v>0.66201204587101403</c:v>
                </c:pt>
                <c:pt idx="683">
                  <c:v>0.66305399586010505</c:v>
                </c:pt>
                <c:pt idx="684">
                  <c:v>0.66409594584919596</c:v>
                </c:pt>
                <c:pt idx="685">
                  <c:v>0.66513789583828697</c:v>
                </c:pt>
                <c:pt idx="686">
                  <c:v>0.66617984582737699</c:v>
                </c:pt>
                <c:pt idx="687">
                  <c:v>0.66722179581646801</c:v>
                </c:pt>
                <c:pt idx="688">
                  <c:v>0.66826374580555903</c:v>
                </c:pt>
                <c:pt idx="689">
                  <c:v>0.66930569579465005</c:v>
                </c:pt>
                <c:pt idx="690">
                  <c:v>0.67034764578373995</c:v>
                </c:pt>
                <c:pt idx="691">
                  <c:v>0.67138959577283097</c:v>
                </c:pt>
                <c:pt idx="692">
                  <c:v>0.67243154576192099</c:v>
                </c:pt>
                <c:pt idx="693">
                  <c:v>0.67347349575101301</c:v>
                </c:pt>
                <c:pt idx="694">
                  <c:v>0.67451544574010203</c:v>
                </c:pt>
                <c:pt idx="695">
                  <c:v>0.67555739572919404</c:v>
                </c:pt>
                <c:pt idx="696">
                  <c:v>0.67659934571828395</c:v>
                </c:pt>
                <c:pt idx="697">
                  <c:v>0.67764129570737597</c:v>
                </c:pt>
                <c:pt idx="698">
                  <c:v>0.67868324569646599</c:v>
                </c:pt>
                <c:pt idx="699">
                  <c:v>0.679725195685557</c:v>
                </c:pt>
                <c:pt idx="700">
                  <c:v>0.68076714567464702</c:v>
                </c:pt>
                <c:pt idx="701">
                  <c:v>0.68180909566373804</c:v>
                </c:pt>
                <c:pt idx="702">
                  <c:v>0.68285104565282895</c:v>
                </c:pt>
                <c:pt idx="703">
                  <c:v>0.68389299564191897</c:v>
                </c:pt>
                <c:pt idx="704">
                  <c:v>0.68493494563100998</c:v>
                </c:pt>
                <c:pt idx="705">
                  <c:v>0.685976895620102</c:v>
                </c:pt>
                <c:pt idx="706">
                  <c:v>0.68701884560919202</c:v>
                </c:pt>
                <c:pt idx="707">
                  <c:v>0.68806079559828304</c:v>
                </c:pt>
                <c:pt idx="708">
                  <c:v>0.68910274558737294</c:v>
                </c:pt>
                <c:pt idx="709">
                  <c:v>0.69014469557646396</c:v>
                </c:pt>
                <c:pt idx="710">
                  <c:v>0.69118664556555498</c:v>
                </c:pt>
                <c:pt idx="711">
                  <c:v>0.692228595554645</c:v>
                </c:pt>
                <c:pt idx="712">
                  <c:v>0.69327054554373602</c:v>
                </c:pt>
                <c:pt idx="713">
                  <c:v>0.69431249553282703</c:v>
                </c:pt>
                <c:pt idx="714">
                  <c:v>0.69535444552191805</c:v>
                </c:pt>
                <c:pt idx="715">
                  <c:v>0.69639639551100796</c:v>
                </c:pt>
                <c:pt idx="716">
                  <c:v>0.69743834550009898</c:v>
                </c:pt>
                <c:pt idx="717">
                  <c:v>0.69848029548919</c:v>
                </c:pt>
                <c:pt idx="718">
                  <c:v>0.69952224547828001</c:v>
                </c:pt>
                <c:pt idx="719">
                  <c:v>0.70056419546737103</c:v>
                </c:pt>
                <c:pt idx="720">
                  <c:v>0.70160614545646105</c:v>
                </c:pt>
                <c:pt idx="721">
                  <c:v>0.70264809544555296</c:v>
                </c:pt>
                <c:pt idx="722">
                  <c:v>0.70369004543464297</c:v>
                </c:pt>
                <c:pt idx="723">
                  <c:v>0.70473199542373299</c:v>
                </c:pt>
                <c:pt idx="724">
                  <c:v>0.70577394541282501</c:v>
                </c:pt>
                <c:pt idx="725">
                  <c:v>0.70681589540191503</c:v>
                </c:pt>
                <c:pt idx="726">
                  <c:v>0.70785784539100605</c:v>
                </c:pt>
                <c:pt idx="727">
                  <c:v>0.70889979538009695</c:v>
                </c:pt>
                <c:pt idx="728">
                  <c:v>0.70994174536918697</c:v>
                </c:pt>
                <c:pt idx="729">
                  <c:v>0.71098369535827799</c:v>
                </c:pt>
                <c:pt idx="730">
                  <c:v>0.71202564534736901</c:v>
                </c:pt>
                <c:pt idx="731">
                  <c:v>0.71306759533646003</c:v>
                </c:pt>
                <c:pt idx="732">
                  <c:v>0.71410954532555104</c:v>
                </c:pt>
                <c:pt idx="733">
                  <c:v>0.71515149531464095</c:v>
                </c:pt>
                <c:pt idx="734">
                  <c:v>0.71619344530373197</c:v>
                </c:pt>
                <c:pt idx="735">
                  <c:v>0.71723539529282199</c:v>
                </c:pt>
                <c:pt idx="736">
                  <c:v>0.718277345281914</c:v>
                </c:pt>
                <c:pt idx="737">
                  <c:v>0.71931929527100402</c:v>
                </c:pt>
                <c:pt idx="738">
                  <c:v>0.72036124526009504</c:v>
                </c:pt>
                <c:pt idx="739">
                  <c:v>0.72140319524918595</c:v>
                </c:pt>
                <c:pt idx="740">
                  <c:v>0.72244514523827597</c:v>
                </c:pt>
                <c:pt idx="741">
                  <c:v>0.72348709522736698</c:v>
                </c:pt>
                <c:pt idx="742">
                  <c:v>0.724529045216458</c:v>
                </c:pt>
                <c:pt idx="743">
                  <c:v>0.72557099520554802</c:v>
                </c:pt>
                <c:pt idx="744">
                  <c:v>0.72661294519463904</c:v>
                </c:pt>
                <c:pt idx="745">
                  <c:v>0.72765489518373005</c:v>
                </c:pt>
                <c:pt idx="746">
                  <c:v>0.72869684517281996</c:v>
                </c:pt>
                <c:pt idx="747">
                  <c:v>0.72973879516191098</c:v>
                </c:pt>
                <c:pt idx="748">
                  <c:v>0.730780745151002</c:v>
                </c:pt>
                <c:pt idx="749">
                  <c:v>0.73182269514009202</c:v>
                </c:pt>
                <c:pt idx="750">
                  <c:v>0.73286464512918303</c:v>
                </c:pt>
                <c:pt idx="751">
                  <c:v>0.73390659511827405</c:v>
                </c:pt>
                <c:pt idx="752">
                  <c:v>0.73494854510736396</c:v>
                </c:pt>
                <c:pt idx="753">
                  <c:v>0.73599049509645498</c:v>
                </c:pt>
                <c:pt idx="754">
                  <c:v>0.737032445085546</c:v>
                </c:pt>
                <c:pt idx="755">
                  <c:v>0.73807439507463701</c:v>
                </c:pt>
                <c:pt idx="756">
                  <c:v>0.73911634506372703</c:v>
                </c:pt>
                <c:pt idx="757">
                  <c:v>0.74015829505281805</c:v>
                </c:pt>
                <c:pt idx="758">
                  <c:v>0.74120024504190896</c:v>
                </c:pt>
                <c:pt idx="759">
                  <c:v>0.74224219503099997</c:v>
                </c:pt>
                <c:pt idx="760">
                  <c:v>0.74328414502008999</c:v>
                </c:pt>
                <c:pt idx="761">
                  <c:v>0.74432609500918101</c:v>
                </c:pt>
                <c:pt idx="762">
                  <c:v>0.74536804499827103</c:v>
                </c:pt>
                <c:pt idx="763">
                  <c:v>0.74640999498736205</c:v>
                </c:pt>
                <c:pt idx="764">
                  <c:v>0.74745194497645295</c:v>
                </c:pt>
                <c:pt idx="765">
                  <c:v>0.74849389496554397</c:v>
                </c:pt>
                <c:pt idx="766">
                  <c:v>0.74953584495463499</c:v>
                </c:pt>
                <c:pt idx="767">
                  <c:v>0.75057779494372501</c:v>
                </c:pt>
                <c:pt idx="768">
                  <c:v>0.75161974493281603</c:v>
                </c:pt>
                <c:pt idx="769">
                  <c:v>0.75266169492190704</c:v>
                </c:pt>
                <c:pt idx="770">
                  <c:v>0.75370364491099695</c:v>
                </c:pt>
                <c:pt idx="771">
                  <c:v>0.75474559490008797</c:v>
                </c:pt>
                <c:pt idx="772">
                  <c:v>0.75578754488917899</c:v>
                </c:pt>
                <c:pt idx="773">
                  <c:v>0.75682949487827</c:v>
                </c:pt>
                <c:pt idx="774">
                  <c:v>0.75787144486736102</c:v>
                </c:pt>
                <c:pt idx="775">
                  <c:v>0.75891339485645204</c:v>
                </c:pt>
                <c:pt idx="776">
                  <c:v>0.75995534484554195</c:v>
                </c:pt>
                <c:pt idx="777">
                  <c:v>0.76099729483463197</c:v>
                </c:pt>
                <c:pt idx="778">
                  <c:v>0.76203924482372298</c:v>
                </c:pt>
                <c:pt idx="779">
                  <c:v>0.763081194812814</c:v>
                </c:pt>
                <c:pt idx="780">
                  <c:v>0.76412314480190502</c:v>
                </c:pt>
                <c:pt idx="781">
                  <c:v>0.76516509479099504</c:v>
                </c:pt>
                <c:pt idx="782">
                  <c:v>0.76620704478008606</c:v>
                </c:pt>
                <c:pt idx="783">
                  <c:v>0.76724899476917596</c:v>
                </c:pt>
                <c:pt idx="784">
                  <c:v>0.76829094475826698</c:v>
                </c:pt>
                <c:pt idx="785">
                  <c:v>0.769332894747359</c:v>
                </c:pt>
                <c:pt idx="786">
                  <c:v>0.77037484473644902</c:v>
                </c:pt>
                <c:pt idx="787">
                  <c:v>0.77141679472554003</c:v>
                </c:pt>
                <c:pt idx="788">
                  <c:v>0.77245874471463105</c:v>
                </c:pt>
                <c:pt idx="789">
                  <c:v>0.77350069470372096</c:v>
                </c:pt>
                <c:pt idx="790">
                  <c:v>0.77454264469281098</c:v>
                </c:pt>
                <c:pt idx="791">
                  <c:v>0.77558459468190299</c:v>
                </c:pt>
                <c:pt idx="792">
                  <c:v>0.77662654467099401</c:v>
                </c:pt>
                <c:pt idx="793">
                  <c:v>0.77766849466008403</c:v>
                </c:pt>
                <c:pt idx="794">
                  <c:v>0.77871044464917505</c:v>
                </c:pt>
                <c:pt idx="795">
                  <c:v>0.77975239463826596</c:v>
                </c:pt>
                <c:pt idx="796">
                  <c:v>0.78079434462735597</c:v>
                </c:pt>
                <c:pt idx="797">
                  <c:v>0.78183629461644699</c:v>
                </c:pt>
                <c:pt idx="798">
                  <c:v>0.78287824460553801</c:v>
                </c:pt>
                <c:pt idx="799">
                  <c:v>0.78392019459462803</c:v>
                </c:pt>
                <c:pt idx="800">
                  <c:v>0.78496214458371905</c:v>
                </c:pt>
                <c:pt idx="801">
                  <c:v>0.78600409457280995</c:v>
                </c:pt>
                <c:pt idx="802">
                  <c:v>0.78704604456189997</c:v>
                </c:pt>
                <c:pt idx="803">
                  <c:v>0.78808799455099099</c:v>
                </c:pt>
                <c:pt idx="804">
                  <c:v>0.78912994454008201</c:v>
                </c:pt>
                <c:pt idx="805">
                  <c:v>0.79017189452917203</c:v>
                </c:pt>
                <c:pt idx="806">
                  <c:v>0.79121384451826404</c:v>
                </c:pt>
                <c:pt idx="807">
                  <c:v>0.79225579450735395</c:v>
                </c:pt>
                <c:pt idx="808">
                  <c:v>0.79329774449644397</c:v>
                </c:pt>
                <c:pt idx="809">
                  <c:v>0.79433969448553499</c:v>
                </c:pt>
                <c:pt idx="810">
                  <c:v>0.795381644474626</c:v>
                </c:pt>
                <c:pt idx="811">
                  <c:v>0.79642359446371702</c:v>
                </c:pt>
                <c:pt idx="812">
                  <c:v>0.79746554445280704</c:v>
                </c:pt>
                <c:pt idx="813">
                  <c:v>0.79850749444189795</c:v>
                </c:pt>
                <c:pt idx="814">
                  <c:v>0.79954944443098896</c:v>
                </c:pt>
                <c:pt idx="815">
                  <c:v>0.80059139442007898</c:v>
                </c:pt>
                <c:pt idx="816">
                  <c:v>0.80163334440917</c:v>
                </c:pt>
                <c:pt idx="817">
                  <c:v>0.80267529439826102</c:v>
                </c:pt>
                <c:pt idx="818">
                  <c:v>0.80371724438735204</c:v>
                </c:pt>
                <c:pt idx="819">
                  <c:v>0.80475919437644206</c:v>
                </c:pt>
                <c:pt idx="820">
                  <c:v>0.80580114436553396</c:v>
                </c:pt>
                <c:pt idx="821">
                  <c:v>0.80684309435462398</c:v>
                </c:pt>
                <c:pt idx="822">
                  <c:v>0.807885044343715</c:v>
                </c:pt>
                <c:pt idx="823">
                  <c:v>0.80892699433280502</c:v>
                </c:pt>
                <c:pt idx="824">
                  <c:v>0.80996894432189603</c:v>
                </c:pt>
                <c:pt idx="825">
                  <c:v>0.81101089431098705</c:v>
                </c:pt>
                <c:pt idx="826">
                  <c:v>0.81205284430007796</c:v>
                </c:pt>
                <c:pt idx="827">
                  <c:v>0.81309479428916798</c:v>
                </c:pt>
                <c:pt idx="828">
                  <c:v>0.81413674427825899</c:v>
                </c:pt>
                <c:pt idx="829">
                  <c:v>0.81517869426735001</c:v>
                </c:pt>
                <c:pt idx="830">
                  <c:v>0.81622064425644003</c:v>
                </c:pt>
                <c:pt idx="831">
                  <c:v>0.81726259424553105</c:v>
                </c:pt>
                <c:pt idx="832">
                  <c:v>0.81830454423462196</c:v>
                </c:pt>
                <c:pt idx="833">
                  <c:v>0.81934649422371197</c:v>
                </c:pt>
                <c:pt idx="834">
                  <c:v>0.82038844421280299</c:v>
                </c:pt>
                <c:pt idx="835">
                  <c:v>0.82143039420189401</c:v>
                </c:pt>
                <c:pt idx="836">
                  <c:v>0.82247234419098503</c:v>
                </c:pt>
                <c:pt idx="837">
                  <c:v>0.82351429418007605</c:v>
                </c:pt>
                <c:pt idx="838">
                  <c:v>0.82455624416916595</c:v>
                </c:pt>
                <c:pt idx="839">
                  <c:v>0.82559819415825697</c:v>
                </c:pt>
                <c:pt idx="840">
                  <c:v>0.82664014414734799</c:v>
                </c:pt>
                <c:pt idx="841">
                  <c:v>0.82768209413643801</c:v>
                </c:pt>
                <c:pt idx="842">
                  <c:v>0.82872404412552902</c:v>
                </c:pt>
                <c:pt idx="843">
                  <c:v>0.82976599411462104</c:v>
                </c:pt>
                <c:pt idx="844">
                  <c:v>0.83080794410370995</c:v>
                </c:pt>
                <c:pt idx="845">
                  <c:v>0.83184989409280097</c:v>
                </c:pt>
                <c:pt idx="846">
                  <c:v>0.83289184408189199</c:v>
                </c:pt>
                <c:pt idx="847">
                  <c:v>0.833933794070982</c:v>
                </c:pt>
                <c:pt idx="848">
                  <c:v>0.83497574406007302</c:v>
                </c:pt>
                <c:pt idx="849">
                  <c:v>0.83601769404916404</c:v>
                </c:pt>
                <c:pt idx="850">
                  <c:v>0.83705964403825495</c:v>
                </c:pt>
                <c:pt idx="851">
                  <c:v>0.83810159402734596</c:v>
                </c:pt>
                <c:pt idx="852">
                  <c:v>0.83914354401643598</c:v>
                </c:pt>
                <c:pt idx="853">
                  <c:v>0.840185494005528</c:v>
                </c:pt>
                <c:pt idx="854">
                  <c:v>0.84122744399461702</c:v>
                </c:pt>
                <c:pt idx="855">
                  <c:v>0.84226939398370804</c:v>
                </c:pt>
                <c:pt idx="856">
                  <c:v>0.84331134397279905</c:v>
                </c:pt>
                <c:pt idx="857">
                  <c:v>0.84435329396188996</c:v>
                </c:pt>
                <c:pt idx="858">
                  <c:v>0.84539524395098098</c:v>
                </c:pt>
                <c:pt idx="859">
                  <c:v>0.846437193940071</c:v>
                </c:pt>
                <c:pt idx="860">
                  <c:v>0.84747914392916102</c:v>
                </c:pt>
                <c:pt idx="861">
                  <c:v>0.84852109391825303</c:v>
                </c:pt>
                <c:pt idx="862">
                  <c:v>0.84956304390734405</c:v>
                </c:pt>
                <c:pt idx="863">
                  <c:v>0.85060499389643496</c:v>
                </c:pt>
                <c:pt idx="864">
                  <c:v>0.85164694388552498</c:v>
                </c:pt>
                <c:pt idx="865">
                  <c:v>0.85268889387461499</c:v>
                </c:pt>
                <c:pt idx="866">
                  <c:v>0.85373084386370601</c:v>
                </c:pt>
                <c:pt idx="867">
                  <c:v>0.85477279385279703</c:v>
                </c:pt>
              </c:numCache>
            </c:numRef>
          </c:xVal>
          <c:yVal>
            <c:numRef>
              <c:f>Sheet1!$D$3:$D$870</c:f>
              <c:numCache>
                <c:formatCode>0.00E+00</c:formatCode>
                <c:ptCount val="868"/>
                <c:pt idx="0">
                  <c:v>-1.26392716966042E-6</c:v>
                </c:pt>
                <c:pt idx="1">
                  <c:v>-1.37728201740985E-6</c:v>
                </c:pt>
                <c:pt idx="2">
                  <c:v>-1.5038150041685999E-6</c:v>
                </c:pt>
                <c:pt idx="3">
                  <c:v>-1.6448105143538299E-6</c:v>
                </c:pt>
                <c:pt idx="4">
                  <c:v>-1.8016303812737799E-6</c:v>
                </c:pt>
                <c:pt idx="5">
                  <c:v>-1.9757445217909598E-6</c:v>
                </c:pt>
                <c:pt idx="6">
                  <c:v>-2.16873656051423E-6</c:v>
                </c:pt>
                <c:pt idx="7">
                  <c:v>-2.38232003090056E-6</c:v>
                </c:pt>
                <c:pt idx="8">
                  <c:v>-2.6183347703864102E-6</c:v>
                </c:pt>
                <c:pt idx="9">
                  <c:v>-2.8787482356217499E-6</c:v>
                </c:pt>
                <c:pt idx="10">
                  <c:v>-3.1656544529682599E-6</c:v>
                </c:pt>
                <c:pt idx="11">
                  <c:v>-3.4812689631188601E-6</c:v>
                </c:pt>
                <c:pt idx="12">
                  <c:v>-3.8279312919829499E-6</c:v>
                </c:pt>
                <c:pt idx="13">
                  <c:v>-4.2081188491171502E-6</c:v>
                </c:pt>
                <c:pt idx="14">
                  <c:v>-4.6244340843826299E-6</c:v>
                </c:pt>
                <c:pt idx="15">
                  <c:v>-5.07961507223309E-6</c:v>
                </c:pt>
                <c:pt idx="16">
                  <c:v>-5.5765480424934004E-6</c:v>
                </c:pt>
                <c:pt idx="17">
                  <c:v>-6.1182863716273898E-6</c:v>
                </c:pt>
                <c:pt idx="18">
                  <c:v>-6.7080008898138802E-6</c:v>
                </c:pt>
                <c:pt idx="19">
                  <c:v>-7.34900661402561E-6</c:v>
                </c:pt>
                <c:pt idx="20">
                  <c:v>-8.0447717136173098E-6</c:v>
                </c:pt>
                <c:pt idx="21">
                  <c:v>-8.7989047939914602E-6</c:v>
                </c:pt>
                <c:pt idx="22">
                  <c:v>-9.6151860548908105E-6</c:v>
                </c:pt>
                <c:pt idx="23">
                  <c:v>-1.04975470651781E-5</c:v>
                </c:pt>
                <c:pt idx="24">
                  <c:v>-1.14500657071391E-5</c:v>
                </c:pt>
                <c:pt idx="25">
                  <c:v>-1.24769565229485E-5</c:v>
                </c:pt>
                <c:pt idx="26">
                  <c:v>-1.35825577063583E-5</c:v>
                </c:pt>
                <c:pt idx="27">
                  <c:v>-1.47713445267246E-5</c:v>
                </c:pt>
                <c:pt idx="28">
                  <c:v>-1.6047909929712101E-5</c:v>
                </c:pt>
                <c:pt idx="29">
                  <c:v>-1.74169578373642E-5</c:v>
                </c:pt>
                <c:pt idx="30">
                  <c:v>-1.8883304136457699E-5</c:v>
                </c:pt>
                <c:pt idx="31">
                  <c:v>-2.0451869143974901E-5</c:v>
                </c:pt>
                <c:pt idx="32">
                  <c:v>-2.2127656528911101E-5</c:v>
                </c:pt>
                <c:pt idx="33">
                  <c:v>-2.39157753131878E-5</c:v>
                </c:pt>
                <c:pt idx="34">
                  <c:v>-2.5821378995105199E-5</c:v>
                </c:pt>
                <c:pt idx="35">
                  <c:v>-2.7849682115747099E-5</c:v>
                </c:pt>
                <c:pt idx="36">
                  <c:v>-3.00059424722654E-5</c:v>
                </c:pt>
                <c:pt idx="37">
                  <c:v>-3.22954870452151E-5</c:v>
                </c:pt>
                <c:pt idx="38">
                  <c:v>-3.4723647912038297E-5</c:v>
                </c:pt>
                <c:pt idx="39">
                  <c:v>-3.7295774870699297E-5</c:v>
                </c:pt>
                <c:pt idx="40">
                  <c:v>-4.0017197640136502E-5</c:v>
                </c:pt>
                <c:pt idx="41">
                  <c:v>-4.2893188065830403E-5</c:v>
                </c:pt>
                <c:pt idx="42">
                  <c:v>-4.59289818103064E-5</c:v>
                </c:pt>
                <c:pt idx="43">
                  <c:v>-4.9129753918748797E-5</c:v>
                </c:pt>
                <c:pt idx="44">
                  <c:v>-5.2500604106109201E-5</c:v>
                </c:pt>
                <c:pt idx="45">
                  <c:v>-5.6046549579530998E-5</c:v>
                </c:pt>
                <c:pt idx="46">
                  <c:v>-5.97724933646991E-5</c:v>
                </c:pt>
                <c:pt idx="47">
                  <c:v>-6.3683190302428296E-5</c:v>
                </c:pt>
                <c:pt idx="48">
                  <c:v>-6.7783259874488205E-5</c:v>
                </c:pt>
                <c:pt idx="49">
                  <c:v>-7.2077119946822095E-5</c:v>
                </c:pt>
                <c:pt idx="50">
                  <c:v>-7.65689945024946E-5</c:v>
                </c:pt>
                <c:pt idx="51">
                  <c:v>-8.1262913068507001E-5</c:v>
                </c:pt>
                <c:pt idx="52">
                  <c:v>-8.6162675372470696E-5</c:v>
                </c:pt>
                <c:pt idx="53">
                  <c:v>-9.1271840348878904E-5</c:v>
                </c:pt>
                <c:pt idx="54">
                  <c:v>-9.6593699569685806E-5</c:v>
                </c:pt>
                <c:pt idx="55">
                  <c:v>-1.0213126263834999E-4</c:v>
                </c:pt>
                <c:pt idx="56">
                  <c:v>-1.07887252229752E-4</c:v>
                </c:pt>
                <c:pt idx="57">
                  <c:v>-1.13864072143691E-4</c:v>
                </c:pt>
                <c:pt idx="58">
                  <c:v>-1.20063800183574E-4</c:v>
                </c:pt>
                <c:pt idx="59">
                  <c:v>-1.2648817517897E-4</c:v>
                </c:pt>
                <c:pt idx="60">
                  <c:v>-1.33138579655298E-4</c:v>
                </c:pt>
                <c:pt idx="61">
                  <c:v>-1.4001601613948799E-4</c:v>
                </c:pt>
                <c:pt idx="62">
                  <c:v>-1.47121107629186E-4</c:v>
                </c:pt>
                <c:pt idx="63">
                  <c:v>-1.54454090561228E-4</c:v>
                </c:pt>
                <c:pt idx="64">
                  <c:v>-1.6201481223590601E-4</c:v>
                </c:pt>
                <c:pt idx="65">
                  <c:v>-1.69802760348897E-4</c:v>
                </c:pt>
                <c:pt idx="66">
                  <c:v>-1.77817025808486E-4</c:v>
                </c:pt>
                <c:pt idx="67">
                  <c:v>-1.8605631148271401E-4</c:v>
                </c:pt>
                <c:pt idx="68">
                  <c:v>-1.94518951968873E-4</c:v>
                </c:pt>
                <c:pt idx="69">
                  <c:v>-2.03202929656253E-4</c:v>
                </c:pt>
                <c:pt idx="70">
                  <c:v>-2.12105884971903E-4</c:v>
                </c:pt>
                <c:pt idx="71">
                  <c:v>-2.2122512467928401E-4</c:v>
                </c:pt>
                <c:pt idx="72">
                  <c:v>-2.3055768438924099E-4</c:v>
                </c:pt>
                <c:pt idx="73">
                  <c:v>-2.4010033166089301E-4</c:v>
                </c:pt>
                <c:pt idx="74">
                  <c:v>-2.49849599673482E-4</c:v>
                </c:pt>
                <c:pt idx="75">
                  <c:v>-2.59801838066893E-4</c:v>
                </c:pt>
                <c:pt idx="76">
                  <c:v>-2.6995320547536602E-4</c:v>
                </c:pt>
                <c:pt idx="77">
                  <c:v>-2.8029975234172301E-4</c:v>
                </c:pt>
                <c:pt idx="78">
                  <c:v>-2.9083741766487801E-4</c:v>
                </c:pt>
                <c:pt idx="79">
                  <c:v>-3.01562051509286E-4</c:v>
                </c:pt>
                <c:pt idx="80">
                  <c:v>-3.1246947095111698E-4</c:v>
                </c:pt>
                <c:pt idx="81">
                  <c:v>-3.2355542959935902E-4</c:v>
                </c:pt>
                <c:pt idx="82">
                  <c:v>-3.3481569887715198E-4</c:v>
                </c:pt>
                <c:pt idx="83">
                  <c:v>-3.46246080062807E-4</c:v>
                </c:pt>
                <c:pt idx="84">
                  <c:v>-3.5784239979478699E-4</c:v>
                </c:pt>
                <c:pt idx="85">
                  <c:v>-3.69600527270517E-4</c:v>
                </c:pt>
                <c:pt idx="86">
                  <c:v>-3.8151640512285701E-4</c:v>
                </c:pt>
                <c:pt idx="87">
                  <c:v>-3.9358601780009898E-4</c:v>
                </c:pt>
                <c:pt idx="88">
                  <c:v>-4.05805438225711E-4</c:v>
                </c:pt>
                <c:pt idx="89">
                  <c:v>-4.1817078834462102E-4</c:v>
                </c:pt>
                <c:pt idx="90">
                  <c:v>-4.3067825921170298E-4</c:v>
                </c:pt>
                <c:pt idx="91">
                  <c:v>-4.4332405494572498E-4</c:v>
                </c:pt>
                <c:pt idx="92">
                  <c:v>-4.56104464922066E-4</c:v>
                </c:pt>
                <c:pt idx="93">
                  <c:v>-4.6901578763569899E-4</c:v>
                </c:pt>
                <c:pt idx="94">
                  <c:v>-4.82054332220738E-4</c:v>
                </c:pt>
                <c:pt idx="95">
                  <c:v>-4.9521648720792096E-4</c:v>
                </c:pt>
                <c:pt idx="96">
                  <c:v>-5.0849861382259596E-4</c:v>
                </c:pt>
                <c:pt idx="97">
                  <c:v>-5.2189717151716604E-4</c:v>
                </c:pt>
                <c:pt idx="98">
                  <c:v>-5.3540862533736004E-4</c:v>
                </c:pt>
                <c:pt idx="99">
                  <c:v>-5.4902952711154195E-4</c:v>
                </c:pt>
                <c:pt idx="100">
                  <c:v>-5.6275651502849097E-4</c:v>
                </c:pt>
                <c:pt idx="101">
                  <c:v>-5.7658628851497496E-4</c:v>
                </c:pt>
                <c:pt idx="102">
                  <c:v>-5.9051566466069704E-4</c:v>
                </c:pt>
                <c:pt idx="103">
                  <c:v>-6.0454153564213199E-4</c:v>
                </c:pt>
                <c:pt idx="104">
                  <c:v>-6.1866083642781204E-4</c:v>
                </c:pt>
                <c:pt idx="105">
                  <c:v>-6.3287062174799305E-4</c:v>
                </c:pt>
                <c:pt idx="106">
                  <c:v>-6.4716801097075604E-4</c:v>
                </c:pt>
                <c:pt idx="107">
                  <c:v>-6.6155016733175599E-4</c:v>
                </c:pt>
                <c:pt idx="108">
                  <c:v>-6.7601436013093404E-4</c:v>
                </c:pt>
                <c:pt idx="109">
                  <c:v>-6.9055784808337399E-4</c:v>
                </c:pt>
                <c:pt idx="110">
                  <c:v>-7.0517800181460596E-4</c:v>
                </c:pt>
                <c:pt idx="111">
                  <c:v>-7.1987224894178503E-4</c:v>
                </c:pt>
                <c:pt idx="112">
                  <c:v>-7.3463806686800302E-4</c:v>
                </c:pt>
                <c:pt idx="113">
                  <c:v>-7.4947298269292101E-4</c:v>
                </c:pt>
                <c:pt idx="114">
                  <c:v>-7.6437458164864999E-4</c:v>
                </c:pt>
                <c:pt idx="115">
                  <c:v>-7.7934052508267298E-4</c:v>
                </c:pt>
                <c:pt idx="116">
                  <c:v>-7.9436850374297804E-4</c:v>
                </c:pt>
                <c:pt idx="117">
                  <c:v>-8.0945629039284005E-4</c:v>
                </c:pt>
                <c:pt idx="118">
                  <c:v>-8.2460171785164705E-4</c:v>
                </c:pt>
                <c:pt idx="119">
                  <c:v>-8.3980267141431798E-4</c:v>
                </c:pt>
                <c:pt idx="120">
                  <c:v>-8.55057086298022E-4</c:v>
                </c:pt>
                <c:pt idx="121">
                  <c:v>-8.7036295779408402E-4</c:v>
                </c:pt>
                <c:pt idx="122">
                  <c:v>-8.8571833801833497E-4</c:v>
                </c:pt>
                <c:pt idx="123">
                  <c:v>-9.0112131759868895E-4</c:v>
                </c:pt>
                <c:pt idx="124">
                  <c:v>-9.1657001946766296E-4</c:v>
                </c:pt>
                <c:pt idx="125">
                  <c:v>-9.3206266920957805E-4</c:v>
                </c:pt>
                <c:pt idx="126">
                  <c:v>-9.4759751982017302E-4</c:v>
                </c:pt>
                <c:pt idx="127">
                  <c:v>-9.6317286461428705E-4</c:v>
                </c:pt>
                <c:pt idx="128">
                  <c:v>-9.787870376273349E-4</c:v>
                </c:pt>
                <c:pt idx="129">
                  <c:v>-9.9443841403770803E-4</c:v>
                </c:pt>
                <c:pt idx="130">
                  <c:v>-1.01012540497069E-3</c:v>
                </c:pt>
                <c:pt idx="131">
                  <c:v>-1.0258464512877799E-3</c:v>
                </c:pt>
                <c:pt idx="132">
                  <c:v>-1.0416000261133499E-3</c:v>
                </c:pt>
                <c:pt idx="133">
                  <c:v>-1.05738460431667E-3</c:v>
                </c:pt>
                <c:pt idx="134">
                  <c:v>-1.0731987084759899E-3</c:v>
                </c:pt>
                <c:pt idx="135">
                  <c:v>-1.08904086840093E-3</c:v>
                </c:pt>
                <c:pt idx="136">
                  <c:v>-1.1049096476547799E-3</c:v>
                </c:pt>
                <c:pt idx="137">
                  <c:v>-1.1208036612254399E-3</c:v>
                </c:pt>
                <c:pt idx="138">
                  <c:v>-1.1367215762653701E-3</c:v>
                </c:pt>
                <c:pt idx="139">
                  <c:v>-1.1526621156595E-3</c:v>
                </c:pt>
                <c:pt idx="140">
                  <c:v>-1.1686240604249899E-3</c:v>
                </c:pt>
                <c:pt idx="141">
                  <c:v>-1.18460624249351E-3</c:v>
                </c:pt>
                <c:pt idx="142">
                  <c:v>-1.2006075657544199E-3</c:v>
                </c:pt>
                <c:pt idx="143">
                  <c:v>-1.2166269505554099E-3</c:v>
                </c:pt>
                <c:pt idx="144">
                  <c:v>-1.23266336157461E-3</c:v>
                </c:pt>
                <c:pt idx="145">
                  <c:v>-1.2487157916438801E-3</c:v>
                </c:pt>
                <c:pt idx="146">
                  <c:v>-1.26478323064476E-3</c:v>
                </c:pt>
                <c:pt idx="147">
                  <c:v>-1.28086469852709E-3</c:v>
                </c:pt>
                <c:pt idx="148">
                  <c:v>-1.2969592018317799E-3</c:v>
                </c:pt>
                <c:pt idx="149">
                  <c:v>-1.3130657786835701E-3</c:v>
                </c:pt>
                <c:pt idx="150">
                  <c:v>-1.3291834939271399E-3</c:v>
                </c:pt>
                <c:pt idx="151">
                  <c:v>-1.3453114457101199E-3</c:v>
                </c:pt>
                <c:pt idx="152">
                  <c:v>-1.36144878922294E-3</c:v>
                </c:pt>
                <c:pt idx="153">
                  <c:v>-1.3775947293141199E-3</c:v>
                </c:pt>
                <c:pt idx="154">
                  <c:v>-1.39374853561639E-3</c:v>
                </c:pt>
                <c:pt idx="155">
                  <c:v>-1.4099095476519301E-3</c:v>
                </c:pt>
                <c:pt idx="156">
                  <c:v>-1.4260771519775601E-3</c:v>
                </c:pt>
                <c:pt idx="157">
                  <c:v>-1.44225079288682E-3</c:v>
                </c:pt>
                <c:pt idx="158">
                  <c:v>-1.45842994466777E-3</c:v>
                </c:pt>
                <c:pt idx="159">
                  <c:v>-1.4746141372765299E-3</c:v>
                </c:pt>
                <c:pt idx="160">
                  <c:v>-1.4908029308010201E-3</c:v>
                </c:pt>
                <c:pt idx="161">
                  <c:v>-1.5069959176801501E-3</c:v>
                </c:pt>
                <c:pt idx="162">
                  <c:v>-1.52319272402402E-3</c:v>
                </c:pt>
                <c:pt idx="163">
                  <c:v>-1.53939299390279E-3</c:v>
                </c:pt>
                <c:pt idx="164">
                  <c:v>-1.5555964135142699E-3</c:v>
                </c:pt>
                <c:pt idx="165">
                  <c:v>-1.57180270943803E-3</c:v>
                </c:pt>
                <c:pt idx="166">
                  <c:v>-1.5880116359914701E-3</c:v>
                </c:pt>
                <c:pt idx="167">
                  <c:v>-1.6042229763620301E-3</c:v>
                </c:pt>
                <c:pt idx="168">
                  <c:v>-1.62043653867614E-3</c:v>
                </c:pt>
                <c:pt idx="169">
                  <c:v>-1.6366521557312399E-3</c:v>
                </c:pt>
                <c:pt idx="170">
                  <c:v>-1.6528696755174299E-3</c:v>
                </c:pt>
                <c:pt idx="171">
                  <c:v>-1.66908894514047E-3</c:v>
                </c:pt>
                <c:pt idx="172">
                  <c:v>-1.68530982698563E-3</c:v>
                </c:pt>
                <c:pt idx="173">
                  <c:v>-1.7015321834286401E-3</c:v>
                </c:pt>
                <c:pt idx="174">
                  <c:v>-1.71775587985753E-3</c:v>
                </c:pt>
                <c:pt idx="175">
                  <c:v>-1.7339807851539501E-3</c:v>
                </c:pt>
                <c:pt idx="176">
                  <c:v>-1.7502067621034899E-3</c:v>
                </c:pt>
                <c:pt idx="177">
                  <c:v>-1.7664336806616299E-3</c:v>
                </c:pt>
                <c:pt idx="178">
                  <c:v>-1.78266142370097E-3</c:v>
                </c:pt>
                <c:pt idx="179">
                  <c:v>-1.79888988816714E-3</c:v>
                </c:pt>
                <c:pt idx="180">
                  <c:v>-1.81511898235337E-3</c:v>
                </c:pt>
                <c:pt idx="181">
                  <c:v>-1.8313486238394599E-3</c:v>
                </c:pt>
                <c:pt idx="182">
                  <c:v>-1.8475787429759699E-3</c:v>
                </c:pt>
                <c:pt idx="183">
                  <c:v>-1.8638092818922701E-3</c:v>
                </c:pt>
                <c:pt idx="184">
                  <c:v>-1.88004019009467E-3</c:v>
                </c:pt>
                <c:pt idx="185">
                  <c:v>-1.8962714236155701E-3</c:v>
                </c:pt>
                <c:pt idx="186">
                  <c:v>-1.9125029442239299E-3</c:v>
                </c:pt>
                <c:pt idx="187">
                  <c:v>-1.9287347162532801E-3</c:v>
                </c:pt>
                <c:pt idx="188">
                  <c:v>-1.94496670741407E-3</c:v>
                </c:pt>
                <c:pt idx="189">
                  <c:v>-1.9611988879787001E-3</c:v>
                </c:pt>
                <c:pt idx="190">
                  <c:v>-1.9774312317912802E-3</c:v>
                </c:pt>
                <c:pt idx="191">
                  <c:v>-1.9936637181512899E-3</c:v>
                </c:pt>
                <c:pt idx="192">
                  <c:v>-2.0098963278473501E-3</c:v>
                </c:pt>
                <c:pt idx="193">
                  <c:v>-2.0261290436303201E-3</c:v>
                </c:pt>
                <c:pt idx="194">
                  <c:v>-2.0423618514150001E-3</c:v>
                </c:pt>
                <c:pt idx="195">
                  <c:v>-2.0585947393194498E-3</c:v>
                </c:pt>
                <c:pt idx="196">
                  <c:v>-2.0748276970391998E-3</c:v>
                </c:pt>
                <c:pt idx="197">
                  <c:v>-2.0910607166409398E-3</c:v>
                </c:pt>
                <c:pt idx="198">
                  <c:v>-2.1072937910265998E-3</c:v>
                </c:pt>
                <c:pt idx="199">
                  <c:v>-2.1235269140103701E-3</c:v>
                </c:pt>
                <c:pt idx="200">
                  <c:v>-2.13976008024158E-3</c:v>
                </c:pt>
                <c:pt idx="201">
                  <c:v>-2.15599328531692E-3</c:v>
                </c:pt>
                <c:pt idx="202">
                  <c:v>-2.17222652519437E-3</c:v>
                </c:pt>
                <c:pt idx="203">
                  <c:v>-2.1884597963474301E-3</c:v>
                </c:pt>
                <c:pt idx="204">
                  <c:v>-2.20469309568262E-3</c:v>
                </c:pt>
                <c:pt idx="205">
                  <c:v>-2.2209264206019398E-3</c:v>
                </c:pt>
                <c:pt idx="206">
                  <c:v>-2.2371597687227299E-3</c:v>
                </c:pt>
                <c:pt idx="207">
                  <c:v>-2.2533931380234102E-3</c:v>
                </c:pt>
                <c:pt idx="208">
                  <c:v>-2.2696265266685099E-3</c:v>
                </c:pt>
                <c:pt idx="209">
                  <c:v>-2.2858599329672702E-3</c:v>
                </c:pt>
                <c:pt idx="210">
                  <c:v>-2.3020933553713398E-3</c:v>
                </c:pt>
                <c:pt idx="211">
                  <c:v>-2.31832679249176E-3</c:v>
                </c:pt>
                <c:pt idx="212">
                  <c:v>-2.3345602431099101E-3</c:v>
                </c:pt>
                <c:pt idx="213">
                  <c:v>-2.3507937060908098E-3</c:v>
                </c:pt>
                <c:pt idx="214">
                  <c:v>-2.3670271803673299E-3</c:v>
                </c:pt>
                <c:pt idx="215">
                  <c:v>-2.3832606649517602E-3</c:v>
                </c:pt>
                <c:pt idx="216">
                  <c:v>-2.3994941589400298E-3</c:v>
                </c:pt>
                <c:pt idx="217">
                  <c:v>-2.4157276614856201E-3</c:v>
                </c:pt>
                <c:pt idx="218">
                  <c:v>-2.4319611718223201E-3</c:v>
                </c:pt>
                <c:pt idx="219">
                  <c:v>-2.4481946892557001E-3</c:v>
                </c:pt>
                <c:pt idx="220">
                  <c:v>-2.4644282131997398E-3</c:v>
                </c:pt>
                <c:pt idx="221">
                  <c:v>-2.4806617431517401E-3</c:v>
                </c:pt>
                <c:pt idx="222">
                  <c:v>-2.49689527862177E-3</c:v>
                </c:pt>
                <c:pt idx="223">
                  <c:v>-2.5131288191683099E-3</c:v>
                </c:pt>
                <c:pt idx="224">
                  <c:v>-2.5293623643468598E-3</c:v>
                </c:pt>
                <c:pt idx="225">
                  <c:v>-2.54559591376131E-3</c:v>
                </c:pt>
                <c:pt idx="226">
                  <c:v>-2.5618294669720099E-3</c:v>
                </c:pt>
                <c:pt idx="227">
                  <c:v>-2.57806302357048E-3</c:v>
                </c:pt>
                <c:pt idx="228">
                  <c:v>-2.5942965832049299E-3</c:v>
                </c:pt>
                <c:pt idx="229">
                  <c:v>-2.6105301455173098E-3</c:v>
                </c:pt>
                <c:pt idx="230">
                  <c:v>-2.62676371024012E-3</c:v>
                </c:pt>
                <c:pt idx="231">
                  <c:v>-2.6429972771406002E-3</c:v>
                </c:pt>
                <c:pt idx="232">
                  <c:v>-2.6592308459302198E-3</c:v>
                </c:pt>
                <c:pt idx="233">
                  <c:v>-2.6754644163759201E-3</c:v>
                </c:pt>
                <c:pt idx="234">
                  <c:v>-2.6916979883132301E-3</c:v>
                </c:pt>
                <c:pt idx="235">
                  <c:v>-2.7079315616446598E-3</c:v>
                </c:pt>
                <c:pt idx="236">
                  <c:v>-2.7241651362053501E-3</c:v>
                </c:pt>
                <c:pt idx="237">
                  <c:v>-2.7403987117355201E-3</c:v>
                </c:pt>
                <c:pt idx="238">
                  <c:v>-2.75663228802255E-3</c:v>
                </c:pt>
                <c:pt idx="239">
                  <c:v>-2.77286586489381E-3</c:v>
                </c:pt>
                <c:pt idx="240">
                  <c:v>-2.7890994422866099E-3</c:v>
                </c:pt>
                <c:pt idx="241">
                  <c:v>-2.8053330201390802E-3</c:v>
                </c:pt>
                <c:pt idx="242">
                  <c:v>-2.8215665983584801E-3</c:v>
                </c:pt>
                <c:pt idx="243">
                  <c:v>-2.8378001768343199E-3</c:v>
                </c:pt>
                <c:pt idx="244">
                  <c:v>-2.8540337554431102E-3</c:v>
                </c:pt>
                <c:pt idx="245">
                  <c:v>-2.8702673341658401E-3</c:v>
                </c:pt>
                <c:pt idx="246">
                  <c:v>-2.8865009129663299E-3</c:v>
                </c:pt>
                <c:pt idx="247">
                  <c:v>-2.90273449183103E-3</c:v>
                </c:pt>
                <c:pt idx="248">
                  <c:v>-2.9189680707560201E-3</c:v>
                </c:pt>
                <c:pt idx="249">
                  <c:v>-2.9352016497376301E-3</c:v>
                </c:pt>
                <c:pt idx="250">
                  <c:v>-2.9514352287724902E-3</c:v>
                </c:pt>
                <c:pt idx="251">
                  <c:v>-2.9676688078573098E-3</c:v>
                </c:pt>
                <c:pt idx="252">
                  <c:v>-2.9839023869889501E-3</c:v>
                </c:pt>
                <c:pt idx="253">
                  <c:v>-3.00013596616454E-3</c:v>
                </c:pt>
                <c:pt idx="254">
                  <c:v>-3.01636954538065E-3</c:v>
                </c:pt>
                <c:pt idx="255">
                  <c:v>-3.0326031246059302E-3</c:v>
                </c:pt>
                <c:pt idx="256">
                  <c:v>-3.04883670383121E-3</c:v>
                </c:pt>
                <c:pt idx="257">
                  <c:v>-3.0650702830564902E-3</c:v>
                </c:pt>
                <c:pt idx="258">
                  <c:v>-3.0813038622817699E-3</c:v>
                </c:pt>
                <c:pt idx="259">
                  <c:v>-3.0975374415070402E-3</c:v>
                </c:pt>
                <c:pt idx="260">
                  <c:v>-3.1137710207323199E-3</c:v>
                </c:pt>
                <c:pt idx="261">
                  <c:v>-3.1300045999576001E-3</c:v>
                </c:pt>
                <c:pt idx="262">
                  <c:v>-3.1462381791828799E-3</c:v>
                </c:pt>
                <c:pt idx="263">
                  <c:v>-3.1624717584081601E-3</c:v>
                </c:pt>
                <c:pt idx="264">
                  <c:v>-3.1787053376334399E-3</c:v>
                </c:pt>
                <c:pt idx="265">
                  <c:v>-3.1949389168587201E-3</c:v>
                </c:pt>
                <c:pt idx="266">
                  <c:v>-3.2111724960839998E-3</c:v>
                </c:pt>
                <c:pt idx="267">
                  <c:v>-3.22740607530928E-3</c:v>
                </c:pt>
                <c:pt idx="268">
                  <c:v>-3.2436396545345602E-3</c:v>
                </c:pt>
                <c:pt idx="269">
                  <c:v>-3.25987323375983E-3</c:v>
                </c:pt>
                <c:pt idx="270">
                  <c:v>-3.2761068129851102E-3</c:v>
                </c:pt>
                <c:pt idx="271">
                  <c:v>-3.29234039221039E-3</c:v>
                </c:pt>
                <c:pt idx="272">
                  <c:v>-3.3085739714356702E-3</c:v>
                </c:pt>
                <c:pt idx="273">
                  <c:v>-3.3248075506609499E-3</c:v>
                </c:pt>
                <c:pt idx="274">
                  <c:v>-3.3410411298862301E-3</c:v>
                </c:pt>
                <c:pt idx="275">
                  <c:v>-3.3572747091115099E-3</c:v>
                </c:pt>
                <c:pt idx="276">
                  <c:v>-3.3735082883367901E-3</c:v>
                </c:pt>
                <c:pt idx="277">
                  <c:v>-3.3897418675620699E-3</c:v>
                </c:pt>
                <c:pt idx="278">
                  <c:v>-3.4059754467873501E-3</c:v>
                </c:pt>
                <c:pt idx="279">
                  <c:v>-3.4222090260126199E-3</c:v>
                </c:pt>
                <c:pt idx="280">
                  <c:v>-3.4384426052379E-3</c:v>
                </c:pt>
                <c:pt idx="281">
                  <c:v>-3.4546761844631798E-3</c:v>
                </c:pt>
                <c:pt idx="282">
                  <c:v>-3.47090976368846E-3</c:v>
                </c:pt>
                <c:pt idx="283">
                  <c:v>-3.4871433429137402E-3</c:v>
                </c:pt>
                <c:pt idx="284">
                  <c:v>-3.50337692213902E-3</c:v>
                </c:pt>
                <c:pt idx="285">
                  <c:v>-3.5196105013643002E-3</c:v>
                </c:pt>
                <c:pt idx="286">
                  <c:v>-3.5358440805895799E-3</c:v>
                </c:pt>
                <c:pt idx="287">
                  <c:v>-3.5520776598148601E-3</c:v>
                </c:pt>
                <c:pt idx="288">
                  <c:v>-3.5683112390401299E-3</c:v>
                </c:pt>
                <c:pt idx="289">
                  <c:v>-3.5845448182654101E-3</c:v>
                </c:pt>
                <c:pt idx="290">
                  <c:v>-3.6007783974906899E-3</c:v>
                </c:pt>
                <c:pt idx="291">
                  <c:v>-3.6170119767159701E-3</c:v>
                </c:pt>
                <c:pt idx="292">
                  <c:v>-3.6332455559412499E-3</c:v>
                </c:pt>
                <c:pt idx="293">
                  <c:v>-3.6494791351665301E-3</c:v>
                </c:pt>
                <c:pt idx="294">
                  <c:v>-3.6657127143918098E-3</c:v>
                </c:pt>
                <c:pt idx="295">
                  <c:v>-3.68194629361709E-3</c:v>
                </c:pt>
                <c:pt idx="296">
                  <c:v>-3.6981798728423698E-3</c:v>
                </c:pt>
                <c:pt idx="297">
                  <c:v>-3.71441345206765E-3</c:v>
                </c:pt>
                <c:pt idx="298">
                  <c:v>-3.7306470312929302E-3</c:v>
                </c:pt>
                <c:pt idx="299">
                  <c:v>-3.7468806105182E-3</c:v>
                </c:pt>
                <c:pt idx="300">
                  <c:v>-3.7631141897434802E-3</c:v>
                </c:pt>
                <c:pt idx="301">
                  <c:v>-3.7793477689687599E-3</c:v>
                </c:pt>
                <c:pt idx="302">
                  <c:v>-3.7955813481940401E-3</c:v>
                </c:pt>
                <c:pt idx="303">
                  <c:v>-3.8118149274193199E-3</c:v>
                </c:pt>
                <c:pt idx="304">
                  <c:v>-3.8280485066446001E-3</c:v>
                </c:pt>
                <c:pt idx="305">
                  <c:v>-3.8442820858698799E-3</c:v>
                </c:pt>
                <c:pt idx="306">
                  <c:v>-3.8605156650951601E-3</c:v>
                </c:pt>
                <c:pt idx="307">
                  <c:v>-3.8767492443204398E-3</c:v>
                </c:pt>
                <c:pt idx="308">
                  <c:v>-3.89298282354572E-3</c:v>
                </c:pt>
                <c:pt idx="309">
                  <c:v>-3.9092164027709903E-3</c:v>
                </c:pt>
                <c:pt idx="310">
                  <c:v>-3.92544998199627E-3</c:v>
                </c:pt>
                <c:pt idx="311">
                  <c:v>-3.9416835612215498E-3</c:v>
                </c:pt>
                <c:pt idx="312">
                  <c:v>-3.9579171404468304E-3</c:v>
                </c:pt>
                <c:pt idx="313">
                  <c:v>-3.9741507196721102E-3</c:v>
                </c:pt>
                <c:pt idx="314">
                  <c:v>-3.9903842988973899E-3</c:v>
                </c:pt>
                <c:pt idx="315">
                  <c:v>-4.0066178781226697E-3</c:v>
                </c:pt>
                <c:pt idx="316">
                  <c:v>-4.0228514573479503E-3</c:v>
                </c:pt>
                <c:pt idx="317">
                  <c:v>-4.0390850365732301E-3</c:v>
                </c:pt>
                <c:pt idx="318">
                  <c:v>-4.0553186157985099E-3</c:v>
                </c:pt>
                <c:pt idx="319">
                  <c:v>-4.0715521950237896E-3</c:v>
                </c:pt>
                <c:pt idx="320">
                  <c:v>-4.0877857742490599E-3</c:v>
                </c:pt>
                <c:pt idx="321">
                  <c:v>-4.1040193534743396E-3</c:v>
                </c:pt>
                <c:pt idx="322">
                  <c:v>-4.1202529326996203E-3</c:v>
                </c:pt>
                <c:pt idx="323">
                  <c:v>-4.1364865119249E-3</c:v>
                </c:pt>
                <c:pt idx="324">
                  <c:v>-4.1527200911501798E-3</c:v>
                </c:pt>
                <c:pt idx="325">
                  <c:v>-4.1689536703754604E-3</c:v>
                </c:pt>
                <c:pt idx="326">
                  <c:v>-4.1851872496007402E-3</c:v>
                </c:pt>
                <c:pt idx="327">
                  <c:v>-4.20142082882602E-3</c:v>
                </c:pt>
                <c:pt idx="328">
                  <c:v>-4.2176544080512997E-3</c:v>
                </c:pt>
                <c:pt idx="329">
                  <c:v>-4.2338879872765699E-3</c:v>
                </c:pt>
                <c:pt idx="330">
                  <c:v>-4.2501215665018601E-3</c:v>
                </c:pt>
                <c:pt idx="331">
                  <c:v>-4.2663551457271303E-3</c:v>
                </c:pt>
                <c:pt idx="332">
                  <c:v>-4.2825887249524101E-3</c:v>
                </c:pt>
                <c:pt idx="333">
                  <c:v>-4.2988223041776899E-3</c:v>
                </c:pt>
                <c:pt idx="334">
                  <c:v>-4.3150558834029696E-3</c:v>
                </c:pt>
                <c:pt idx="335">
                  <c:v>-4.3312894626282503E-3</c:v>
                </c:pt>
                <c:pt idx="336">
                  <c:v>-4.34752304185353E-3</c:v>
                </c:pt>
                <c:pt idx="337">
                  <c:v>-4.3637566210788098E-3</c:v>
                </c:pt>
                <c:pt idx="338">
                  <c:v>-4.3799902003040904E-3</c:v>
                </c:pt>
                <c:pt idx="339">
                  <c:v>-4.3962237795293598E-3</c:v>
                </c:pt>
                <c:pt idx="340">
                  <c:v>-4.41245735875465E-3</c:v>
                </c:pt>
                <c:pt idx="341">
                  <c:v>-4.4286909379799297E-3</c:v>
                </c:pt>
                <c:pt idx="342">
                  <c:v>-4.4449245172051999E-3</c:v>
                </c:pt>
                <c:pt idx="343">
                  <c:v>-4.4611580964304797E-3</c:v>
                </c:pt>
                <c:pt idx="344">
                  <c:v>-4.4773916756557603E-3</c:v>
                </c:pt>
                <c:pt idx="345">
                  <c:v>-4.4936252548810401E-3</c:v>
                </c:pt>
                <c:pt idx="346">
                  <c:v>-4.5098588341063199E-3</c:v>
                </c:pt>
                <c:pt idx="347">
                  <c:v>-4.5260924133315996E-3</c:v>
                </c:pt>
                <c:pt idx="348">
                  <c:v>-4.5423259925568803E-3</c:v>
                </c:pt>
                <c:pt idx="349">
                  <c:v>-4.55855957178216E-3</c:v>
                </c:pt>
                <c:pt idx="350">
                  <c:v>-4.5747931510074398E-3</c:v>
                </c:pt>
                <c:pt idx="351">
                  <c:v>-4.59102673023271E-3</c:v>
                </c:pt>
                <c:pt idx="352">
                  <c:v>-4.6072603094579898E-3</c:v>
                </c:pt>
                <c:pt idx="353">
                  <c:v>-4.6234938886832704E-3</c:v>
                </c:pt>
                <c:pt idx="354">
                  <c:v>-4.6397274679085502E-3</c:v>
                </c:pt>
                <c:pt idx="355">
                  <c:v>-4.65596104713383E-3</c:v>
                </c:pt>
                <c:pt idx="356">
                  <c:v>-4.6721946263591097E-3</c:v>
                </c:pt>
                <c:pt idx="357">
                  <c:v>-4.6884282055843904E-3</c:v>
                </c:pt>
                <c:pt idx="358">
                  <c:v>-4.7046617848096701E-3</c:v>
                </c:pt>
                <c:pt idx="359">
                  <c:v>-4.7208953640349499E-3</c:v>
                </c:pt>
                <c:pt idx="360">
                  <c:v>-4.7371289432602201E-3</c:v>
                </c:pt>
                <c:pt idx="361">
                  <c:v>-4.7533625224854999E-3</c:v>
                </c:pt>
                <c:pt idx="362">
                  <c:v>-4.7695961017107796E-3</c:v>
                </c:pt>
                <c:pt idx="363">
                  <c:v>-4.7858296809360698E-3</c:v>
                </c:pt>
                <c:pt idx="364">
                  <c:v>-4.80206326016134E-3</c:v>
                </c:pt>
                <c:pt idx="365">
                  <c:v>-4.8182968393866198E-3</c:v>
                </c:pt>
                <c:pt idx="366">
                  <c:v>-4.8345304186119004E-3</c:v>
                </c:pt>
                <c:pt idx="367">
                  <c:v>-4.8507639978371802E-3</c:v>
                </c:pt>
                <c:pt idx="368">
                  <c:v>-4.86699757706246E-3</c:v>
                </c:pt>
                <c:pt idx="369">
                  <c:v>-4.8832311562877397E-3</c:v>
                </c:pt>
                <c:pt idx="370">
                  <c:v>-4.8994647355130099E-3</c:v>
                </c:pt>
                <c:pt idx="371">
                  <c:v>-4.9156983147382897E-3</c:v>
                </c:pt>
                <c:pt idx="372">
                  <c:v>-4.9319318939635703E-3</c:v>
                </c:pt>
                <c:pt idx="373">
                  <c:v>-4.9481654731888501E-3</c:v>
                </c:pt>
                <c:pt idx="374">
                  <c:v>-4.9643990524141299E-3</c:v>
                </c:pt>
                <c:pt idx="375">
                  <c:v>-4.9806326316394096E-3</c:v>
                </c:pt>
                <c:pt idx="376">
                  <c:v>-4.9968662108646903E-3</c:v>
                </c:pt>
                <c:pt idx="377">
                  <c:v>-5.0130997900899596E-3</c:v>
                </c:pt>
                <c:pt idx="378">
                  <c:v>-5.0293333693152403E-3</c:v>
                </c:pt>
                <c:pt idx="379">
                  <c:v>-5.04556694854052E-3</c:v>
                </c:pt>
                <c:pt idx="380">
                  <c:v>-5.0618005277657998E-3</c:v>
                </c:pt>
                <c:pt idx="381">
                  <c:v>-5.0780341069910804E-3</c:v>
                </c:pt>
                <c:pt idx="382">
                  <c:v>-5.0942676862163602E-3</c:v>
                </c:pt>
                <c:pt idx="383">
                  <c:v>-5.1105012654416304E-3</c:v>
                </c:pt>
                <c:pt idx="384">
                  <c:v>-5.1267348446669102E-3</c:v>
                </c:pt>
                <c:pt idx="385">
                  <c:v>-5.1429684238921899E-3</c:v>
                </c:pt>
                <c:pt idx="386">
                  <c:v>-5.1592020031174697E-3</c:v>
                </c:pt>
                <c:pt idx="387">
                  <c:v>-5.1754355823427503E-3</c:v>
                </c:pt>
                <c:pt idx="388">
                  <c:v>-5.1916691615680301E-3</c:v>
                </c:pt>
                <c:pt idx="389">
                  <c:v>-5.2079027407933099E-3</c:v>
                </c:pt>
                <c:pt idx="390">
                  <c:v>-5.2241363200185896E-3</c:v>
                </c:pt>
                <c:pt idx="391">
                  <c:v>-5.2403698992438703E-3</c:v>
                </c:pt>
                <c:pt idx="392">
                  <c:v>-5.2566034784691396E-3</c:v>
                </c:pt>
                <c:pt idx="393">
                  <c:v>-5.2728370576944203E-3</c:v>
                </c:pt>
                <c:pt idx="394">
                  <c:v>-5.2890706369196896E-3</c:v>
                </c:pt>
                <c:pt idx="395">
                  <c:v>-5.3053042161449702E-3</c:v>
                </c:pt>
                <c:pt idx="396">
                  <c:v>-5.3215377953702604E-3</c:v>
                </c:pt>
                <c:pt idx="397">
                  <c:v>-5.3377713745955298E-3</c:v>
                </c:pt>
                <c:pt idx="398">
                  <c:v>-5.3540049538208104E-3</c:v>
                </c:pt>
                <c:pt idx="399">
                  <c:v>-5.3702385330460902E-3</c:v>
                </c:pt>
                <c:pt idx="400">
                  <c:v>-5.3864721122713699E-3</c:v>
                </c:pt>
                <c:pt idx="401">
                  <c:v>-5.4027056914966402E-3</c:v>
                </c:pt>
                <c:pt idx="402">
                  <c:v>-5.4189392707219199E-3</c:v>
                </c:pt>
                <c:pt idx="403">
                  <c:v>-5.4351728499471997E-3</c:v>
                </c:pt>
                <c:pt idx="404">
                  <c:v>-5.4514064291724803E-3</c:v>
                </c:pt>
                <c:pt idx="405">
                  <c:v>-5.4676400083977601E-3</c:v>
                </c:pt>
                <c:pt idx="406">
                  <c:v>-5.4838735876230303E-3</c:v>
                </c:pt>
                <c:pt idx="407">
                  <c:v>-5.5001071668483196E-3</c:v>
                </c:pt>
                <c:pt idx="408">
                  <c:v>-5.5163407460735898E-3</c:v>
                </c:pt>
                <c:pt idx="409">
                  <c:v>-5.53257432529888E-3</c:v>
                </c:pt>
                <c:pt idx="410">
                  <c:v>-5.5488079045241502E-3</c:v>
                </c:pt>
                <c:pt idx="411">
                  <c:v>-5.56504148374943E-3</c:v>
                </c:pt>
                <c:pt idx="412">
                  <c:v>-5.5812750629747098E-3</c:v>
                </c:pt>
                <c:pt idx="413">
                  <c:v>-5.5975086421999904E-3</c:v>
                </c:pt>
                <c:pt idx="414">
                  <c:v>-5.6137422214252598E-3</c:v>
                </c:pt>
                <c:pt idx="415">
                  <c:v>-5.6299758006505499E-3</c:v>
                </c:pt>
                <c:pt idx="416">
                  <c:v>-5.6462093798758202E-3</c:v>
                </c:pt>
                <c:pt idx="417">
                  <c:v>-5.6624429591010999E-3</c:v>
                </c:pt>
                <c:pt idx="418">
                  <c:v>-5.6786765383263797E-3</c:v>
                </c:pt>
                <c:pt idx="419">
                  <c:v>-5.6949101175516603E-3</c:v>
                </c:pt>
                <c:pt idx="420">
                  <c:v>-5.7111436967769297E-3</c:v>
                </c:pt>
                <c:pt idx="421">
                  <c:v>-5.7273772760022103E-3</c:v>
                </c:pt>
                <c:pt idx="422">
                  <c:v>-5.7436108552274901E-3</c:v>
                </c:pt>
                <c:pt idx="423">
                  <c:v>-5.7598444344527698E-3</c:v>
                </c:pt>
                <c:pt idx="424">
                  <c:v>-5.7760780136780496E-3</c:v>
                </c:pt>
                <c:pt idx="425">
                  <c:v>-5.7923115929033302E-3</c:v>
                </c:pt>
                <c:pt idx="426">
                  <c:v>-5.8085451721285996E-3</c:v>
                </c:pt>
                <c:pt idx="427">
                  <c:v>-5.8247787513538802E-3</c:v>
                </c:pt>
                <c:pt idx="428">
                  <c:v>-5.84101233057916E-3</c:v>
                </c:pt>
                <c:pt idx="429">
                  <c:v>-5.8572459098044398E-3</c:v>
                </c:pt>
                <c:pt idx="430">
                  <c:v>-5.87347948902971E-3</c:v>
                </c:pt>
                <c:pt idx="431">
                  <c:v>-5.8897130682549897E-3</c:v>
                </c:pt>
                <c:pt idx="432">
                  <c:v>-5.9059466474802704E-3</c:v>
                </c:pt>
                <c:pt idx="433">
                  <c:v>-5.9221802267055501E-3</c:v>
                </c:pt>
                <c:pt idx="434">
                  <c:v>-5.9384138059308299E-3</c:v>
                </c:pt>
                <c:pt idx="435">
                  <c:v>-5.9546473851561097E-3</c:v>
                </c:pt>
                <c:pt idx="436">
                  <c:v>-5.9708809643813903E-3</c:v>
                </c:pt>
                <c:pt idx="437">
                  <c:v>-5.9871145436066701E-3</c:v>
                </c:pt>
                <c:pt idx="438">
                  <c:v>-6.0033481228319403E-3</c:v>
                </c:pt>
                <c:pt idx="439">
                  <c:v>-6.0195817020572201E-3</c:v>
                </c:pt>
                <c:pt idx="440">
                  <c:v>-6.0358152812824998E-3</c:v>
                </c:pt>
                <c:pt idx="441">
                  <c:v>-6.0520488605077796E-3</c:v>
                </c:pt>
                <c:pt idx="442">
                  <c:v>-6.0682824397330602E-3</c:v>
                </c:pt>
                <c:pt idx="443">
                  <c:v>-6.08451601895834E-3</c:v>
                </c:pt>
                <c:pt idx="444">
                  <c:v>-6.1007495981836102E-3</c:v>
                </c:pt>
                <c:pt idx="445">
                  <c:v>-6.11698317740889E-3</c:v>
                </c:pt>
                <c:pt idx="446">
                  <c:v>-6.1332167566341697E-3</c:v>
                </c:pt>
                <c:pt idx="447">
                  <c:v>-6.1494503358594504E-3</c:v>
                </c:pt>
                <c:pt idx="448">
                  <c:v>-6.1656839150847197E-3</c:v>
                </c:pt>
                <c:pt idx="449">
                  <c:v>-6.1819174943100099E-3</c:v>
                </c:pt>
                <c:pt idx="450">
                  <c:v>-6.1981510735352801E-3</c:v>
                </c:pt>
                <c:pt idx="451">
                  <c:v>-6.2143846527605599E-3</c:v>
                </c:pt>
                <c:pt idx="452">
                  <c:v>-6.2306182319858501E-3</c:v>
                </c:pt>
                <c:pt idx="453">
                  <c:v>-6.2468518112111203E-3</c:v>
                </c:pt>
                <c:pt idx="454">
                  <c:v>-6.2630853904364001E-3</c:v>
                </c:pt>
                <c:pt idx="455">
                  <c:v>-6.2793189696616798E-3</c:v>
                </c:pt>
                <c:pt idx="456">
                  <c:v>-6.29555254888695E-3</c:v>
                </c:pt>
                <c:pt idx="457">
                  <c:v>-6.3117861281122203E-3</c:v>
                </c:pt>
                <c:pt idx="458">
                  <c:v>-6.3280197073375096E-3</c:v>
                </c:pt>
                <c:pt idx="459">
                  <c:v>-6.3442532865627902E-3</c:v>
                </c:pt>
                <c:pt idx="460">
                  <c:v>-6.36048686578807E-3</c:v>
                </c:pt>
                <c:pt idx="461">
                  <c:v>-6.3767204450133402E-3</c:v>
                </c:pt>
                <c:pt idx="462">
                  <c:v>-6.39295402423862E-3</c:v>
                </c:pt>
                <c:pt idx="463">
                  <c:v>-6.4091876034639101E-3</c:v>
                </c:pt>
                <c:pt idx="464">
                  <c:v>-6.4254211826891804E-3</c:v>
                </c:pt>
                <c:pt idx="465">
                  <c:v>-6.4416547619144601E-3</c:v>
                </c:pt>
                <c:pt idx="466">
                  <c:v>-6.4578883411397399E-3</c:v>
                </c:pt>
                <c:pt idx="467">
                  <c:v>-6.4741219203650197E-3</c:v>
                </c:pt>
                <c:pt idx="468">
                  <c:v>-6.4903554995903003E-3</c:v>
                </c:pt>
                <c:pt idx="469">
                  <c:v>-6.5065890788155801E-3</c:v>
                </c:pt>
                <c:pt idx="470">
                  <c:v>-6.5228226580408503E-3</c:v>
                </c:pt>
                <c:pt idx="471">
                  <c:v>-6.53905623726613E-3</c:v>
                </c:pt>
                <c:pt idx="472">
                  <c:v>-6.5552898164914098E-3</c:v>
                </c:pt>
                <c:pt idx="473">
                  <c:v>-6.57152339571668E-3</c:v>
                </c:pt>
                <c:pt idx="474">
                  <c:v>-6.5877569749419702E-3</c:v>
                </c:pt>
                <c:pt idx="475">
                  <c:v>-6.6039905541672404E-3</c:v>
                </c:pt>
                <c:pt idx="476">
                  <c:v>-6.6202241333925202E-3</c:v>
                </c:pt>
                <c:pt idx="477">
                  <c:v>-6.6364577126178E-3</c:v>
                </c:pt>
                <c:pt idx="478">
                  <c:v>-6.6526912918430797E-3</c:v>
                </c:pt>
                <c:pt idx="479">
                  <c:v>-6.6689248710683604E-3</c:v>
                </c:pt>
                <c:pt idx="480">
                  <c:v>-6.6851584502936297E-3</c:v>
                </c:pt>
                <c:pt idx="481">
                  <c:v>-6.7013920295189103E-3</c:v>
                </c:pt>
                <c:pt idx="482">
                  <c:v>-6.7176256087441901E-3</c:v>
                </c:pt>
                <c:pt idx="483">
                  <c:v>-6.7338591879694699E-3</c:v>
                </c:pt>
                <c:pt idx="484">
                  <c:v>-6.75009276719476E-3</c:v>
                </c:pt>
                <c:pt idx="485">
                  <c:v>-6.7663263464200303E-3</c:v>
                </c:pt>
                <c:pt idx="486">
                  <c:v>-6.7825599256452996E-3</c:v>
                </c:pt>
                <c:pt idx="487">
                  <c:v>-6.7987935048705898E-3</c:v>
                </c:pt>
                <c:pt idx="488">
                  <c:v>-6.8150270840958696E-3</c:v>
                </c:pt>
                <c:pt idx="489">
                  <c:v>-6.8312606633211303E-3</c:v>
                </c:pt>
                <c:pt idx="490">
                  <c:v>-6.8474942425464204E-3</c:v>
                </c:pt>
                <c:pt idx="491">
                  <c:v>-6.8637278217717002E-3</c:v>
                </c:pt>
                <c:pt idx="492">
                  <c:v>-6.87996140099698E-3</c:v>
                </c:pt>
                <c:pt idx="493">
                  <c:v>-6.8961949802222502E-3</c:v>
                </c:pt>
                <c:pt idx="494">
                  <c:v>-6.9124285594475299E-3</c:v>
                </c:pt>
                <c:pt idx="495">
                  <c:v>-6.9286621386728097E-3</c:v>
                </c:pt>
                <c:pt idx="496">
                  <c:v>-6.9448957178980799E-3</c:v>
                </c:pt>
                <c:pt idx="497">
                  <c:v>-6.9611292971233701E-3</c:v>
                </c:pt>
                <c:pt idx="498">
                  <c:v>-6.9773628763486499E-3</c:v>
                </c:pt>
                <c:pt idx="499">
                  <c:v>-6.9935964555739201E-3</c:v>
                </c:pt>
                <c:pt idx="500">
                  <c:v>-7.0098300347991903E-3</c:v>
                </c:pt>
                <c:pt idx="501">
                  <c:v>-7.0260636140244796E-3</c:v>
                </c:pt>
                <c:pt idx="502">
                  <c:v>-7.0422971932497498E-3</c:v>
                </c:pt>
                <c:pt idx="503">
                  <c:v>-7.05853077247504E-3</c:v>
                </c:pt>
                <c:pt idx="504">
                  <c:v>-7.0747643517003198E-3</c:v>
                </c:pt>
                <c:pt idx="505">
                  <c:v>-7.0909979309256004E-3</c:v>
                </c:pt>
                <c:pt idx="506">
                  <c:v>-7.1072315101508698E-3</c:v>
                </c:pt>
                <c:pt idx="507">
                  <c:v>-7.1234650893761504E-3</c:v>
                </c:pt>
                <c:pt idx="508">
                  <c:v>-7.1396986686014198E-3</c:v>
                </c:pt>
                <c:pt idx="509">
                  <c:v>-7.1559322478267099E-3</c:v>
                </c:pt>
                <c:pt idx="510">
                  <c:v>-7.1721658270519897E-3</c:v>
                </c:pt>
                <c:pt idx="511">
                  <c:v>-7.1883994062772599E-3</c:v>
                </c:pt>
                <c:pt idx="512">
                  <c:v>-7.2046329855025397E-3</c:v>
                </c:pt>
                <c:pt idx="513">
                  <c:v>-7.2208665647278203E-3</c:v>
                </c:pt>
                <c:pt idx="514">
                  <c:v>-7.2371001439531001E-3</c:v>
                </c:pt>
                <c:pt idx="515">
                  <c:v>-7.2533337231783903E-3</c:v>
                </c:pt>
                <c:pt idx="516">
                  <c:v>-7.2695673024036596E-3</c:v>
                </c:pt>
                <c:pt idx="517">
                  <c:v>-7.2858008816289298E-3</c:v>
                </c:pt>
                <c:pt idx="518">
                  <c:v>-7.3020344608542096E-3</c:v>
                </c:pt>
                <c:pt idx="519">
                  <c:v>-7.3182680400794902E-3</c:v>
                </c:pt>
                <c:pt idx="520">
                  <c:v>-7.33450161930477E-3</c:v>
                </c:pt>
                <c:pt idx="521">
                  <c:v>-7.3507351985300498E-3</c:v>
                </c:pt>
                <c:pt idx="522">
                  <c:v>-7.36696877775532E-3</c:v>
                </c:pt>
                <c:pt idx="523">
                  <c:v>-7.3832023569805998E-3</c:v>
                </c:pt>
                <c:pt idx="524">
                  <c:v>-7.3994359362058804E-3</c:v>
                </c:pt>
                <c:pt idx="525">
                  <c:v>-7.4156695154311602E-3</c:v>
                </c:pt>
                <c:pt idx="526">
                  <c:v>-7.4319030946564304E-3</c:v>
                </c:pt>
                <c:pt idx="527">
                  <c:v>-7.4481366738817197E-3</c:v>
                </c:pt>
                <c:pt idx="528">
                  <c:v>-7.4643702531070003E-3</c:v>
                </c:pt>
                <c:pt idx="529">
                  <c:v>-7.4806038323322697E-3</c:v>
                </c:pt>
                <c:pt idx="530">
                  <c:v>-7.4968374115575599E-3</c:v>
                </c:pt>
                <c:pt idx="531">
                  <c:v>-7.5130709907828301E-3</c:v>
                </c:pt>
                <c:pt idx="532">
                  <c:v>-7.5293045700081098E-3</c:v>
                </c:pt>
                <c:pt idx="533">
                  <c:v>-7.5455381492333896E-3</c:v>
                </c:pt>
                <c:pt idx="534">
                  <c:v>-7.5617717284586598E-3</c:v>
                </c:pt>
                <c:pt idx="535">
                  <c:v>-7.5780053076839396E-3</c:v>
                </c:pt>
                <c:pt idx="536">
                  <c:v>-7.5942388869092202E-3</c:v>
                </c:pt>
                <c:pt idx="537">
                  <c:v>-7.6104724661345E-3</c:v>
                </c:pt>
                <c:pt idx="538">
                  <c:v>-7.6267060453597902E-3</c:v>
                </c:pt>
                <c:pt idx="539">
                  <c:v>-7.6429396245850604E-3</c:v>
                </c:pt>
                <c:pt idx="540">
                  <c:v>-7.6591732038103297E-3</c:v>
                </c:pt>
                <c:pt idx="541">
                  <c:v>-7.6754067830356199E-3</c:v>
                </c:pt>
                <c:pt idx="542">
                  <c:v>-7.6916403622608901E-3</c:v>
                </c:pt>
                <c:pt idx="543">
                  <c:v>-7.7078739414861803E-3</c:v>
                </c:pt>
                <c:pt idx="544">
                  <c:v>-7.7241075207114497E-3</c:v>
                </c:pt>
                <c:pt idx="545">
                  <c:v>-7.7403410999367303E-3</c:v>
                </c:pt>
                <c:pt idx="546">
                  <c:v>-7.7565746791619997E-3</c:v>
                </c:pt>
                <c:pt idx="547">
                  <c:v>-7.7728082583872803E-3</c:v>
                </c:pt>
                <c:pt idx="548">
                  <c:v>-7.7890418376125601E-3</c:v>
                </c:pt>
                <c:pt idx="549">
                  <c:v>-7.8052754168378303E-3</c:v>
                </c:pt>
                <c:pt idx="550">
                  <c:v>-7.8215089960631309E-3</c:v>
                </c:pt>
                <c:pt idx="551">
                  <c:v>-7.8377425752884002E-3</c:v>
                </c:pt>
                <c:pt idx="552">
                  <c:v>-7.8539761545136696E-3</c:v>
                </c:pt>
                <c:pt idx="553">
                  <c:v>-7.8702097337389493E-3</c:v>
                </c:pt>
                <c:pt idx="554">
                  <c:v>-7.8864433129642308E-3</c:v>
                </c:pt>
                <c:pt idx="555">
                  <c:v>-7.9026768921895106E-3</c:v>
                </c:pt>
                <c:pt idx="556">
                  <c:v>-7.9189104714147904E-3</c:v>
                </c:pt>
                <c:pt idx="557">
                  <c:v>-7.9351440506400701E-3</c:v>
                </c:pt>
                <c:pt idx="558">
                  <c:v>-7.9513776298653499E-3</c:v>
                </c:pt>
                <c:pt idx="559">
                  <c:v>-7.9676112090906193E-3</c:v>
                </c:pt>
                <c:pt idx="560">
                  <c:v>-7.9838447883159094E-3</c:v>
                </c:pt>
                <c:pt idx="561">
                  <c:v>-8.0000783675411805E-3</c:v>
                </c:pt>
                <c:pt idx="562">
                  <c:v>-8.0163119467664603E-3</c:v>
                </c:pt>
                <c:pt idx="563">
                  <c:v>-8.0325455259917505E-3</c:v>
                </c:pt>
                <c:pt idx="564">
                  <c:v>-8.0487791052170094E-3</c:v>
                </c:pt>
                <c:pt idx="565">
                  <c:v>-8.0650126844422892E-3</c:v>
                </c:pt>
                <c:pt idx="566">
                  <c:v>-8.0812462636675707E-3</c:v>
                </c:pt>
                <c:pt idx="567">
                  <c:v>-8.0974798428928609E-3</c:v>
                </c:pt>
                <c:pt idx="568">
                  <c:v>-8.1137134221181406E-3</c:v>
                </c:pt>
                <c:pt idx="569">
                  <c:v>-8.12994700134341E-3</c:v>
                </c:pt>
                <c:pt idx="570">
                  <c:v>-8.1461805805686793E-3</c:v>
                </c:pt>
                <c:pt idx="571">
                  <c:v>-8.1624141597939608E-3</c:v>
                </c:pt>
                <c:pt idx="572">
                  <c:v>-8.1786477390192493E-3</c:v>
                </c:pt>
                <c:pt idx="573">
                  <c:v>-8.1948813182445204E-3</c:v>
                </c:pt>
                <c:pt idx="574">
                  <c:v>-8.2111148974698001E-3</c:v>
                </c:pt>
                <c:pt idx="575">
                  <c:v>-8.2273484766950799E-3</c:v>
                </c:pt>
                <c:pt idx="576">
                  <c:v>-8.2435820559203492E-3</c:v>
                </c:pt>
                <c:pt idx="577">
                  <c:v>-8.2598156351456394E-3</c:v>
                </c:pt>
                <c:pt idx="578">
                  <c:v>-8.2760492143709001E-3</c:v>
                </c:pt>
                <c:pt idx="579">
                  <c:v>-8.2922827935962007E-3</c:v>
                </c:pt>
                <c:pt idx="580">
                  <c:v>-8.30851637282147E-3</c:v>
                </c:pt>
                <c:pt idx="581">
                  <c:v>-8.3247499520467498E-3</c:v>
                </c:pt>
                <c:pt idx="582">
                  <c:v>-8.3409835312720296E-3</c:v>
                </c:pt>
                <c:pt idx="583">
                  <c:v>-8.3572171104973007E-3</c:v>
                </c:pt>
                <c:pt idx="584">
                  <c:v>-8.3734506897225908E-3</c:v>
                </c:pt>
                <c:pt idx="585">
                  <c:v>-8.3896842689478602E-3</c:v>
                </c:pt>
                <c:pt idx="586">
                  <c:v>-8.40591784817314E-3</c:v>
                </c:pt>
                <c:pt idx="587">
                  <c:v>-8.4221514273984197E-3</c:v>
                </c:pt>
                <c:pt idx="588">
                  <c:v>-8.4383850066236995E-3</c:v>
                </c:pt>
                <c:pt idx="589">
                  <c:v>-8.4546185858489793E-3</c:v>
                </c:pt>
                <c:pt idx="590">
                  <c:v>-8.4708521650742503E-3</c:v>
                </c:pt>
                <c:pt idx="591">
                  <c:v>-8.4870857442995405E-3</c:v>
                </c:pt>
                <c:pt idx="592">
                  <c:v>-8.5033193235248099E-3</c:v>
                </c:pt>
                <c:pt idx="593">
                  <c:v>-8.5195529027500896E-3</c:v>
                </c:pt>
                <c:pt idx="594">
                  <c:v>-8.5357864819753607E-3</c:v>
                </c:pt>
                <c:pt idx="595">
                  <c:v>-8.5520200612006492E-3</c:v>
                </c:pt>
                <c:pt idx="596">
                  <c:v>-8.5682536404259307E-3</c:v>
                </c:pt>
                <c:pt idx="597">
                  <c:v>-8.5844872196512104E-3</c:v>
                </c:pt>
                <c:pt idx="598">
                  <c:v>-8.6007207988764798E-3</c:v>
                </c:pt>
                <c:pt idx="599">
                  <c:v>-8.6169543781017596E-3</c:v>
                </c:pt>
                <c:pt idx="600">
                  <c:v>-8.6331879573270393E-3</c:v>
                </c:pt>
                <c:pt idx="601">
                  <c:v>-8.6494215365523104E-3</c:v>
                </c:pt>
                <c:pt idx="602">
                  <c:v>-8.6656551157776006E-3</c:v>
                </c:pt>
                <c:pt idx="603">
                  <c:v>-8.6818886950028699E-3</c:v>
                </c:pt>
                <c:pt idx="604">
                  <c:v>-8.6981222742281497E-3</c:v>
                </c:pt>
                <c:pt idx="605">
                  <c:v>-8.7143558534534295E-3</c:v>
                </c:pt>
                <c:pt idx="606">
                  <c:v>-8.7305894326787092E-3</c:v>
                </c:pt>
                <c:pt idx="607">
                  <c:v>-8.7468230119039907E-3</c:v>
                </c:pt>
                <c:pt idx="608">
                  <c:v>-8.7630565911292705E-3</c:v>
                </c:pt>
                <c:pt idx="609">
                  <c:v>-8.7792901703545503E-3</c:v>
                </c:pt>
                <c:pt idx="610">
                  <c:v>-8.79552374957983E-3</c:v>
                </c:pt>
                <c:pt idx="611">
                  <c:v>-8.8117573288050994E-3</c:v>
                </c:pt>
                <c:pt idx="612">
                  <c:v>-8.8279909080303792E-3</c:v>
                </c:pt>
                <c:pt idx="613">
                  <c:v>-8.8442244872556607E-3</c:v>
                </c:pt>
                <c:pt idx="614">
                  <c:v>-8.8604580664809404E-3</c:v>
                </c:pt>
                <c:pt idx="615">
                  <c:v>-8.8766916457062202E-3</c:v>
                </c:pt>
                <c:pt idx="616">
                  <c:v>-8.8929252249314791E-3</c:v>
                </c:pt>
                <c:pt idx="617">
                  <c:v>-8.9091588041567693E-3</c:v>
                </c:pt>
                <c:pt idx="618">
                  <c:v>-8.9253923833820508E-3</c:v>
                </c:pt>
                <c:pt idx="619">
                  <c:v>-8.9416259626073306E-3</c:v>
                </c:pt>
                <c:pt idx="620">
                  <c:v>-8.9578595418326103E-3</c:v>
                </c:pt>
                <c:pt idx="621">
                  <c:v>-8.9740931210578901E-3</c:v>
                </c:pt>
                <c:pt idx="622">
                  <c:v>-8.9903267002831699E-3</c:v>
                </c:pt>
                <c:pt idx="623">
                  <c:v>-9.0065602795084392E-3</c:v>
                </c:pt>
                <c:pt idx="624">
                  <c:v>-9.0227938587337207E-3</c:v>
                </c:pt>
                <c:pt idx="625">
                  <c:v>-9.0390274379590092E-3</c:v>
                </c:pt>
                <c:pt idx="626">
                  <c:v>-9.0552610171842698E-3</c:v>
                </c:pt>
                <c:pt idx="627">
                  <c:v>-9.07149459640956E-3</c:v>
                </c:pt>
                <c:pt idx="628">
                  <c:v>-9.0877281756348398E-3</c:v>
                </c:pt>
                <c:pt idx="629">
                  <c:v>-9.1039617548601091E-3</c:v>
                </c:pt>
                <c:pt idx="630">
                  <c:v>-9.1201953340853906E-3</c:v>
                </c:pt>
                <c:pt idx="631">
                  <c:v>-9.1364289133106704E-3</c:v>
                </c:pt>
                <c:pt idx="632">
                  <c:v>-9.1526624925359502E-3</c:v>
                </c:pt>
                <c:pt idx="633">
                  <c:v>-9.1688960717612195E-3</c:v>
                </c:pt>
                <c:pt idx="634">
                  <c:v>-9.1851296509864993E-3</c:v>
                </c:pt>
                <c:pt idx="635">
                  <c:v>-9.2013632302117895E-3</c:v>
                </c:pt>
                <c:pt idx="636">
                  <c:v>-9.2175968094370501E-3</c:v>
                </c:pt>
                <c:pt idx="637">
                  <c:v>-9.2338303886623403E-3</c:v>
                </c:pt>
                <c:pt idx="638">
                  <c:v>-9.2500639678876201E-3</c:v>
                </c:pt>
                <c:pt idx="639">
                  <c:v>-9.2662975471128894E-3</c:v>
                </c:pt>
                <c:pt idx="640">
                  <c:v>-9.2825311263381796E-3</c:v>
                </c:pt>
                <c:pt idx="641">
                  <c:v>-9.2987647055634594E-3</c:v>
                </c:pt>
                <c:pt idx="642">
                  <c:v>-9.3149982847887305E-3</c:v>
                </c:pt>
                <c:pt idx="643">
                  <c:v>-9.3312318640140102E-3</c:v>
                </c:pt>
                <c:pt idx="644">
                  <c:v>-9.34746544323929E-3</c:v>
                </c:pt>
                <c:pt idx="645">
                  <c:v>-9.3636990224645594E-3</c:v>
                </c:pt>
                <c:pt idx="646">
                  <c:v>-9.3799326016898409E-3</c:v>
                </c:pt>
                <c:pt idx="647">
                  <c:v>-9.3961661809151206E-3</c:v>
                </c:pt>
                <c:pt idx="648">
                  <c:v>-9.4123997601404004E-3</c:v>
                </c:pt>
                <c:pt idx="649">
                  <c:v>-9.4286333393656802E-3</c:v>
                </c:pt>
                <c:pt idx="650">
                  <c:v>-9.4448669185909599E-3</c:v>
                </c:pt>
                <c:pt idx="651">
                  <c:v>-9.4611004978162293E-3</c:v>
                </c:pt>
                <c:pt idx="652">
                  <c:v>-9.4773340770415195E-3</c:v>
                </c:pt>
                <c:pt idx="653">
                  <c:v>-9.4935676562667905E-3</c:v>
                </c:pt>
                <c:pt idx="654">
                  <c:v>-9.5098012354920807E-3</c:v>
                </c:pt>
                <c:pt idx="655">
                  <c:v>-9.5260348147173501E-3</c:v>
                </c:pt>
                <c:pt idx="656">
                  <c:v>-9.5422683939426298E-3</c:v>
                </c:pt>
                <c:pt idx="657">
                  <c:v>-9.5585019731678992E-3</c:v>
                </c:pt>
                <c:pt idx="658">
                  <c:v>-9.5747355523931807E-3</c:v>
                </c:pt>
                <c:pt idx="659">
                  <c:v>-9.5909691316184605E-3</c:v>
                </c:pt>
                <c:pt idx="660">
                  <c:v>-9.6072027108437402E-3</c:v>
                </c:pt>
                <c:pt idx="661">
                  <c:v>-9.6234362900690304E-3</c:v>
                </c:pt>
                <c:pt idx="662">
                  <c:v>-9.6396698692942893E-3</c:v>
                </c:pt>
                <c:pt idx="663">
                  <c:v>-9.6559034485195795E-3</c:v>
                </c:pt>
                <c:pt idx="664">
                  <c:v>-9.6721370277448506E-3</c:v>
                </c:pt>
                <c:pt idx="665">
                  <c:v>-9.6883706069701304E-3</c:v>
                </c:pt>
                <c:pt idx="666">
                  <c:v>-9.7046041861954101E-3</c:v>
                </c:pt>
                <c:pt idx="667">
                  <c:v>-9.7208377654206899E-3</c:v>
                </c:pt>
                <c:pt idx="668">
                  <c:v>-9.7370713446459697E-3</c:v>
                </c:pt>
                <c:pt idx="669">
                  <c:v>-9.7533049238712494E-3</c:v>
                </c:pt>
                <c:pt idx="670">
                  <c:v>-9.7695385030965292E-3</c:v>
                </c:pt>
                <c:pt idx="671">
                  <c:v>-9.7857720823218107E-3</c:v>
                </c:pt>
                <c:pt idx="672">
                  <c:v>-9.8020056615470801E-3</c:v>
                </c:pt>
                <c:pt idx="673">
                  <c:v>-9.8182392407723702E-3</c:v>
                </c:pt>
                <c:pt idx="674">
                  <c:v>-9.83447281999765E-3</c:v>
                </c:pt>
                <c:pt idx="675">
                  <c:v>-9.8507063992229194E-3</c:v>
                </c:pt>
                <c:pt idx="676">
                  <c:v>-9.8669399784481904E-3</c:v>
                </c:pt>
                <c:pt idx="677">
                  <c:v>-9.8831735576734806E-3</c:v>
                </c:pt>
                <c:pt idx="678">
                  <c:v>-9.89940713689875E-3</c:v>
                </c:pt>
                <c:pt idx="679">
                  <c:v>-9.9156407161240193E-3</c:v>
                </c:pt>
                <c:pt idx="680">
                  <c:v>-9.9318742953493008E-3</c:v>
                </c:pt>
                <c:pt idx="681">
                  <c:v>-9.9481078745745893E-3</c:v>
                </c:pt>
                <c:pt idx="682">
                  <c:v>-9.9643414537998604E-3</c:v>
                </c:pt>
                <c:pt idx="683">
                  <c:v>-9.9805750330251505E-3</c:v>
                </c:pt>
                <c:pt idx="684">
                  <c:v>-9.9968086122504199E-3</c:v>
                </c:pt>
                <c:pt idx="685">
                  <c:v>-1.00130421914757E-2</c:v>
                </c:pt>
                <c:pt idx="686">
                  <c:v>-1.00292757707009E-2</c:v>
                </c:pt>
                <c:pt idx="687">
                  <c:v>-1.00455093499262E-2</c:v>
                </c:pt>
                <c:pt idx="688">
                  <c:v>-1.0061742929151501E-2</c:v>
                </c:pt>
                <c:pt idx="689">
                  <c:v>-1.00779765083768E-2</c:v>
                </c:pt>
                <c:pt idx="690">
                  <c:v>-1.0094210087602E-2</c:v>
                </c:pt>
                <c:pt idx="691">
                  <c:v>-1.01104436668273E-2</c:v>
                </c:pt>
                <c:pt idx="692">
                  <c:v>-1.0126677246052601E-2</c:v>
                </c:pt>
                <c:pt idx="693">
                  <c:v>-1.01429108252779E-2</c:v>
                </c:pt>
                <c:pt idx="694">
                  <c:v>-1.01591444045032E-2</c:v>
                </c:pt>
                <c:pt idx="695">
                  <c:v>-1.01753779837284E-2</c:v>
                </c:pt>
                <c:pt idx="696">
                  <c:v>-1.0191611562953701E-2</c:v>
                </c:pt>
                <c:pt idx="697">
                  <c:v>-1.0207845142179E-2</c:v>
                </c:pt>
                <c:pt idx="698">
                  <c:v>-1.02240787214043E-2</c:v>
                </c:pt>
                <c:pt idx="699">
                  <c:v>-1.0240312300629601E-2</c:v>
                </c:pt>
                <c:pt idx="700">
                  <c:v>-1.0256545879854801E-2</c:v>
                </c:pt>
                <c:pt idx="701">
                  <c:v>-1.02727794590801E-2</c:v>
                </c:pt>
                <c:pt idx="702">
                  <c:v>-1.02890130383054E-2</c:v>
                </c:pt>
                <c:pt idx="703">
                  <c:v>-1.0305246617530701E-2</c:v>
                </c:pt>
                <c:pt idx="704">
                  <c:v>-1.0321480196755901E-2</c:v>
                </c:pt>
                <c:pt idx="705">
                  <c:v>-1.03377137759812E-2</c:v>
                </c:pt>
                <c:pt idx="706">
                  <c:v>-1.03539473552065E-2</c:v>
                </c:pt>
                <c:pt idx="707">
                  <c:v>-1.0370180934431801E-2</c:v>
                </c:pt>
                <c:pt idx="708">
                  <c:v>-1.03864145136571E-2</c:v>
                </c:pt>
                <c:pt idx="709">
                  <c:v>-1.04026480928823E-2</c:v>
                </c:pt>
                <c:pt idx="710">
                  <c:v>-1.04188816721076E-2</c:v>
                </c:pt>
                <c:pt idx="711">
                  <c:v>-1.0435115251332901E-2</c:v>
                </c:pt>
                <c:pt idx="712">
                  <c:v>-1.04513488305582E-2</c:v>
                </c:pt>
                <c:pt idx="713">
                  <c:v>-1.04675824097835E-2</c:v>
                </c:pt>
                <c:pt idx="714">
                  <c:v>-1.04838159890087E-2</c:v>
                </c:pt>
                <c:pt idx="715">
                  <c:v>-1.0500049568234001E-2</c:v>
                </c:pt>
                <c:pt idx="716">
                  <c:v>-1.05162831474593E-2</c:v>
                </c:pt>
                <c:pt idx="717">
                  <c:v>-1.05325167266846E-2</c:v>
                </c:pt>
                <c:pt idx="718">
                  <c:v>-1.05487503059098E-2</c:v>
                </c:pt>
                <c:pt idx="719">
                  <c:v>-1.0564983885135101E-2</c:v>
                </c:pt>
                <c:pt idx="720">
                  <c:v>-1.0581217464360399E-2</c:v>
                </c:pt>
                <c:pt idx="721">
                  <c:v>-1.05974510435857E-2</c:v>
                </c:pt>
                <c:pt idx="722">
                  <c:v>-1.0613684622811001E-2</c:v>
                </c:pt>
                <c:pt idx="723">
                  <c:v>-1.0629918202036201E-2</c:v>
                </c:pt>
                <c:pt idx="724">
                  <c:v>-1.0646151781261499E-2</c:v>
                </c:pt>
                <c:pt idx="725">
                  <c:v>-1.06623853604868E-2</c:v>
                </c:pt>
                <c:pt idx="726">
                  <c:v>-1.0678618939712101E-2</c:v>
                </c:pt>
                <c:pt idx="727">
                  <c:v>-1.0694852518937399E-2</c:v>
                </c:pt>
                <c:pt idx="728">
                  <c:v>-1.0711086098162599E-2</c:v>
                </c:pt>
                <c:pt idx="729">
                  <c:v>-1.07273196773879E-2</c:v>
                </c:pt>
                <c:pt idx="730">
                  <c:v>-1.0743553256613201E-2</c:v>
                </c:pt>
                <c:pt idx="731">
                  <c:v>-1.0759786835838499E-2</c:v>
                </c:pt>
                <c:pt idx="732">
                  <c:v>-1.0776020415063699E-2</c:v>
                </c:pt>
                <c:pt idx="733">
                  <c:v>-1.0792253994289E-2</c:v>
                </c:pt>
                <c:pt idx="734">
                  <c:v>-1.0808487573514301E-2</c:v>
                </c:pt>
                <c:pt idx="735">
                  <c:v>-1.0824721152739599E-2</c:v>
                </c:pt>
                <c:pt idx="736">
                  <c:v>-1.08409547319649E-2</c:v>
                </c:pt>
                <c:pt idx="737">
                  <c:v>-1.08571883111901E-2</c:v>
                </c:pt>
                <c:pt idx="738">
                  <c:v>-1.0873421890415401E-2</c:v>
                </c:pt>
                <c:pt idx="739">
                  <c:v>-1.0889655469640699E-2</c:v>
                </c:pt>
                <c:pt idx="740">
                  <c:v>-1.0905889048866E-2</c:v>
                </c:pt>
                <c:pt idx="741">
                  <c:v>-1.09221226280912E-2</c:v>
                </c:pt>
                <c:pt idx="742">
                  <c:v>-1.0938356207316501E-2</c:v>
                </c:pt>
                <c:pt idx="743">
                  <c:v>-1.0954589786541799E-2</c:v>
                </c:pt>
                <c:pt idx="744">
                  <c:v>-1.09708233657671E-2</c:v>
                </c:pt>
                <c:pt idx="745">
                  <c:v>-1.0987056944992401E-2</c:v>
                </c:pt>
                <c:pt idx="746">
                  <c:v>-1.1003290524217601E-2</c:v>
                </c:pt>
                <c:pt idx="747">
                  <c:v>-1.1019524103442899E-2</c:v>
                </c:pt>
                <c:pt idx="748">
                  <c:v>-1.10357576826682E-2</c:v>
                </c:pt>
                <c:pt idx="749">
                  <c:v>-1.1051991261893501E-2</c:v>
                </c:pt>
                <c:pt idx="750">
                  <c:v>-1.1068224841118701E-2</c:v>
                </c:pt>
                <c:pt idx="751">
                  <c:v>-1.1084458420343999E-2</c:v>
                </c:pt>
                <c:pt idx="752">
                  <c:v>-1.11006919995693E-2</c:v>
                </c:pt>
                <c:pt idx="753">
                  <c:v>-1.1116925578794601E-2</c:v>
                </c:pt>
                <c:pt idx="754">
                  <c:v>-1.1133159158019899E-2</c:v>
                </c:pt>
                <c:pt idx="755">
                  <c:v>-1.1149392737245099E-2</c:v>
                </c:pt>
                <c:pt idx="756">
                  <c:v>-1.11656263164704E-2</c:v>
                </c:pt>
                <c:pt idx="757">
                  <c:v>-1.11818598956957E-2</c:v>
                </c:pt>
                <c:pt idx="758">
                  <c:v>-1.1198093474920999E-2</c:v>
                </c:pt>
                <c:pt idx="759">
                  <c:v>-1.12143270541463E-2</c:v>
                </c:pt>
                <c:pt idx="760">
                  <c:v>-1.12305606333715E-2</c:v>
                </c:pt>
                <c:pt idx="761">
                  <c:v>-1.12467942125968E-2</c:v>
                </c:pt>
                <c:pt idx="762">
                  <c:v>-1.1263027791822099E-2</c:v>
                </c:pt>
                <c:pt idx="763">
                  <c:v>-1.12792613710474E-2</c:v>
                </c:pt>
                <c:pt idx="764">
                  <c:v>-1.12954949502726E-2</c:v>
                </c:pt>
                <c:pt idx="765">
                  <c:v>-1.13117285294979E-2</c:v>
                </c:pt>
                <c:pt idx="766">
                  <c:v>-1.1327962108723199E-2</c:v>
                </c:pt>
                <c:pt idx="767">
                  <c:v>-1.13441956879485E-2</c:v>
                </c:pt>
                <c:pt idx="768">
                  <c:v>-1.13604292671738E-2</c:v>
                </c:pt>
                <c:pt idx="769">
                  <c:v>-1.1376662846399E-2</c:v>
                </c:pt>
                <c:pt idx="770">
                  <c:v>-1.1392896425624299E-2</c:v>
                </c:pt>
                <c:pt idx="771">
                  <c:v>-1.14091300048496E-2</c:v>
                </c:pt>
                <c:pt idx="772">
                  <c:v>-1.14253635840749E-2</c:v>
                </c:pt>
                <c:pt idx="773">
                  <c:v>-1.1441597163300199E-2</c:v>
                </c:pt>
                <c:pt idx="774">
                  <c:v>-1.1457830742525399E-2</c:v>
                </c:pt>
                <c:pt idx="775">
                  <c:v>-1.14740643217507E-2</c:v>
                </c:pt>
                <c:pt idx="776">
                  <c:v>-1.1490297900976E-2</c:v>
                </c:pt>
                <c:pt idx="777">
                  <c:v>-1.1506531480201299E-2</c:v>
                </c:pt>
                <c:pt idx="778">
                  <c:v>-1.1522765059426499E-2</c:v>
                </c:pt>
                <c:pt idx="779">
                  <c:v>-1.15389986386518E-2</c:v>
                </c:pt>
                <c:pt idx="780">
                  <c:v>-1.15552322178771E-2</c:v>
                </c:pt>
                <c:pt idx="781">
                  <c:v>-1.1571465797102399E-2</c:v>
                </c:pt>
                <c:pt idx="782">
                  <c:v>-1.15876993763277E-2</c:v>
                </c:pt>
                <c:pt idx="783">
                  <c:v>-1.16039329555529E-2</c:v>
                </c:pt>
                <c:pt idx="784">
                  <c:v>-1.16201665347782E-2</c:v>
                </c:pt>
                <c:pt idx="785">
                  <c:v>-1.1636400114003499E-2</c:v>
                </c:pt>
                <c:pt idx="786">
                  <c:v>-1.16526336932288E-2</c:v>
                </c:pt>
                <c:pt idx="787">
                  <c:v>-1.1668867272454E-2</c:v>
                </c:pt>
                <c:pt idx="788">
                  <c:v>-1.16851008516793E-2</c:v>
                </c:pt>
                <c:pt idx="789">
                  <c:v>-1.1701334430904599E-2</c:v>
                </c:pt>
                <c:pt idx="790">
                  <c:v>-1.17175680101299E-2</c:v>
                </c:pt>
                <c:pt idx="791">
                  <c:v>-1.17338015893552E-2</c:v>
                </c:pt>
                <c:pt idx="792">
                  <c:v>-1.17500351685804E-2</c:v>
                </c:pt>
                <c:pt idx="793">
                  <c:v>-1.1766268747805699E-2</c:v>
                </c:pt>
                <c:pt idx="794">
                  <c:v>-1.1782502327031E-2</c:v>
                </c:pt>
                <c:pt idx="795">
                  <c:v>-1.17987359062563E-2</c:v>
                </c:pt>
                <c:pt idx="796">
                  <c:v>-1.1814969485481599E-2</c:v>
                </c:pt>
                <c:pt idx="797">
                  <c:v>-1.1831203064706799E-2</c:v>
                </c:pt>
                <c:pt idx="798">
                  <c:v>-1.18474366439321E-2</c:v>
                </c:pt>
                <c:pt idx="799">
                  <c:v>-1.18636702231574E-2</c:v>
                </c:pt>
                <c:pt idx="800">
                  <c:v>-1.1879903802382699E-2</c:v>
                </c:pt>
                <c:pt idx="801">
                  <c:v>-1.1896137381607901E-2</c:v>
                </c:pt>
                <c:pt idx="802">
                  <c:v>-1.19123709608332E-2</c:v>
                </c:pt>
                <c:pt idx="803">
                  <c:v>-1.19286045400585E-2</c:v>
                </c:pt>
                <c:pt idx="804">
                  <c:v>-1.1944838119283799E-2</c:v>
                </c:pt>
                <c:pt idx="805">
                  <c:v>-1.19610716985091E-2</c:v>
                </c:pt>
                <c:pt idx="806">
                  <c:v>-1.19773052777343E-2</c:v>
                </c:pt>
                <c:pt idx="807">
                  <c:v>-1.19935388569596E-2</c:v>
                </c:pt>
                <c:pt idx="808">
                  <c:v>-1.2009772436184901E-2</c:v>
                </c:pt>
                <c:pt idx="809">
                  <c:v>-1.20260060154102E-2</c:v>
                </c:pt>
                <c:pt idx="810">
                  <c:v>-1.20422395946355E-2</c:v>
                </c:pt>
                <c:pt idx="811">
                  <c:v>-1.20584731738607E-2</c:v>
                </c:pt>
                <c:pt idx="812">
                  <c:v>-1.2074706753086001E-2</c:v>
                </c:pt>
                <c:pt idx="813">
                  <c:v>-1.20909403323113E-2</c:v>
                </c:pt>
                <c:pt idx="814">
                  <c:v>-1.21071739115366E-2</c:v>
                </c:pt>
                <c:pt idx="815">
                  <c:v>-1.21234074907618E-2</c:v>
                </c:pt>
                <c:pt idx="816">
                  <c:v>-1.2139641069987101E-2</c:v>
                </c:pt>
                <c:pt idx="817">
                  <c:v>-1.21558746492124E-2</c:v>
                </c:pt>
                <c:pt idx="818">
                  <c:v>-1.21721082284377E-2</c:v>
                </c:pt>
                <c:pt idx="819">
                  <c:v>-1.2188341807663001E-2</c:v>
                </c:pt>
                <c:pt idx="820">
                  <c:v>-1.2204575386888201E-2</c:v>
                </c:pt>
                <c:pt idx="821">
                  <c:v>-1.22208089661135E-2</c:v>
                </c:pt>
                <c:pt idx="822">
                  <c:v>-1.22370425453388E-2</c:v>
                </c:pt>
                <c:pt idx="823">
                  <c:v>-1.2253276124564101E-2</c:v>
                </c:pt>
                <c:pt idx="824">
                  <c:v>-1.2269509703789301E-2</c:v>
                </c:pt>
                <c:pt idx="825">
                  <c:v>-1.22857432830146E-2</c:v>
                </c:pt>
                <c:pt idx="826">
                  <c:v>-1.23019768622399E-2</c:v>
                </c:pt>
                <c:pt idx="827">
                  <c:v>-1.2318210441465201E-2</c:v>
                </c:pt>
                <c:pt idx="828">
                  <c:v>-1.23344440206905E-2</c:v>
                </c:pt>
                <c:pt idx="829">
                  <c:v>-1.23506775999157E-2</c:v>
                </c:pt>
                <c:pt idx="830">
                  <c:v>-1.2366911179141E-2</c:v>
                </c:pt>
                <c:pt idx="831">
                  <c:v>-1.2383144758366301E-2</c:v>
                </c:pt>
                <c:pt idx="832">
                  <c:v>-1.23993783375916E-2</c:v>
                </c:pt>
                <c:pt idx="833">
                  <c:v>-1.24156119168169E-2</c:v>
                </c:pt>
                <c:pt idx="834">
                  <c:v>-1.24318454960421E-2</c:v>
                </c:pt>
                <c:pt idx="835">
                  <c:v>-1.2448079075267401E-2</c:v>
                </c:pt>
                <c:pt idx="836">
                  <c:v>-1.24643126544927E-2</c:v>
                </c:pt>
                <c:pt idx="837">
                  <c:v>-1.2480546233718E-2</c:v>
                </c:pt>
                <c:pt idx="838">
                  <c:v>-1.2496779812943301E-2</c:v>
                </c:pt>
                <c:pt idx="839">
                  <c:v>-1.2513013392168501E-2</c:v>
                </c:pt>
                <c:pt idx="840">
                  <c:v>-1.25292469713938E-2</c:v>
                </c:pt>
                <c:pt idx="841">
                  <c:v>-1.25454805506191E-2</c:v>
                </c:pt>
                <c:pt idx="842">
                  <c:v>-1.2561714129844401E-2</c:v>
                </c:pt>
                <c:pt idx="843">
                  <c:v>-1.2577947709069601E-2</c:v>
                </c:pt>
                <c:pt idx="844">
                  <c:v>-1.25941812882949E-2</c:v>
                </c:pt>
                <c:pt idx="845">
                  <c:v>-1.26104148675202E-2</c:v>
                </c:pt>
                <c:pt idx="846">
                  <c:v>-1.2626648446745501E-2</c:v>
                </c:pt>
                <c:pt idx="847">
                  <c:v>-1.26428820259708E-2</c:v>
                </c:pt>
                <c:pt idx="848">
                  <c:v>-1.2659115605196E-2</c:v>
                </c:pt>
                <c:pt idx="849">
                  <c:v>-1.26753491844213E-2</c:v>
                </c:pt>
                <c:pt idx="850">
                  <c:v>-1.2691582763646601E-2</c:v>
                </c:pt>
                <c:pt idx="851">
                  <c:v>-1.27078163428719E-2</c:v>
                </c:pt>
                <c:pt idx="852">
                  <c:v>-1.2724049922097099E-2</c:v>
                </c:pt>
                <c:pt idx="853">
                  <c:v>-1.27402835013224E-2</c:v>
                </c:pt>
                <c:pt idx="854">
                  <c:v>-1.2756517080547701E-2</c:v>
                </c:pt>
                <c:pt idx="855">
                  <c:v>-1.2772750659773E-2</c:v>
                </c:pt>
                <c:pt idx="856">
                  <c:v>-1.27889842389983E-2</c:v>
                </c:pt>
                <c:pt idx="857">
                  <c:v>-1.28052178182235E-2</c:v>
                </c:pt>
                <c:pt idx="858">
                  <c:v>-1.2821451397448801E-2</c:v>
                </c:pt>
                <c:pt idx="859">
                  <c:v>-1.2837684976674099E-2</c:v>
                </c:pt>
                <c:pt idx="860">
                  <c:v>-1.28539185558994E-2</c:v>
                </c:pt>
                <c:pt idx="861">
                  <c:v>-1.2870152135124701E-2</c:v>
                </c:pt>
                <c:pt idx="862">
                  <c:v>-1.2886385714349901E-2</c:v>
                </c:pt>
                <c:pt idx="863">
                  <c:v>-1.2902619293575199E-2</c:v>
                </c:pt>
                <c:pt idx="864">
                  <c:v>-1.29188528728005E-2</c:v>
                </c:pt>
                <c:pt idx="865">
                  <c:v>-1.2935086452025801E-2</c:v>
                </c:pt>
                <c:pt idx="866">
                  <c:v>-1.2951320031251001E-2</c:v>
                </c:pt>
                <c:pt idx="867">
                  <c:v>-1.2967553610476299E-2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5CF-4519-87A1-8F9019D0703A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-1.0mm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Sheet1!$E$3:$E$870</c:f>
              <c:numCache>
                <c:formatCode>0.00E+00</c:formatCode>
                <c:ptCount val="868"/>
                <c:pt idx="0">
                  <c:v>1.8804298210757201E-3</c:v>
                </c:pt>
                <c:pt idx="1">
                  <c:v>2.0163825260327201E-3</c:v>
                </c:pt>
                <c:pt idx="2">
                  <c:v>2.1585511005082999E-3</c:v>
                </c:pt>
                <c:pt idx="3">
                  <c:v>2.3070462271209502E-3</c:v>
                </c:pt>
                <c:pt idx="4">
                  <c:v>2.4619743886984298E-3</c:v>
                </c:pt>
                <c:pt idx="5">
                  <c:v>2.62346271561979E-3</c:v>
                </c:pt>
                <c:pt idx="6">
                  <c:v>2.7916324933746702E-3</c:v>
                </c:pt>
                <c:pt idx="7">
                  <c:v>2.9665981077426199E-3</c:v>
                </c:pt>
                <c:pt idx="8">
                  <c:v>3.1484756756839901E-3</c:v>
                </c:pt>
                <c:pt idx="9">
                  <c:v>3.3373883616850202E-3</c:v>
                </c:pt>
                <c:pt idx="10">
                  <c:v>3.5334476005784098E-3</c:v>
                </c:pt>
                <c:pt idx="11">
                  <c:v>3.73676104598002E-3</c:v>
                </c:pt>
                <c:pt idx="12">
                  <c:v>3.9474390789773399E-3</c:v>
                </c:pt>
                <c:pt idx="13">
                  <c:v>4.1656161619803801E-3</c:v>
                </c:pt>
                <c:pt idx="14">
                  <c:v>4.39142144460018E-3</c:v>
                </c:pt>
                <c:pt idx="15">
                  <c:v>4.6249718410699397E-3</c:v>
                </c:pt>
                <c:pt idx="16">
                  <c:v>4.8663672058696103E-3</c:v>
                </c:pt>
                <c:pt idx="17">
                  <c:v>5.1157220850956801E-3</c:v>
                </c:pt>
                <c:pt idx="18">
                  <c:v>5.3731296508125002E-3</c:v>
                </c:pt>
                <c:pt idx="19">
                  <c:v>5.63868959781546E-3</c:v>
                </c:pt>
                <c:pt idx="20">
                  <c:v>5.9125151856978002E-3</c:v>
                </c:pt>
                <c:pt idx="21">
                  <c:v>6.1947142025637102E-3</c:v>
                </c:pt>
                <c:pt idx="22">
                  <c:v>6.4853903633321002E-3</c:v>
                </c:pt>
                <c:pt idx="23">
                  <c:v>6.7846373454402897E-3</c:v>
                </c:pt>
                <c:pt idx="24">
                  <c:v>7.0925501088879104E-3</c:v>
                </c:pt>
                <c:pt idx="25">
                  <c:v>7.4092304195976198E-3</c:v>
                </c:pt>
                <c:pt idx="26">
                  <c:v>7.73477678321476E-3</c:v>
                </c:pt>
                <c:pt idx="27">
                  <c:v>8.0692908975813198E-3</c:v>
                </c:pt>
                <c:pt idx="28">
                  <c:v>8.4128680884110393E-3</c:v>
                </c:pt>
                <c:pt idx="29">
                  <c:v>8.7656005189771392E-3</c:v>
                </c:pt>
                <c:pt idx="30">
                  <c:v>9.1275717216301299E-3</c:v>
                </c:pt>
                <c:pt idx="31">
                  <c:v>9.4988503116535204E-3</c:v>
                </c:pt>
                <c:pt idx="32">
                  <c:v>9.87949586434584E-3</c:v>
                </c:pt>
                <c:pt idx="33">
                  <c:v>1.0269568528641901E-2</c:v>
                </c:pt>
                <c:pt idx="34">
                  <c:v>1.0669122200753001E-2</c:v>
                </c:pt>
                <c:pt idx="35">
                  <c:v>1.1078215984037699E-2</c:v>
                </c:pt>
                <c:pt idx="36">
                  <c:v>1.14968999318038E-2</c:v>
                </c:pt>
                <c:pt idx="37">
                  <c:v>1.1925233955845301E-2</c:v>
                </c:pt>
                <c:pt idx="38">
                  <c:v>1.2363271526945E-2</c:v>
                </c:pt>
                <c:pt idx="39">
                  <c:v>1.28110563147413E-2</c:v>
                </c:pt>
                <c:pt idx="40">
                  <c:v>1.3268634330608599E-2</c:v>
                </c:pt>
                <c:pt idx="41">
                  <c:v>1.37360310961262E-2</c:v>
                </c:pt>
                <c:pt idx="42">
                  <c:v>1.4213269627830099E-2</c:v>
                </c:pt>
                <c:pt idx="43">
                  <c:v>1.47003800547414E-2</c:v>
                </c:pt>
                <c:pt idx="44">
                  <c:v>1.51973821362416E-2</c:v>
                </c:pt>
                <c:pt idx="45">
                  <c:v>1.5704277395228401E-2</c:v>
                </c:pt>
                <c:pt idx="46">
                  <c:v>1.6221053394579299E-2</c:v>
                </c:pt>
                <c:pt idx="47">
                  <c:v>1.6747714427838199E-2</c:v>
                </c:pt>
                <c:pt idx="48">
                  <c:v>1.7284275233214502E-2</c:v>
                </c:pt>
                <c:pt idx="49">
                  <c:v>1.78307434688314E-2</c:v>
                </c:pt>
                <c:pt idx="50">
                  <c:v>1.8387111254209498E-2</c:v>
                </c:pt>
                <c:pt idx="51">
                  <c:v>1.8953351554743599E-2</c:v>
                </c:pt>
                <c:pt idx="52">
                  <c:v>1.9529436216730599E-2</c:v>
                </c:pt>
                <c:pt idx="53">
                  <c:v>2.0115341030489401E-2</c:v>
                </c:pt>
                <c:pt idx="54">
                  <c:v>2.0711043054970301E-2</c:v>
                </c:pt>
                <c:pt idx="55">
                  <c:v>2.13165165716507E-2</c:v>
                </c:pt>
                <c:pt idx="56">
                  <c:v>2.19317166176707E-2</c:v>
                </c:pt>
                <c:pt idx="57">
                  <c:v>2.2556599076663499E-2</c:v>
                </c:pt>
                <c:pt idx="58">
                  <c:v>2.3191112421432802E-2</c:v>
                </c:pt>
                <c:pt idx="59">
                  <c:v>2.3835201713712801E-2</c:v>
                </c:pt>
                <c:pt idx="60">
                  <c:v>2.4488808816025599E-2</c:v>
                </c:pt>
                <c:pt idx="61">
                  <c:v>2.5151873356725401E-2</c:v>
                </c:pt>
                <c:pt idx="62">
                  <c:v>2.5824332755309699E-2</c:v>
                </c:pt>
                <c:pt idx="63">
                  <c:v>2.6506121563129498E-2</c:v>
                </c:pt>
                <c:pt idx="64">
                  <c:v>2.7197172274894699E-2</c:v>
                </c:pt>
                <c:pt idx="65">
                  <c:v>2.7897415397899701E-2</c:v>
                </c:pt>
                <c:pt idx="66">
                  <c:v>2.8606783717792801E-2</c:v>
                </c:pt>
                <c:pt idx="67">
                  <c:v>2.9325202539085202E-2</c:v>
                </c:pt>
                <c:pt idx="68">
                  <c:v>3.0052593192159499E-2</c:v>
                </c:pt>
                <c:pt idx="69">
                  <c:v>3.0788873746622598E-2</c:v>
                </c:pt>
                <c:pt idx="70">
                  <c:v>3.1533958848360299E-2</c:v>
                </c:pt>
                <c:pt idx="71">
                  <c:v>3.2287759375118803E-2</c:v>
                </c:pt>
                <c:pt idx="72">
                  <c:v>3.3050182100983698E-2</c:v>
                </c:pt>
                <c:pt idx="73">
                  <c:v>3.3821129222504603E-2</c:v>
                </c:pt>
                <c:pt idx="74">
                  <c:v>3.46004978721898E-2</c:v>
                </c:pt>
                <c:pt idx="75">
                  <c:v>3.5388179877532303E-2</c:v>
                </c:pt>
                <c:pt idx="76">
                  <c:v>3.6184061726901702E-2</c:v>
                </c:pt>
                <c:pt idx="77">
                  <c:v>3.6988024089022797E-2</c:v>
                </c:pt>
                <c:pt idx="78">
                  <c:v>3.7799941265376599E-2</c:v>
                </c:pt>
                <c:pt idx="79">
                  <c:v>3.8619681717010003E-2</c:v>
                </c:pt>
                <c:pt idx="80">
                  <c:v>3.94471073235741E-2</c:v>
                </c:pt>
                <c:pt idx="81">
                  <c:v>4.0282073702201299E-2</c:v>
                </c:pt>
                <c:pt idx="82">
                  <c:v>4.1124430648294803E-2</c:v>
                </c:pt>
                <c:pt idx="83">
                  <c:v>4.1974021988600001E-2</c:v>
                </c:pt>
                <c:pt idx="84">
                  <c:v>4.2830686640392697E-2</c:v>
                </c:pt>
                <c:pt idx="85">
                  <c:v>4.3694258368207103E-2</c:v>
                </c:pt>
                <c:pt idx="86">
                  <c:v>4.4564566572758202E-2</c:v>
                </c:pt>
                <c:pt idx="87">
                  <c:v>4.5441437646427302E-2</c:v>
                </c:pt>
                <c:pt idx="88">
                  <c:v>4.6324694377859299E-2</c:v>
                </c:pt>
                <c:pt idx="89">
                  <c:v>4.7214157630499499E-2</c:v>
                </c:pt>
                <c:pt idx="90">
                  <c:v>4.81096472575471E-2</c:v>
                </c:pt>
                <c:pt idx="91">
                  <c:v>4.9010982187181203E-2</c:v>
                </c:pt>
                <c:pt idx="92">
                  <c:v>4.9917981488478799E-2</c:v>
                </c:pt>
                <c:pt idx="93">
                  <c:v>5.0830465019921403E-2</c:v>
                </c:pt>
                <c:pt idx="94">
                  <c:v>5.1748254430500698E-2</c:v>
                </c:pt>
                <c:pt idx="95">
                  <c:v>5.2671173624362702E-2</c:v>
                </c:pt>
                <c:pt idx="96">
                  <c:v>5.3599048979826702E-2</c:v>
                </c:pt>
                <c:pt idx="97">
                  <c:v>5.4531710232292897E-2</c:v>
                </c:pt>
                <c:pt idx="98">
                  <c:v>5.5468990747948997E-2</c:v>
                </c:pt>
                <c:pt idx="99">
                  <c:v>5.6410727606586601E-2</c:v>
                </c:pt>
                <c:pt idx="100">
                  <c:v>5.73567618610899E-2</c:v>
                </c:pt>
                <c:pt idx="101">
                  <c:v>5.83069385732271E-2</c:v>
                </c:pt>
                <c:pt idx="102">
                  <c:v>5.9261107362322402E-2</c:v>
                </c:pt>
                <c:pt idx="103">
                  <c:v>6.0219122076345298E-2</c:v>
                </c:pt>
                <c:pt idx="104">
                  <c:v>6.11808409910077E-2</c:v>
                </c:pt>
                <c:pt idx="105">
                  <c:v>6.21461267322891E-2</c:v>
                </c:pt>
                <c:pt idx="106">
                  <c:v>6.3114846261312599E-2</c:v>
                </c:pt>
                <c:pt idx="107">
                  <c:v>6.4086871001291595E-2</c:v>
                </c:pt>
                <c:pt idx="108">
                  <c:v>6.5062076497394095E-2</c:v>
                </c:pt>
                <c:pt idx="109">
                  <c:v>6.6040342438553806E-2</c:v>
                </c:pt>
                <c:pt idx="110">
                  <c:v>6.7021552642390597E-2</c:v>
                </c:pt>
                <c:pt idx="111">
                  <c:v>6.8005594780329998E-2</c:v>
                </c:pt>
                <c:pt idx="112">
                  <c:v>6.89923605638917E-2</c:v>
                </c:pt>
                <c:pt idx="113">
                  <c:v>6.9981745330704004E-2</c:v>
                </c:pt>
                <c:pt idx="114">
                  <c:v>7.09736479915931E-2</c:v>
                </c:pt>
                <c:pt idx="115">
                  <c:v>7.1967971180492599E-2</c:v>
                </c:pt>
                <c:pt idx="116">
                  <c:v>7.2964620649650994E-2</c:v>
                </c:pt>
                <c:pt idx="117">
                  <c:v>7.3963505466705298E-2</c:v>
                </c:pt>
                <c:pt idx="118">
                  <c:v>7.49645377613926E-2</c:v>
                </c:pt>
                <c:pt idx="119">
                  <c:v>7.5967632640914606E-2</c:v>
                </c:pt>
                <c:pt idx="120">
                  <c:v>7.6972708051511796E-2</c:v>
                </c:pt>
                <c:pt idx="121">
                  <c:v>7.7979684675903896E-2</c:v>
                </c:pt>
                <c:pt idx="122">
                  <c:v>7.8988485776570999E-2</c:v>
                </c:pt>
                <c:pt idx="123">
                  <c:v>7.9999037093178196E-2</c:v>
                </c:pt>
                <c:pt idx="124">
                  <c:v>8.1011266650717298E-2</c:v>
                </c:pt>
                <c:pt idx="125">
                  <c:v>8.2025104823266998E-2</c:v>
                </c:pt>
                <c:pt idx="126">
                  <c:v>8.3040484209143797E-2</c:v>
                </c:pt>
                <c:pt idx="127">
                  <c:v>8.4057339626380997E-2</c:v>
                </c:pt>
                <c:pt idx="128">
                  <c:v>8.5075607999090697E-2</c:v>
                </c:pt>
                <c:pt idx="129">
                  <c:v>8.60952283033041E-2</c:v>
                </c:pt>
                <c:pt idx="130">
                  <c:v>8.7116141646669407E-2</c:v>
                </c:pt>
                <c:pt idx="131">
                  <c:v>8.8138291110076594E-2</c:v>
                </c:pt>
                <c:pt idx="132">
                  <c:v>8.9161621815729605E-2</c:v>
                </c:pt>
                <c:pt idx="133">
                  <c:v>9.0186080868604607E-2</c:v>
                </c:pt>
                <c:pt idx="134">
                  <c:v>9.1211617410229803E-2</c:v>
                </c:pt>
                <c:pt idx="135">
                  <c:v>9.22381822961688E-2</c:v>
                </c:pt>
                <c:pt idx="136">
                  <c:v>9.3265728104351103E-2</c:v>
                </c:pt>
                <c:pt idx="137">
                  <c:v>9.4294209076458302E-2</c:v>
                </c:pt>
                <c:pt idx="138">
                  <c:v>9.5323580904970798E-2</c:v>
                </c:pt>
                <c:pt idx="139">
                  <c:v>9.6353800780614604E-2</c:v>
                </c:pt>
                <c:pt idx="140">
                  <c:v>9.7384827136573399E-2</c:v>
                </c:pt>
                <c:pt idx="141">
                  <c:v>9.8416619712140302E-2</c:v>
                </c:pt>
                <c:pt idx="142">
                  <c:v>9.9449139446280505E-2</c:v>
                </c:pt>
                <c:pt idx="143">
                  <c:v>0.10048234845786599</c:v>
                </c:pt>
                <c:pt idx="144">
                  <c:v>0.101516210155496</c:v>
                </c:pt>
                <c:pt idx="145">
                  <c:v>0.102550689123695</c:v>
                </c:pt>
                <c:pt idx="146">
                  <c:v>0.10358575128940101</c:v>
                </c:pt>
                <c:pt idx="147">
                  <c:v>0.104621363851103</c:v>
                </c:pt>
                <c:pt idx="148">
                  <c:v>0.10565749528507801</c:v>
                </c:pt>
                <c:pt idx="149">
                  <c:v>0.10669411532593299</c:v>
                </c:pt>
                <c:pt idx="150">
                  <c:v>0.107731194857152</c:v>
                </c:pt>
                <c:pt idx="151">
                  <c:v>0.10876870585961899</c:v>
                </c:pt>
                <c:pt idx="152">
                  <c:v>0.109806621354942</c:v>
                </c:pt>
                <c:pt idx="153">
                  <c:v>0.11084491520241201</c:v>
                </c:pt>
                <c:pt idx="154">
                  <c:v>0.111883562132361</c:v>
                </c:pt>
                <c:pt idx="155">
                  <c:v>0.11292253766689</c:v>
                </c:pt>
                <c:pt idx="156">
                  <c:v>0.113961818212117</c:v>
                </c:pt>
                <c:pt idx="157">
                  <c:v>0.11500138100397</c:v>
                </c:pt>
                <c:pt idx="158">
                  <c:v>0.11604120410664499</c:v>
                </c:pt>
                <c:pt idx="159">
                  <c:v>0.117081266536634</c:v>
                </c:pt>
                <c:pt idx="160">
                  <c:v>0.118121548211981</c:v>
                </c:pt>
                <c:pt idx="161">
                  <c:v>0.11916203000560301</c:v>
                </c:pt>
                <c:pt idx="162">
                  <c:v>0.120202693768702</c:v>
                </c:pt>
                <c:pt idx="163">
                  <c:v>0.121243522261177</c:v>
                </c:pt>
                <c:pt idx="164">
                  <c:v>0.122284499132537</c:v>
                </c:pt>
                <c:pt idx="165">
                  <c:v>0.123325608909252</c:v>
                </c:pt>
                <c:pt idx="166">
                  <c:v>0.124366837026986</c:v>
                </c:pt>
                <c:pt idx="167">
                  <c:v>0.125408169895625</c:v>
                </c:pt>
                <c:pt idx="168">
                  <c:v>0.126449594892106</c:v>
                </c:pt>
                <c:pt idx="169">
                  <c:v>0.12749110041897899</c:v>
                </c:pt>
                <c:pt idx="170">
                  <c:v>0.12853267588248399</c:v>
                </c:pt>
                <c:pt idx="171">
                  <c:v>0.12957431170557901</c:v>
                </c:pt>
                <c:pt idx="172">
                  <c:v>0.13061599932819801</c:v>
                </c:pt>
                <c:pt idx="173">
                  <c:v>0.131657731184253</c:v>
                </c:pt>
                <c:pt idx="174">
                  <c:v>0.132699500689301</c:v>
                </c:pt>
                <c:pt idx="175">
                  <c:v>0.13374130215694699</c:v>
                </c:pt>
                <c:pt idx="176">
                  <c:v>0.13478313073706</c:v>
                </c:pt>
                <c:pt idx="177">
                  <c:v>0.13582498230750401</c:v>
                </c:pt>
                <c:pt idx="178">
                  <c:v>0.13686685339562299</c:v>
                </c:pt>
                <c:pt idx="179">
                  <c:v>0.13790874107405701</c:v>
                </c:pt>
                <c:pt idx="180">
                  <c:v>0.13895064287492501</c:v>
                </c:pt>
                <c:pt idx="181">
                  <c:v>0.139992556710234</c:v>
                </c:pt>
                <c:pt idx="182">
                  <c:v>0.14103448079400399</c:v>
                </c:pt>
                <c:pt idx="183">
                  <c:v>0.142076413591642</c:v>
                </c:pt>
                <c:pt idx="184">
                  <c:v>0.14311835378542401</c:v>
                </c:pt>
                <c:pt idx="185">
                  <c:v>0.14416030024492499</c:v>
                </c:pt>
                <c:pt idx="186">
                  <c:v>0.145202252003306</c:v>
                </c:pt>
                <c:pt idx="187">
                  <c:v>0.146244208242965</c:v>
                </c:pt>
                <c:pt idx="188">
                  <c:v>0.14728616827502899</c:v>
                </c:pt>
                <c:pt idx="189">
                  <c:v>0.14832813151820101</c:v>
                </c:pt>
                <c:pt idx="190">
                  <c:v>0.14937009749079599</c:v>
                </c:pt>
                <c:pt idx="191">
                  <c:v>0.15041206579468</c:v>
                </c:pt>
                <c:pt idx="192">
                  <c:v>0.151454036098254</c:v>
                </c:pt>
                <c:pt idx="193">
                  <c:v>0.15249600812682401</c:v>
                </c:pt>
                <c:pt idx="194">
                  <c:v>0.15353798164963001</c:v>
                </c:pt>
                <c:pt idx="195">
                  <c:v>0.15457995647396</c:v>
                </c:pt>
                <c:pt idx="196">
                  <c:v>0.15562193243757499</c:v>
                </c:pt>
                <c:pt idx="197">
                  <c:v>0.156663909402803</c:v>
                </c:pt>
                <c:pt idx="198">
                  <c:v>0.15770588725184201</c:v>
                </c:pt>
                <c:pt idx="199">
                  <c:v>0.15874786588436901</c:v>
                </c:pt>
                <c:pt idx="200">
                  <c:v>0.15978984521373699</c:v>
                </c:pt>
                <c:pt idx="201">
                  <c:v>0.16083182516446701</c:v>
                </c:pt>
                <c:pt idx="202">
                  <c:v>0.16187380566975601</c:v>
                </c:pt>
                <c:pt idx="203">
                  <c:v>0.162915786671156</c:v>
                </c:pt>
                <c:pt idx="204">
                  <c:v>0.16395776811756399</c:v>
                </c:pt>
                <c:pt idx="205">
                  <c:v>0.16499974996467501</c:v>
                </c:pt>
                <c:pt idx="206">
                  <c:v>0.16604173217227799</c:v>
                </c:pt>
                <c:pt idx="207">
                  <c:v>0.16708371470566699</c:v>
                </c:pt>
                <c:pt idx="208">
                  <c:v>0.16812569753342799</c:v>
                </c:pt>
                <c:pt idx="209">
                  <c:v>0.16916768062711701</c:v>
                </c:pt>
                <c:pt idx="210">
                  <c:v>0.17020966396085799</c:v>
                </c:pt>
                <c:pt idx="211">
                  <c:v>0.171251647511623</c:v>
                </c:pt>
                <c:pt idx="212">
                  <c:v>0.172293631258922</c:v>
                </c:pt>
                <c:pt idx="213">
                  <c:v>0.17333561518419799</c:v>
                </c:pt>
                <c:pt idx="214">
                  <c:v>0.17437759927027</c:v>
                </c:pt>
                <c:pt idx="215">
                  <c:v>0.175419583501498</c:v>
                </c:pt>
                <c:pt idx="216">
                  <c:v>0.17646156786363101</c:v>
                </c:pt>
                <c:pt idx="217">
                  <c:v>0.17750355234353199</c:v>
                </c:pt>
                <c:pt idx="218">
                  <c:v>0.17854553692945399</c:v>
                </c:pt>
                <c:pt idx="219">
                  <c:v>0.179587521610823</c:v>
                </c:pt>
                <c:pt idx="220">
                  <c:v>0.18062950637855399</c:v>
                </c:pt>
                <c:pt idx="221">
                  <c:v>0.181671491224698</c:v>
                </c:pt>
                <c:pt idx="222">
                  <c:v>0.18271347614177399</c:v>
                </c:pt>
                <c:pt idx="223">
                  <c:v>0.18375546112305199</c:v>
                </c:pt>
                <c:pt idx="224">
                  <c:v>0.18479744616205299</c:v>
                </c:pt>
                <c:pt idx="225">
                  <c:v>0.185839431253046</c:v>
                </c:pt>
                <c:pt idx="226">
                  <c:v>0.186881416390171</c:v>
                </c:pt>
                <c:pt idx="227">
                  <c:v>0.18792340156802101</c:v>
                </c:pt>
                <c:pt idx="228">
                  <c:v>0.18896538678192701</c:v>
                </c:pt>
                <c:pt idx="229">
                  <c:v>0.190007372027337</c:v>
                </c:pt>
                <c:pt idx="230">
                  <c:v>0.19104935730070199</c:v>
                </c:pt>
                <c:pt idx="231">
                  <c:v>0.192091342598953</c:v>
                </c:pt>
                <c:pt idx="232">
                  <c:v>0.19313332791862101</c:v>
                </c:pt>
                <c:pt idx="233">
                  <c:v>0.194175313256853</c:v>
                </c:pt>
                <c:pt idx="234">
                  <c:v>0.19521729861154</c:v>
                </c:pt>
                <c:pt idx="235">
                  <c:v>0.19625928398130599</c:v>
                </c:pt>
                <c:pt idx="236">
                  <c:v>0.19730126936418901</c:v>
                </c:pt>
                <c:pt idx="237">
                  <c:v>0.19834325475742901</c:v>
                </c:pt>
                <c:pt idx="238">
                  <c:v>0.19938524015876499</c:v>
                </c:pt>
                <c:pt idx="239">
                  <c:v>0.20042722556638901</c:v>
                </c:pt>
                <c:pt idx="240">
                  <c:v>0.201469210979553</c:v>
                </c:pt>
                <c:pt idx="241">
                  <c:v>0.20251119639753401</c:v>
                </c:pt>
                <c:pt idx="242">
                  <c:v>0.20355318181934601</c:v>
                </c:pt>
                <c:pt idx="243">
                  <c:v>0.20459516724385701</c:v>
                </c:pt>
                <c:pt idx="244">
                  <c:v>0.20563715266985</c:v>
                </c:pt>
                <c:pt idx="245">
                  <c:v>0.206679138097104</c:v>
                </c:pt>
                <c:pt idx="246">
                  <c:v>0.207721123525236</c:v>
                </c:pt>
                <c:pt idx="247">
                  <c:v>0.208763108954094</c:v>
                </c:pt>
                <c:pt idx="248">
                  <c:v>0.20980509438361999</c:v>
                </c:pt>
                <c:pt idx="249">
                  <c:v>0.210847079813759</c:v>
                </c:pt>
                <c:pt idx="250">
                  <c:v>0.21188906524446399</c:v>
                </c:pt>
                <c:pt idx="251">
                  <c:v>0.21293105067568999</c:v>
                </c:pt>
                <c:pt idx="252">
                  <c:v>0.21397303610739499</c:v>
                </c:pt>
                <c:pt idx="253">
                  <c:v>0.215015021539541</c:v>
                </c:pt>
                <c:pt idx="254">
                  <c:v>0.21605700697208699</c:v>
                </c:pt>
                <c:pt idx="255">
                  <c:v>0.217098992404722</c:v>
                </c:pt>
                <c:pt idx="256">
                  <c:v>0.218140977837357</c:v>
                </c:pt>
                <c:pt idx="257">
                  <c:v>0.21918296326999201</c:v>
                </c:pt>
                <c:pt idx="258">
                  <c:v>0.22022494870262799</c:v>
                </c:pt>
                <c:pt idx="259">
                  <c:v>0.22126693413526299</c:v>
                </c:pt>
                <c:pt idx="260">
                  <c:v>0.222308919567898</c:v>
                </c:pt>
                <c:pt idx="261">
                  <c:v>0.22335090500053301</c:v>
                </c:pt>
                <c:pt idx="262">
                  <c:v>0.22439289043316901</c:v>
                </c:pt>
                <c:pt idx="263">
                  <c:v>0.22543487586580399</c:v>
                </c:pt>
                <c:pt idx="264">
                  <c:v>0.226476861298439</c:v>
                </c:pt>
                <c:pt idx="265">
                  <c:v>0.227518846731075</c:v>
                </c:pt>
                <c:pt idx="266">
                  <c:v>0.22856083216370901</c:v>
                </c:pt>
                <c:pt idx="267">
                  <c:v>0.22960281759634499</c:v>
                </c:pt>
                <c:pt idx="268">
                  <c:v>0.23064480302897999</c:v>
                </c:pt>
                <c:pt idx="269">
                  <c:v>0.231686788461615</c:v>
                </c:pt>
                <c:pt idx="270">
                  <c:v>0.23272877389425001</c:v>
                </c:pt>
                <c:pt idx="271">
                  <c:v>0.23377075932688601</c:v>
                </c:pt>
                <c:pt idx="272">
                  <c:v>0.23481274475952099</c:v>
                </c:pt>
                <c:pt idx="273">
                  <c:v>0.235854730192156</c:v>
                </c:pt>
                <c:pt idx="274">
                  <c:v>0.236896715624791</c:v>
                </c:pt>
                <c:pt idx="275">
                  <c:v>0.23793870105742701</c:v>
                </c:pt>
                <c:pt idx="276">
                  <c:v>0.23898068649006199</c:v>
                </c:pt>
                <c:pt idx="277">
                  <c:v>0.240022671922697</c:v>
                </c:pt>
                <c:pt idx="278">
                  <c:v>0.241064657355332</c:v>
                </c:pt>
                <c:pt idx="279">
                  <c:v>0.24210664278796801</c:v>
                </c:pt>
                <c:pt idx="280">
                  <c:v>0.24314862822060301</c:v>
                </c:pt>
                <c:pt idx="281">
                  <c:v>0.24419061365323799</c:v>
                </c:pt>
                <c:pt idx="282">
                  <c:v>0.245232599085873</c:v>
                </c:pt>
                <c:pt idx="283">
                  <c:v>0.246274584518509</c:v>
                </c:pt>
                <c:pt idx="284">
                  <c:v>0.24731656995114401</c:v>
                </c:pt>
                <c:pt idx="285">
                  <c:v>0.24835855538377899</c:v>
                </c:pt>
                <c:pt idx="286">
                  <c:v>0.249400540816414</c:v>
                </c:pt>
                <c:pt idx="287">
                  <c:v>0.250442526249049</c:v>
                </c:pt>
                <c:pt idx="288">
                  <c:v>0.25148451168168501</c:v>
                </c:pt>
                <c:pt idx="289">
                  <c:v>0.25252649711432001</c:v>
                </c:pt>
                <c:pt idx="290">
                  <c:v>0.25356848254695502</c:v>
                </c:pt>
                <c:pt idx="291">
                  <c:v>0.25461046797959003</c:v>
                </c:pt>
                <c:pt idx="292">
                  <c:v>0.25565245341222498</c:v>
                </c:pt>
                <c:pt idx="293">
                  <c:v>0.25669443884486098</c:v>
                </c:pt>
                <c:pt idx="294">
                  <c:v>0.25773642427749599</c:v>
                </c:pt>
                <c:pt idx="295">
                  <c:v>0.258778409710131</c:v>
                </c:pt>
                <c:pt idx="296">
                  <c:v>0.259820395142767</c:v>
                </c:pt>
                <c:pt idx="297">
                  <c:v>0.26086238057540201</c:v>
                </c:pt>
                <c:pt idx="298">
                  <c:v>0.26190436600803702</c:v>
                </c:pt>
                <c:pt idx="299">
                  <c:v>0.26294635144067202</c:v>
                </c:pt>
                <c:pt idx="300">
                  <c:v>0.26398833687330803</c:v>
                </c:pt>
                <c:pt idx="301">
                  <c:v>0.26503032230594298</c:v>
                </c:pt>
                <c:pt idx="302">
                  <c:v>0.26607230773857798</c:v>
                </c:pt>
                <c:pt idx="303">
                  <c:v>0.26711429317121299</c:v>
                </c:pt>
                <c:pt idx="304">
                  <c:v>0.268156278603848</c:v>
                </c:pt>
                <c:pt idx="305">
                  <c:v>0.269198264036483</c:v>
                </c:pt>
                <c:pt idx="306">
                  <c:v>0.27024024946911901</c:v>
                </c:pt>
                <c:pt idx="307">
                  <c:v>0.27128223490175402</c:v>
                </c:pt>
                <c:pt idx="308">
                  <c:v>0.27232422033438902</c:v>
                </c:pt>
                <c:pt idx="309">
                  <c:v>0.27336620576702397</c:v>
                </c:pt>
                <c:pt idx="310">
                  <c:v>0.27440819119965998</c:v>
                </c:pt>
                <c:pt idx="311">
                  <c:v>0.27545017663229499</c:v>
                </c:pt>
                <c:pt idx="312">
                  <c:v>0.27649216206492999</c:v>
                </c:pt>
                <c:pt idx="313">
                  <c:v>0.277534147497565</c:v>
                </c:pt>
                <c:pt idx="314">
                  <c:v>0.278576132930201</c:v>
                </c:pt>
                <c:pt idx="315">
                  <c:v>0.27961811836283601</c:v>
                </c:pt>
                <c:pt idx="316">
                  <c:v>0.28066010379547102</c:v>
                </c:pt>
                <c:pt idx="317">
                  <c:v>0.28170208922810602</c:v>
                </c:pt>
                <c:pt idx="318">
                  <c:v>0.28274407466074197</c:v>
                </c:pt>
                <c:pt idx="319">
                  <c:v>0.28378606009337698</c:v>
                </c:pt>
                <c:pt idx="320">
                  <c:v>0.28482804552601199</c:v>
                </c:pt>
                <c:pt idx="321">
                  <c:v>0.28587003095864699</c:v>
                </c:pt>
                <c:pt idx="322">
                  <c:v>0.286912016391283</c:v>
                </c:pt>
                <c:pt idx="323">
                  <c:v>0.287954001823918</c:v>
                </c:pt>
                <c:pt idx="324">
                  <c:v>0.28899598725655301</c:v>
                </c:pt>
                <c:pt idx="325">
                  <c:v>0.29003797268918802</c:v>
                </c:pt>
                <c:pt idx="326">
                  <c:v>0.29107995812182402</c:v>
                </c:pt>
                <c:pt idx="327">
                  <c:v>0.29212194355445897</c:v>
                </c:pt>
                <c:pt idx="328">
                  <c:v>0.29316392898709398</c:v>
                </c:pt>
                <c:pt idx="329">
                  <c:v>0.29420591441972899</c:v>
                </c:pt>
                <c:pt idx="330">
                  <c:v>0.29524789985236499</c:v>
                </c:pt>
                <c:pt idx="331">
                  <c:v>0.296289885285</c:v>
                </c:pt>
                <c:pt idx="332">
                  <c:v>0.29733187071763501</c:v>
                </c:pt>
                <c:pt idx="333">
                  <c:v>0.29837385615027001</c:v>
                </c:pt>
                <c:pt idx="334">
                  <c:v>0.29941584158290502</c:v>
                </c:pt>
                <c:pt idx="335">
                  <c:v>0.30045782701554102</c:v>
                </c:pt>
                <c:pt idx="336">
                  <c:v>0.30149981244817597</c:v>
                </c:pt>
                <c:pt idx="337">
                  <c:v>0.30254179788081098</c:v>
                </c:pt>
                <c:pt idx="338">
                  <c:v>0.30358378331344599</c:v>
                </c:pt>
                <c:pt idx="339">
                  <c:v>0.30462576874608199</c:v>
                </c:pt>
                <c:pt idx="340">
                  <c:v>0.305667754178717</c:v>
                </c:pt>
                <c:pt idx="341">
                  <c:v>0.30670973961135201</c:v>
                </c:pt>
                <c:pt idx="342">
                  <c:v>0.30775172504398701</c:v>
                </c:pt>
                <c:pt idx="343">
                  <c:v>0.30879371047662302</c:v>
                </c:pt>
                <c:pt idx="344">
                  <c:v>0.30983569590925802</c:v>
                </c:pt>
                <c:pt idx="345">
                  <c:v>0.31087768134189298</c:v>
                </c:pt>
                <c:pt idx="346">
                  <c:v>0.31191966677452798</c:v>
                </c:pt>
                <c:pt idx="347">
                  <c:v>0.31296165220716299</c:v>
                </c:pt>
                <c:pt idx="348">
                  <c:v>0.31400363763979899</c:v>
                </c:pt>
                <c:pt idx="349">
                  <c:v>0.315045623072434</c:v>
                </c:pt>
                <c:pt idx="350">
                  <c:v>0.31608760850506901</c:v>
                </c:pt>
                <c:pt idx="351">
                  <c:v>0.31712959393770401</c:v>
                </c:pt>
                <c:pt idx="352">
                  <c:v>0.31817157937034002</c:v>
                </c:pt>
                <c:pt idx="353">
                  <c:v>0.31921356480297503</c:v>
                </c:pt>
                <c:pt idx="354">
                  <c:v>0.32025555023560998</c:v>
                </c:pt>
                <c:pt idx="355">
                  <c:v>0.32129753566824498</c:v>
                </c:pt>
                <c:pt idx="356">
                  <c:v>0.32233952110088099</c:v>
                </c:pt>
                <c:pt idx="357">
                  <c:v>0.32338150653351599</c:v>
                </c:pt>
                <c:pt idx="358">
                  <c:v>0.324423491966151</c:v>
                </c:pt>
                <c:pt idx="359">
                  <c:v>0.32546547739878601</c:v>
                </c:pt>
                <c:pt idx="360">
                  <c:v>0.32650746283142101</c:v>
                </c:pt>
                <c:pt idx="361">
                  <c:v>0.32754944826405702</c:v>
                </c:pt>
                <c:pt idx="362">
                  <c:v>0.32859143369669203</c:v>
                </c:pt>
                <c:pt idx="363">
                  <c:v>0.32963341912932698</c:v>
                </c:pt>
                <c:pt idx="364">
                  <c:v>0.33067540456196198</c:v>
                </c:pt>
                <c:pt idx="365">
                  <c:v>0.33171738999459799</c:v>
                </c:pt>
                <c:pt idx="366">
                  <c:v>0.332759375427233</c:v>
                </c:pt>
                <c:pt idx="367">
                  <c:v>0.333801360859868</c:v>
                </c:pt>
                <c:pt idx="368">
                  <c:v>0.33484334629250301</c:v>
                </c:pt>
                <c:pt idx="369">
                  <c:v>0.33588533172513901</c:v>
                </c:pt>
                <c:pt idx="370">
                  <c:v>0.33692731715777402</c:v>
                </c:pt>
                <c:pt idx="371">
                  <c:v>0.33796930259040903</c:v>
                </c:pt>
                <c:pt idx="372">
                  <c:v>0.33901128802304398</c:v>
                </c:pt>
                <c:pt idx="373">
                  <c:v>0.34005327345567898</c:v>
                </c:pt>
                <c:pt idx="374">
                  <c:v>0.34109525888831399</c:v>
                </c:pt>
                <c:pt idx="375">
                  <c:v>0.34213724432095</c:v>
                </c:pt>
                <c:pt idx="376">
                  <c:v>0.343179229753585</c:v>
                </c:pt>
                <c:pt idx="377">
                  <c:v>0.34422121518622001</c:v>
                </c:pt>
                <c:pt idx="378">
                  <c:v>0.34526320061885502</c:v>
                </c:pt>
                <c:pt idx="379">
                  <c:v>0.34630518605149102</c:v>
                </c:pt>
                <c:pt idx="380">
                  <c:v>0.34734717148412497</c:v>
                </c:pt>
                <c:pt idx="381">
                  <c:v>0.34838915691676098</c:v>
                </c:pt>
                <c:pt idx="382">
                  <c:v>0.34943114234939598</c:v>
                </c:pt>
                <c:pt idx="383">
                  <c:v>0.35047312778203099</c:v>
                </c:pt>
                <c:pt idx="384">
                  <c:v>0.351515113214666</c:v>
                </c:pt>
                <c:pt idx="385">
                  <c:v>0.352557098647302</c:v>
                </c:pt>
                <c:pt idx="386">
                  <c:v>0.35359908407993701</c:v>
                </c:pt>
                <c:pt idx="387">
                  <c:v>0.35464106951257202</c:v>
                </c:pt>
                <c:pt idx="388">
                  <c:v>0.35568305494520702</c:v>
                </c:pt>
                <c:pt idx="389">
                  <c:v>0.35672504037784297</c:v>
                </c:pt>
                <c:pt idx="390">
                  <c:v>0.35776702581047798</c:v>
                </c:pt>
                <c:pt idx="391">
                  <c:v>0.35880901124311299</c:v>
                </c:pt>
                <c:pt idx="392">
                  <c:v>0.35985099667574799</c:v>
                </c:pt>
                <c:pt idx="393">
                  <c:v>0.360892982108383</c:v>
                </c:pt>
                <c:pt idx="394">
                  <c:v>0.361934967541018</c:v>
                </c:pt>
                <c:pt idx="395">
                  <c:v>0.36297695297365401</c:v>
                </c:pt>
                <c:pt idx="396">
                  <c:v>0.36401893840628802</c:v>
                </c:pt>
                <c:pt idx="397">
                  <c:v>0.36506092383892402</c:v>
                </c:pt>
                <c:pt idx="398">
                  <c:v>0.36610290927155897</c:v>
                </c:pt>
                <c:pt idx="399">
                  <c:v>0.36714489470419398</c:v>
                </c:pt>
                <c:pt idx="400">
                  <c:v>0.36818688013682899</c:v>
                </c:pt>
                <c:pt idx="401">
                  <c:v>0.36922886556946499</c:v>
                </c:pt>
                <c:pt idx="402">
                  <c:v>0.3702708510021</c:v>
                </c:pt>
                <c:pt idx="403">
                  <c:v>0.37131283643473501</c:v>
                </c:pt>
                <c:pt idx="404">
                  <c:v>0.37235482186737001</c:v>
                </c:pt>
                <c:pt idx="405">
                  <c:v>0.37339680730000502</c:v>
                </c:pt>
                <c:pt idx="406">
                  <c:v>0.37443879273264102</c:v>
                </c:pt>
                <c:pt idx="407">
                  <c:v>0.37548077816527597</c:v>
                </c:pt>
                <c:pt idx="408">
                  <c:v>0.37652276359791098</c:v>
                </c:pt>
                <c:pt idx="409">
                  <c:v>0.37756474903054599</c:v>
                </c:pt>
                <c:pt idx="410">
                  <c:v>0.37860673446318199</c:v>
                </c:pt>
                <c:pt idx="411">
                  <c:v>0.379648719895817</c:v>
                </c:pt>
                <c:pt idx="412">
                  <c:v>0.38069070532845201</c:v>
                </c:pt>
                <c:pt idx="413">
                  <c:v>0.38173269076108701</c:v>
                </c:pt>
                <c:pt idx="414">
                  <c:v>0.38277467619372202</c:v>
                </c:pt>
                <c:pt idx="415">
                  <c:v>0.38381666162635703</c:v>
                </c:pt>
                <c:pt idx="416">
                  <c:v>0.38485864705899198</c:v>
                </c:pt>
                <c:pt idx="417">
                  <c:v>0.38590063249162798</c:v>
                </c:pt>
                <c:pt idx="418">
                  <c:v>0.38694261792426299</c:v>
                </c:pt>
                <c:pt idx="419">
                  <c:v>0.38798460335689799</c:v>
                </c:pt>
                <c:pt idx="420">
                  <c:v>0.389026588789533</c:v>
                </c:pt>
                <c:pt idx="421">
                  <c:v>0.39006857422216901</c:v>
                </c:pt>
                <c:pt idx="422">
                  <c:v>0.39111055965480301</c:v>
                </c:pt>
                <c:pt idx="423">
                  <c:v>0.39215254508743902</c:v>
                </c:pt>
                <c:pt idx="424">
                  <c:v>0.39319453052007403</c:v>
                </c:pt>
                <c:pt idx="425">
                  <c:v>0.39423651595270898</c:v>
                </c:pt>
                <c:pt idx="426">
                  <c:v>0.39527850138534498</c:v>
                </c:pt>
                <c:pt idx="427">
                  <c:v>0.39632048681797999</c:v>
                </c:pt>
                <c:pt idx="428">
                  <c:v>0.397362472250615</c:v>
                </c:pt>
                <c:pt idx="429">
                  <c:v>0.39840445768325</c:v>
                </c:pt>
                <c:pt idx="430">
                  <c:v>0.39944644311588501</c:v>
                </c:pt>
                <c:pt idx="431">
                  <c:v>0.40048842854852001</c:v>
                </c:pt>
                <c:pt idx="432">
                  <c:v>0.40153041398115602</c:v>
                </c:pt>
                <c:pt idx="433">
                  <c:v>0.40257239941379103</c:v>
                </c:pt>
                <c:pt idx="434">
                  <c:v>0.40361438484642598</c:v>
                </c:pt>
                <c:pt idx="435">
                  <c:v>0.40465637027906098</c:v>
                </c:pt>
                <c:pt idx="436">
                  <c:v>0.40569835571169599</c:v>
                </c:pt>
                <c:pt idx="437">
                  <c:v>0.406740341144331</c:v>
                </c:pt>
                <c:pt idx="438">
                  <c:v>0.407782326576967</c:v>
                </c:pt>
                <c:pt idx="439">
                  <c:v>0.40882431200960201</c:v>
                </c:pt>
                <c:pt idx="440">
                  <c:v>0.40986629744223702</c:v>
                </c:pt>
                <c:pt idx="441">
                  <c:v>0.41090828287487202</c:v>
                </c:pt>
                <c:pt idx="442">
                  <c:v>0.41195026830750697</c:v>
                </c:pt>
                <c:pt idx="443">
                  <c:v>0.41299225374014298</c:v>
                </c:pt>
                <c:pt idx="444">
                  <c:v>0.41403423917277798</c:v>
                </c:pt>
                <c:pt idx="445">
                  <c:v>0.41507622460541299</c:v>
                </c:pt>
                <c:pt idx="446">
                  <c:v>0.416118210038048</c:v>
                </c:pt>
                <c:pt idx="447">
                  <c:v>0.417160195470683</c:v>
                </c:pt>
                <c:pt idx="448">
                  <c:v>0.41820218090331901</c:v>
                </c:pt>
                <c:pt idx="449">
                  <c:v>0.41924416633595402</c:v>
                </c:pt>
                <c:pt idx="450">
                  <c:v>0.42028615176858902</c:v>
                </c:pt>
                <c:pt idx="451">
                  <c:v>0.42132813720122397</c:v>
                </c:pt>
                <c:pt idx="452">
                  <c:v>0.42237012263385898</c:v>
                </c:pt>
                <c:pt idx="453">
                  <c:v>0.42341210806649499</c:v>
                </c:pt>
                <c:pt idx="454">
                  <c:v>0.42445409349912999</c:v>
                </c:pt>
                <c:pt idx="455">
                  <c:v>0.425496078931765</c:v>
                </c:pt>
                <c:pt idx="456">
                  <c:v>0.4265380643644</c:v>
                </c:pt>
                <c:pt idx="457">
                  <c:v>0.42758004979703501</c:v>
                </c:pt>
                <c:pt idx="458">
                  <c:v>0.42862203522967002</c:v>
                </c:pt>
                <c:pt idx="459">
                  <c:v>0.42966402066230602</c:v>
                </c:pt>
                <c:pt idx="460">
                  <c:v>0.43070600609494097</c:v>
                </c:pt>
                <c:pt idx="461">
                  <c:v>0.43174799152757598</c:v>
                </c:pt>
                <c:pt idx="462">
                  <c:v>0.43278997696021199</c:v>
                </c:pt>
                <c:pt idx="463">
                  <c:v>0.43383196239284599</c:v>
                </c:pt>
                <c:pt idx="464">
                  <c:v>0.434873947825482</c:v>
                </c:pt>
                <c:pt idx="465">
                  <c:v>0.43591593325811701</c:v>
                </c:pt>
                <c:pt idx="466">
                  <c:v>0.43695791869075201</c:v>
                </c:pt>
                <c:pt idx="467">
                  <c:v>0.43799990412338702</c:v>
                </c:pt>
                <c:pt idx="468">
                  <c:v>0.43904188955602202</c:v>
                </c:pt>
                <c:pt idx="469">
                  <c:v>0.44008387498865797</c:v>
                </c:pt>
                <c:pt idx="470">
                  <c:v>0.44112586042129298</c:v>
                </c:pt>
                <c:pt idx="471">
                  <c:v>0.44216784585392799</c:v>
                </c:pt>
                <c:pt idx="472">
                  <c:v>0.44320983128656299</c:v>
                </c:pt>
                <c:pt idx="473">
                  <c:v>0.444251816719198</c:v>
                </c:pt>
                <c:pt idx="474">
                  <c:v>0.44529380215183401</c:v>
                </c:pt>
                <c:pt idx="475">
                  <c:v>0.44633578758446901</c:v>
                </c:pt>
                <c:pt idx="476">
                  <c:v>0.44737777301710402</c:v>
                </c:pt>
                <c:pt idx="477">
                  <c:v>0.44841975844973903</c:v>
                </c:pt>
                <c:pt idx="478">
                  <c:v>0.44946174388237398</c:v>
                </c:pt>
                <c:pt idx="479">
                  <c:v>0.45050372931500898</c:v>
                </c:pt>
                <c:pt idx="480">
                  <c:v>0.45154571474764499</c:v>
                </c:pt>
                <c:pt idx="481">
                  <c:v>0.45258770018027999</c:v>
                </c:pt>
                <c:pt idx="482">
                  <c:v>0.453629685612915</c:v>
                </c:pt>
                <c:pt idx="483">
                  <c:v>0.45467167104555001</c:v>
                </c:pt>
                <c:pt idx="484">
                  <c:v>0.45571365647818601</c:v>
                </c:pt>
                <c:pt idx="485">
                  <c:v>0.45675564191082002</c:v>
                </c:pt>
                <c:pt idx="486">
                  <c:v>0.45779762734345603</c:v>
                </c:pt>
                <c:pt idx="487">
                  <c:v>0.45883961277609098</c:v>
                </c:pt>
                <c:pt idx="488">
                  <c:v>0.45988159820872598</c:v>
                </c:pt>
                <c:pt idx="489">
                  <c:v>0.46092358364136099</c:v>
                </c:pt>
                <c:pt idx="490">
                  <c:v>0.461965569073996</c:v>
                </c:pt>
                <c:pt idx="491">
                  <c:v>0.463007554506632</c:v>
                </c:pt>
                <c:pt idx="492">
                  <c:v>0.46404953993926701</c:v>
                </c:pt>
                <c:pt idx="493">
                  <c:v>0.46509152537190201</c:v>
                </c:pt>
                <c:pt idx="494">
                  <c:v>0.46613351080453702</c:v>
                </c:pt>
                <c:pt idx="495">
                  <c:v>0.46717549623717303</c:v>
                </c:pt>
                <c:pt idx="496">
                  <c:v>0.46821748166980798</c:v>
                </c:pt>
                <c:pt idx="497">
                  <c:v>0.46925946710244298</c:v>
                </c:pt>
                <c:pt idx="498">
                  <c:v>0.47030145253507799</c:v>
                </c:pt>
                <c:pt idx="499">
                  <c:v>0.471343437967713</c:v>
                </c:pt>
                <c:pt idx="500">
                  <c:v>0.472385423400348</c:v>
                </c:pt>
                <c:pt idx="501">
                  <c:v>0.47342740883298301</c:v>
                </c:pt>
                <c:pt idx="502">
                  <c:v>0.47446939426561902</c:v>
                </c:pt>
                <c:pt idx="503">
                  <c:v>0.47551137969825402</c:v>
                </c:pt>
                <c:pt idx="504">
                  <c:v>0.47655336513088897</c:v>
                </c:pt>
                <c:pt idx="505">
                  <c:v>0.47759535056352398</c:v>
                </c:pt>
                <c:pt idx="506">
                  <c:v>0.47863733599615899</c:v>
                </c:pt>
                <c:pt idx="507">
                  <c:v>0.47967932142879499</c:v>
                </c:pt>
                <c:pt idx="508">
                  <c:v>0.48072130686143</c:v>
                </c:pt>
                <c:pt idx="509">
                  <c:v>0.481763292294065</c:v>
                </c:pt>
                <c:pt idx="510">
                  <c:v>0.48280527772670001</c:v>
                </c:pt>
                <c:pt idx="511">
                  <c:v>0.48384726315933602</c:v>
                </c:pt>
                <c:pt idx="512">
                  <c:v>0.48488924859197102</c:v>
                </c:pt>
                <c:pt idx="513">
                  <c:v>0.48593123402460597</c:v>
                </c:pt>
                <c:pt idx="514">
                  <c:v>0.48697321945724098</c:v>
                </c:pt>
                <c:pt idx="515">
                  <c:v>0.48801520488987599</c:v>
                </c:pt>
                <c:pt idx="516">
                  <c:v>0.48905719032251099</c:v>
                </c:pt>
                <c:pt idx="517">
                  <c:v>0.490099175755147</c:v>
                </c:pt>
                <c:pt idx="518">
                  <c:v>0.491141161187782</c:v>
                </c:pt>
                <c:pt idx="519">
                  <c:v>0.49218314662041701</c:v>
                </c:pt>
                <c:pt idx="520">
                  <c:v>0.49322513205305302</c:v>
                </c:pt>
                <c:pt idx="521">
                  <c:v>0.49426711748568702</c:v>
                </c:pt>
                <c:pt idx="522">
                  <c:v>0.49530910291832297</c:v>
                </c:pt>
                <c:pt idx="523">
                  <c:v>0.49635108835095798</c:v>
                </c:pt>
                <c:pt idx="524">
                  <c:v>0.49739307378359299</c:v>
                </c:pt>
                <c:pt idx="525">
                  <c:v>0.49843505921622799</c:v>
                </c:pt>
                <c:pt idx="526">
                  <c:v>0.499477044648864</c:v>
                </c:pt>
                <c:pt idx="527">
                  <c:v>0.50051903008149801</c:v>
                </c:pt>
                <c:pt idx="528">
                  <c:v>0.50156101551413401</c:v>
                </c:pt>
                <c:pt idx="529">
                  <c:v>0.50260300094676902</c:v>
                </c:pt>
                <c:pt idx="530">
                  <c:v>0.50364498637940402</c:v>
                </c:pt>
                <c:pt idx="531">
                  <c:v>0.50468697181203903</c:v>
                </c:pt>
                <c:pt idx="532">
                  <c:v>0.50572895724467404</c:v>
                </c:pt>
                <c:pt idx="533">
                  <c:v>0.50677094267730904</c:v>
                </c:pt>
                <c:pt idx="534">
                  <c:v>0.50781292810994505</c:v>
                </c:pt>
                <c:pt idx="535">
                  <c:v>0.50885491354257995</c:v>
                </c:pt>
                <c:pt idx="536">
                  <c:v>0.50989689897521595</c:v>
                </c:pt>
                <c:pt idx="537">
                  <c:v>0.51093888440784996</c:v>
                </c:pt>
                <c:pt idx="538">
                  <c:v>0.51198086984048596</c:v>
                </c:pt>
                <c:pt idx="539">
                  <c:v>0.51302285527312097</c:v>
                </c:pt>
                <c:pt idx="540">
                  <c:v>0.51406484070575598</c:v>
                </c:pt>
                <c:pt idx="541">
                  <c:v>0.51510682613839098</c:v>
                </c:pt>
                <c:pt idx="542">
                  <c:v>0.51614881157102599</c:v>
                </c:pt>
                <c:pt idx="543">
                  <c:v>0.517190797003662</c:v>
                </c:pt>
                <c:pt idx="544">
                  <c:v>0.518232782436297</c:v>
                </c:pt>
                <c:pt idx="545">
                  <c:v>0.51927476786893201</c:v>
                </c:pt>
                <c:pt idx="546">
                  <c:v>0.52031675330156701</c:v>
                </c:pt>
                <c:pt idx="547">
                  <c:v>0.52135873873420302</c:v>
                </c:pt>
                <c:pt idx="548">
                  <c:v>0.52240072416683803</c:v>
                </c:pt>
                <c:pt idx="549">
                  <c:v>0.52344270959947303</c:v>
                </c:pt>
                <c:pt idx="550">
                  <c:v>0.52448469503210804</c:v>
                </c:pt>
                <c:pt idx="551">
                  <c:v>0.52552668046474305</c:v>
                </c:pt>
                <c:pt idx="552">
                  <c:v>0.52656866589737805</c:v>
                </c:pt>
                <c:pt idx="553">
                  <c:v>0.52761065133001295</c:v>
                </c:pt>
                <c:pt idx="554">
                  <c:v>0.52865263676264895</c:v>
                </c:pt>
                <c:pt idx="555">
                  <c:v>0.52969462219528396</c:v>
                </c:pt>
                <c:pt idx="556">
                  <c:v>0.53073660762791897</c:v>
                </c:pt>
                <c:pt idx="557">
                  <c:v>0.53177859306055497</c:v>
                </c:pt>
                <c:pt idx="558">
                  <c:v>0.53282057849318898</c:v>
                </c:pt>
                <c:pt idx="559">
                  <c:v>0.53386256392582498</c:v>
                </c:pt>
                <c:pt idx="560">
                  <c:v>0.53490454935845999</c:v>
                </c:pt>
                <c:pt idx="561">
                  <c:v>0.535946534791095</c:v>
                </c:pt>
                <c:pt idx="562">
                  <c:v>0.536988520223731</c:v>
                </c:pt>
                <c:pt idx="563">
                  <c:v>0.53803050565636601</c:v>
                </c:pt>
                <c:pt idx="564">
                  <c:v>0.53907249108900102</c:v>
                </c:pt>
                <c:pt idx="565">
                  <c:v>0.54011447652163602</c:v>
                </c:pt>
                <c:pt idx="566">
                  <c:v>0.54115646195427103</c:v>
                </c:pt>
                <c:pt idx="567">
                  <c:v>0.54219844738690604</c:v>
                </c:pt>
                <c:pt idx="568">
                  <c:v>0.54324043281954204</c:v>
                </c:pt>
                <c:pt idx="569">
                  <c:v>0.54428241825217605</c:v>
                </c:pt>
                <c:pt idx="570">
                  <c:v>0.54532440368481205</c:v>
                </c:pt>
                <c:pt idx="571">
                  <c:v>0.54636638911744695</c:v>
                </c:pt>
                <c:pt idx="572">
                  <c:v>0.54740837455008196</c:v>
                </c:pt>
                <c:pt idx="573">
                  <c:v>0.54845035998271796</c:v>
                </c:pt>
                <c:pt idx="574">
                  <c:v>0.54949234541535197</c:v>
                </c:pt>
                <c:pt idx="575">
                  <c:v>0.55053433084798797</c:v>
                </c:pt>
                <c:pt idx="576">
                  <c:v>0.55157631628062298</c:v>
                </c:pt>
                <c:pt idx="577">
                  <c:v>0.55261830171325799</c:v>
                </c:pt>
                <c:pt idx="578">
                  <c:v>0.55366028714589399</c:v>
                </c:pt>
                <c:pt idx="579">
                  <c:v>0.554702272578529</c:v>
                </c:pt>
                <c:pt idx="580">
                  <c:v>0.55574425801116401</c:v>
                </c:pt>
                <c:pt idx="581">
                  <c:v>0.55678624344379901</c:v>
                </c:pt>
                <c:pt idx="582">
                  <c:v>0.55782822887643402</c:v>
                </c:pt>
                <c:pt idx="583">
                  <c:v>0.55887021430906902</c:v>
                </c:pt>
                <c:pt idx="584">
                  <c:v>0.55991219974170403</c:v>
                </c:pt>
                <c:pt idx="585">
                  <c:v>0.56095418517434004</c:v>
                </c:pt>
                <c:pt idx="586">
                  <c:v>0.56199617060697504</c:v>
                </c:pt>
                <c:pt idx="587">
                  <c:v>0.56303815603961005</c:v>
                </c:pt>
                <c:pt idx="588">
                  <c:v>0.56408014147224494</c:v>
                </c:pt>
                <c:pt idx="589">
                  <c:v>0.56512212690488095</c:v>
                </c:pt>
                <c:pt idx="590">
                  <c:v>0.56616411233751596</c:v>
                </c:pt>
                <c:pt idx="591">
                  <c:v>0.56720609777014996</c:v>
                </c:pt>
                <c:pt idx="592">
                  <c:v>0.56824808320278597</c:v>
                </c:pt>
                <c:pt idx="593">
                  <c:v>0.56929006863542098</c:v>
                </c:pt>
                <c:pt idx="594">
                  <c:v>0.57033205406805598</c:v>
                </c:pt>
                <c:pt idx="595">
                  <c:v>0.57137403950069099</c:v>
                </c:pt>
                <c:pt idx="596">
                  <c:v>0.57241602493332699</c:v>
                </c:pt>
                <c:pt idx="597">
                  <c:v>0.573458010365962</c:v>
                </c:pt>
                <c:pt idx="598">
                  <c:v>0.57449999579859701</c:v>
                </c:pt>
                <c:pt idx="599">
                  <c:v>0.57554198123123201</c:v>
                </c:pt>
                <c:pt idx="600">
                  <c:v>0.57658396666386802</c:v>
                </c:pt>
                <c:pt idx="601">
                  <c:v>0.57762595209650303</c:v>
                </c:pt>
                <c:pt idx="602">
                  <c:v>0.57866793752913803</c:v>
                </c:pt>
                <c:pt idx="603">
                  <c:v>0.57970992296177304</c:v>
                </c:pt>
                <c:pt idx="604">
                  <c:v>0.58075190839440805</c:v>
                </c:pt>
                <c:pt idx="605">
                  <c:v>0.58179389382704305</c:v>
                </c:pt>
                <c:pt idx="606">
                  <c:v>0.58283587925967895</c:v>
                </c:pt>
                <c:pt idx="607">
                  <c:v>0.58387786469231395</c:v>
                </c:pt>
                <c:pt idx="608">
                  <c:v>0.58491985012494896</c:v>
                </c:pt>
                <c:pt idx="609">
                  <c:v>0.58596183555758397</c:v>
                </c:pt>
                <c:pt idx="610">
                  <c:v>0.58700382099021897</c:v>
                </c:pt>
                <c:pt idx="611">
                  <c:v>0.58804580642285398</c:v>
                </c:pt>
                <c:pt idx="612">
                  <c:v>0.58908779185548898</c:v>
                </c:pt>
                <c:pt idx="613">
                  <c:v>0.59012977728812499</c:v>
                </c:pt>
                <c:pt idx="614">
                  <c:v>0.59117176272076</c:v>
                </c:pt>
                <c:pt idx="615">
                  <c:v>0.592213748153395</c:v>
                </c:pt>
                <c:pt idx="616">
                  <c:v>0.59325573358603001</c:v>
                </c:pt>
                <c:pt idx="617">
                  <c:v>0.59429771901866602</c:v>
                </c:pt>
                <c:pt idx="618">
                  <c:v>0.59533970445130102</c:v>
                </c:pt>
                <c:pt idx="619">
                  <c:v>0.59638168988393603</c:v>
                </c:pt>
                <c:pt idx="620">
                  <c:v>0.59742367531657103</c:v>
                </c:pt>
                <c:pt idx="621">
                  <c:v>0.59846566074920604</c:v>
                </c:pt>
                <c:pt idx="622">
                  <c:v>0.59950764618184105</c:v>
                </c:pt>
                <c:pt idx="623">
                  <c:v>0.60054963161447605</c:v>
                </c:pt>
                <c:pt idx="624">
                  <c:v>0.60159161704711095</c:v>
                </c:pt>
                <c:pt idx="625">
                  <c:v>0.60263360247974695</c:v>
                </c:pt>
                <c:pt idx="626">
                  <c:v>0.60367558791238196</c:v>
                </c:pt>
                <c:pt idx="627">
                  <c:v>0.60471757334501697</c:v>
                </c:pt>
                <c:pt idx="628">
                  <c:v>0.60575955877765197</c:v>
                </c:pt>
                <c:pt idx="629">
                  <c:v>0.60680154421028798</c:v>
                </c:pt>
                <c:pt idx="630">
                  <c:v>0.60784352964292199</c:v>
                </c:pt>
                <c:pt idx="631">
                  <c:v>0.60888551507555799</c:v>
                </c:pt>
                <c:pt idx="632">
                  <c:v>0.609927500508193</c:v>
                </c:pt>
                <c:pt idx="633">
                  <c:v>0.610969485940829</c:v>
                </c:pt>
                <c:pt idx="634">
                  <c:v>0.61201147137346401</c:v>
                </c:pt>
                <c:pt idx="635">
                  <c:v>0.61305345680609902</c:v>
                </c:pt>
                <c:pt idx="636">
                  <c:v>0.61409544223873402</c:v>
                </c:pt>
                <c:pt idx="637">
                  <c:v>0.61513742767136903</c:v>
                </c:pt>
                <c:pt idx="638">
                  <c:v>0.61617941310400504</c:v>
                </c:pt>
                <c:pt idx="639">
                  <c:v>0.61722139853664004</c:v>
                </c:pt>
                <c:pt idx="640">
                  <c:v>0.61826338396927505</c:v>
                </c:pt>
                <c:pt idx="641">
                  <c:v>0.61930536940191006</c:v>
                </c:pt>
                <c:pt idx="642">
                  <c:v>0.62034735483454495</c:v>
                </c:pt>
                <c:pt idx="643">
                  <c:v>0.62138934026717996</c:v>
                </c:pt>
                <c:pt idx="644">
                  <c:v>0.62243132569981596</c:v>
                </c:pt>
                <c:pt idx="645">
                  <c:v>0.62347331113245097</c:v>
                </c:pt>
                <c:pt idx="646">
                  <c:v>0.62451529656508598</c:v>
                </c:pt>
                <c:pt idx="647">
                  <c:v>0.62555728199772098</c:v>
                </c:pt>
                <c:pt idx="648">
                  <c:v>0.62659926743035599</c:v>
                </c:pt>
                <c:pt idx="649">
                  <c:v>0.62764125286299099</c:v>
                </c:pt>
                <c:pt idx="650">
                  <c:v>0.628683238295627</c:v>
                </c:pt>
                <c:pt idx="651">
                  <c:v>0.62972522372826201</c:v>
                </c:pt>
                <c:pt idx="652">
                  <c:v>0.63076720916089701</c:v>
                </c:pt>
                <c:pt idx="653">
                  <c:v>0.63180919459353302</c:v>
                </c:pt>
                <c:pt idx="654">
                  <c:v>0.63285118002616803</c:v>
                </c:pt>
                <c:pt idx="655">
                  <c:v>0.63389316545880303</c:v>
                </c:pt>
                <c:pt idx="656">
                  <c:v>0.63493515089143804</c:v>
                </c:pt>
                <c:pt idx="657">
                  <c:v>0.63597713632407304</c:v>
                </c:pt>
                <c:pt idx="658">
                  <c:v>0.63701912175670805</c:v>
                </c:pt>
                <c:pt idx="659">
                  <c:v>0.63806110718934395</c:v>
                </c:pt>
                <c:pt idx="660">
                  <c:v>0.63910309262197895</c:v>
                </c:pt>
                <c:pt idx="661">
                  <c:v>0.64014507805461396</c:v>
                </c:pt>
                <c:pt idx="662">
                  <c:v>0.64118706348724896</c:v>
                </c:pt>
                <c:pt idx="663">
                  <c:v>0.64222904891988497</c:v>
                </c:pt>
                <c:pt idx="664">
                  <c:v>0.64327103435251898</c:v>
                </c:pt>
                <c:pt idx="665">
                  <c:v>0.64431301978515398</c:v>
                </c:pt>
                <c:pt idx="666">
                  <c:v>0.64535500521778999</c:v>
                </c:pt>
                <c:pt idx="667">
                  <c:v>0.646396990650425</c:v>
                </c:pt>
                <c:pt idx="668">
                  <c:v>0.64743897608306</c:v>
                </c:pt>
                <c:pt idx="669">
                  <c:v>0.64848096151569501</c:v>
                </c:pt>
                <c:pt idx="670">
                  <c:v>0.64952294694833002</c:v>
                </c:pt>
                <c:pt idx="671">
                  <c:v>0.65056493238096602</c:v>
                </c:pt>
                <c:pt idx="672">
                  <c:v>0.65160691781360103</c:v>
                </c:pt>
                <c:pt idx="673">
                  <c:v>0.65264890324623603</c:v>
                </c:pt>
                <c:pt idx="674">
                  <c:v>0.65369088867887204</c:v>
                </c:pt>
                <c:pt idx="675">
                  <c:v>0.65473287411150705</c:v>
                </c:pt>
                <c:pt idx="676">
                  <c:v>0.65577485954414205</c:v>
                </c:pt>
                <c:pt idx="677">
                  <c:v>0.65681684497677695</c:v>
                </c:pt>
                <c:pt idx="678">
                  <c:v>0.65785883040941195</c:v>
                </c:pt>
                <c:pt idx="679">
                  <c:v>0.65890081584204696</c:v>
                </c:pt>
                <c:pt idx="680">
                  <c:v>0.65994280127468197</c:v>
                </c:pt>
                <c:pt idx="681">
                  <c:v>0.66098478670731797</c:v>
                </c:pt>
                <c:pt idx="682">
                  <c:v>0.66202677213995298</c:v>
                </c:pt>
                <c:pt idx="683">
                  <c:v>0.66306875757258799</c:v>
                </c:pt>
                <c:pt idx="684">
                  <c:v>0.66411074300522299</c:v>
                </c:pt>
                <c:pt idx="685">
                  <c:v>0.665152728437858</c:v>
                </c:pt>
                <c:pt idx="686">
                  <c:v>0.666194713870494</c:v>
                </c:pt>
                <c:pt idx="687">
                  <c:v>0.66723669930312901</c:v>
                </c:pt>
                <c:pt idx="688">
                  <c:v>0.66827868473576402</c:v>
                </c:pt>
                <c:pt idx="689">
                  <c:v>0.66932067016839902</c:v>
                </c:pt>
                <c:pt idx="690">
                  <c:v>0.67036265560103403</c:v>
                </c:pt>
                <c:pt idx="691">
                  <c:v>0.67140464103367004</c:v>
                </c:pt>
                <c:pt idx="692">
                  <c:v>0.67244662646630404</c:v>
                </c:pt>
                <c:pt idx="693">
                  <c:v>0.67348861189894005</c:v>
                </c:pt>
                <c:pt idx="694">
                  <c:v>0.67453059733157505</c:v>
                </c:pt>
                <c:pt idx="695">
                  <c:v>0.67557258276420995</c:v>
                </c:pt>
                <c:pt idx="696">
                  <c:v>0.67661456819684596</c:v>
                </c:pt>
                <c:pt idx="697">
                  <c:v>0.67765655362948096</c:v>
                </c:pt>
                <c:pt idx="698">
                  <c:v>0.67869853906211497</c:v>
                </c:pt>
                <c:pt idx="699">
                  <c:v>0.67974052449475098</c:v>
                </c:pt>
                <c:pt idx="700">
                  <c:v>0.68078250992738598</c:v>
                </c:pt>
                <c:pt idx="701">
                  <c:v>0.68182449536002099</c:v>
                </c:pt>
                <c:pt idx="702">
                  <c:v>0.68286648079265699</c:v>
                </c:pt>
                <c:pt idx="703">
                  <c:v>0.683908466225292</c:v>
                </c:pt>
                <c:pt idx="704">
                  <c:v>0.68495045165792601</c:v>
                </c:pt>
                <c:pt idx="705">
                  <c:v>0.68599243709056201</c:v>
                </c:pt>
                <c:pt idx="706">
                  <c:v>0.68703442252319702</c:v>
                </c:pt>
                <c:pt idx="707">
                  <c:v>0.68807640795583203</c:v>
                </c:pt>
                <c:pt idx="708">
                  <c:v>0.68911839338846803</c:v>
                </c:pt>
                <c:pt idx="709">
                  <c:v>0.69016037882110304</c:v>
                </c:pt>
                <c:pt idx="710">
                  <c:v>0.69120236425373804</c:v>
                </c:pt>
                <c:pt idx="711">
                  <c:v>0.69224434968637405</c:v>
                </c:pt>
                <c:pt idx="712">
                  <c:v>0.69328633511900795</c:v>
                </c:pt>
                <c:pt idx="713">
                  <c:v>0.69432832055164295</c:v>
                </c:pt>
                <c:pt idx="714">
                  <c:v>0.69537030598427896</c:v>
                </c:pt>
                <c:pt idx="715">
                  <c:v>0.69641229141691396</c:v>
                </c:pt>
                <c:pt idx="716">
                  <c:v>0.69745427684954997</c:v>
                </c:pt>
                <c:pt idx="717">
                  <c:v>0.69849626228218498</c:v>
                </c:pt>
                <c:pt idx="718">
                  <c:v>0.69953824771481898</c:v>
                </c:pt>
                <c:pt idx="719">
                  <c:v>0.70058023314745499</c:v>
                </c:pt>
                <c:pt idx="720">
                  <c:v>0.70162221858009</c:v>
                </c:pt>
                <c:pt idx="721">
                  <c:v>0.702664204012725</c:v>
                </c:pt>
                <c:pt idx="722">
                  <c:v>0.70370618944536001</c:v>
                </c:pt>
                <c:pt idx="723">
                  <c:v>0.70474817487799502</c:v>
                </c:pt>
                <c:pt idx="724">
                  <c:v>0.70579016031063102</c:v>
                </c:pt>
                <c:pt idx="725">
                  <c:v>0.70683214574326603</c:v>
                </c:pt>
                <c:pt idx="726">
                  <c:v>0.70787413117590103</c:v>
                </c:pt>
                <c:pt idx="727">
                  <c:v>0.70891611660853604</c:v>
                </c:pt>
                <c:pt idx="728">
                  <c:v>0.70995810204117205</c:v>
                </c:pt>
                <c:pt idx="729">
                  <c:v>0.71100008747380705</c:v>
                </c:pt>
                <c:pt idx="730">
                  <c:v>0.71204207290644095</c:v>
                </c:pt>
                <c:pt idx="731">
                  <c:v>0.71308405833907695</c:v>
                </c:pt>
                <c:pt idx="732">
                  <c:v>0.71412604377171196</c:v>
                </c:pt>
                <c:pt idx="733">
                  <c:v>0.71516802920434697</c:v>
                </c:pt>
                <c:pt idx="734">
                  <c:v>0.71621001463698197</c:v>
                </c:pt>
                <c:pt idx="735">
                  <c:v>0.71725200006961698</c:v>
                </c:pt>
                <c:pt idx="736">
                  <c:v>0.71829398550225299</c:v>
                </c:pt>
                <c:pt idx="737">
                  <c:v>0.71933597093488799</c:v>
                </c:pt>
                <c:pt idx="738">
                  <c:v>0.720377956367523</c:v>
                </c:pt>
                <c:pt idx="739">
                  <c:v>0.721419941800159</c:v>
                </c:pt>
                <c:pt idx="740">
                  <c:v>0.72246192723279401</c:v>
                </c:pt>
                <c:pt idx="741">
                  <c:v>0.72350391266542902</c:v>
                </c:pt>
                <c:pt idx="742">
                  <c:v>0.72454589809806402</c:v>
                </c:pt>
                <c:pt idx="743">
                  <c:v>0.72558788353069903</c:v>
                </c:pt>
                <c:pt idx="744">
                  <c:v>0.72662986896333503</c:v>
                </c:pt>
                <c:pt idx="745">
                  <c:v>0.72767185439597004</c:v>
                </c:pt>
                <c:pt idx="746">
                  <c:v>0.72871383982860505</c:v>
                </c:pt>
                <c:pt idx="747">
                  <c:v>0.72975582526123906</c:v>
                </c:pt>
                <c:pt idx="748">
                  <c:v>0.73079781069387495</c:v>
                </c:pt>
                <c:pt idx="749">
                  <c:v>0.73183979612650996</c:v>
                </c:pt>
                <c:pt idx="750">
                  <c:v>0.73288178155914496</c:v>
                </c:pt>
                <c:pt idx="751">
                  <c:v>0.73392376699178097</c:v>
                </c:pt>
                <c:pt idx="752">
                  <c:v>0.73496575242441597</c:v>
                </c:pt>
                <c:pt idx="753">
                  <c:v>0.73600773785705198</c:v>
                </c:pt>
                <c:pt idx="754">
                  <c:v>0.73704972328968599</c:v>
                </c:pt>
                <c:pt idx="755">
                  <c:v>0.73809170872232199</c:v>
                </c:pt>
                <c:pt idx="756">
                  <c:v>0.739133694154956</c:v>
                </c:pt>
                <c:pt idx="757">
                  <c:v>0.74017567958759201</c:v>
                </c:pt>
                <c:pt idx="758">
                  <c:v>0.74121766502022701</c:v>
                </c:pt>
                <c:pt idx="759">
                  <c:v>0.74225965045286202</c:v>
                </c:pt>
                <c:pt idx="760">
                  <c:v>0.74330163588549703</c:v>
                </c:pt>
                <c:pt idx="761">
                  <c:v>0.74434362131813303</c:v>
                </c:pt>
                <c:pt idx="762">
                  <c:v>0.74538560675076804</c:v>
                </c:pt>
                <c:pt idx="763">
                  <c:v>0.74642759218340304</c:v>
                </c:pt>
                <c:pt idx="764">
                  <c:v>0.74746957761603805</c:v>
                </c:pt>
                <c:pt idx="765">
                  <c:v>0.74851156304867295</c:v>
                </c:pt>
                <c:pt idx="766">
                  <c:v>0.74955354848130795</c:v>
                </c:pt>
                <c:pt idx="767">
                  <c:v>0.75059553391394396</c:v>
                </c:pt>
                <c:pt idx="768">
                  <c:v>0.75163751934657896</c:v>
                </c:pt>
                <c:pt idx="769">
                  <c:v>0.75267950477921397</c:v>
                </c:pt>
                <c:pt idx="770">
                  <c:v>0.75372149021184898</c:v>
                </c:pt>
                <c:pt idx="771">
                  <c:v>0.75476347564448398</c:v>
                </c:pt>
                <c:pt idx="772">
                  <c:v>0.75580546107711999</c:v>
                </c:pt>
                <c:pt idx="773">
                  <c:v>0.756847446509754</c:v>
                </c:pt>
                <c:pt idx="774">
                  <c:v>0.757889431942391</c:v>
                </c:pt>
                <c:pt idx="775">
                  <c:v>0.75893141737502501</c:v>
                </c:pt>
                <c:pt idx="776">
                  <c:v>0.75997340280766101</c:v>
                </c:pt>
                <c:pt idx="777">
                  <c:v>0.76101538824029602</c:v>
                </c:pt>
                <c:pt idx="778">
                  <c:v>0.76205737367293103</c:v>
                </c:pt>
                <c:pt idx="779">
                  <c:v>0.76309935910556703</c:v>
                </c:pt>
                <c:pt idx="780">
                  <c:v>0.76414134453820204</c:v>
                </c:pt>
                <c:pt idx="781">
                  <c:v>0.76518332997083605</c:v>
                </c:pt>
                <c:pt idx="782">
                  <c:v>0.76622531540347205</c:v>
                </c:pt>
                <c:pt idx="783">
                  <c:v>0.76726730083610695</c:v>
                </c:pt>
                <c:pt idx="784">
                  <c:v>0.76830928626874195</c:v>
                </c:pt>
                <c:pt idx="785">
                  <c:v>0.76935127170137696</c:v>
                </c:pt>
                <c:pt idx="786">
                  <c:v>0.77039325713401197</c:v>
                </c:pt>
                <c:pt idx="787">
                  <c:v>0.77143524256664697</c:v>
                </c:pt>
                <c:pt idx="788">
                  <c:v>0.77247722799928298</c:v>
                </c:pt>
                <c:pt idx="789">
                  <c:v>0.77351921343191699</c:v>
                </c:pt>
                <c:pt idx="790">
                  <c:v>0.77456119886455399</c:v>
                </c:pt>
                <c:pt idx="791">
                  <c:v>0.775603184297188</c:v>
                </c:pt>
                <c:pt idx="792">
                  <c:v>0.776645169729823</c:v>
                </c:pt>
                <c:pt idx="793">
                  <c:v>0.77768715516245801</c:v>
                </c:pt>
                <c:pt idx="794">
                  <c:v>0.77872914059509402</c:v>
                </c:pt>
                <c:pt idx="795">
                  <c:v>0.77977112602772902</c:v>
                </c:pt>
                <c:pt idx="796">
                  <c:v>0.78081311146036503</c:v>
                </c:pt>
                <c:pt idx="797">
                  <c:v>0.78185509689299904</c:v>
                </c:pt>
                <c:pt idx="798">
                  <c:v>0.78289708232563404</c:v>
                </c:pt>
                <c:pt idx="799">
                  <c:v>0.78393906775827105</c:v>
                </c:pt>
                <c:pt idx="800">
                  <c:v>0.78498105319090505</c:v>
                </c:pt>
                <c:pt idx="801">
                  <c:v>0.78602303862353995</c:v>
                </c:pt>
                <c:pt idx="802">
                  <c:v>0.78706502405617496</c:v>
                </c:pt>
                <c:pt idx="803">
                  <c:v>0.78810700948880996</c:v>
                </c:pt>
                <c:pt idx="804">
                  <c:v>0.78914899492144597</c:v>
                </c:pt>
                <c:pt idx="805">
                  <c:v>0.79019098035407997</c:v>
                </c:pt>
                <c:pt idx="806">
                  <c:v>0.79123296578671598</c:v>
                </c:pt>
                <c:pt idx="807">
                  <c:v>0.79227495121935099</c:v>
                </c:pt>
                <c:pt idx="808">
                  <c:v>0.79331693665198699</c:v>
                </c:pt>
                <c:pt idx="809">
                  <c:v>0.794358922084622</c:v>
                </c:pt>
                <c:pt idx="810">
                  <c:v>0.79540090751725701</c:v>
                </c:pt>
                <c:pt idx="811">
                  <c:v>0.79644289294989201</c:v>
                </c:pt>
                <c:pt idx="812">
                  <c:v>0.79748487838252702</c:v>
                </c:pt>
                <c:pt idx="813">
                  <c:v>0.79852686381516302</c:v>
                </c:pt>
                <c:pt idx="814">
                  <c:v>0.79956884924779703</c:v>
                </c:pt>
                <c:pt idx="815">
                  <c:v>0.80061083468043204</c:v>
                </c:pt>
                <c:pt idx="816">
                  <c:v>0.80165282011306804</c:v>
                </c:pt>
                <c:pt idx="817">
                  <c:v>0.80269480554570305</c:v>
                </c:pt>
                <c:pt idx="818">
                  <c:v>0.80373679097833794</c:v>
                </c:pt>
                <c:pt idx="819">
                  <c:v>0.80477877641097395</c:v>
                </c:pt>
                <c:pt idx="820">
                  <c:v>0.80582076184360896</c:v>
                </c:pt>
                <c:pt idx="821">
                  <c:v>0.80686274727624396</c:v>
                </c:pt>
                <c:pt idx="822">
                  <c:v>0.80790473270887897</c:v>
                </c:pt>
                <c:pt idx="823">
                  <c:v>0.80894671814151398</c:v>
                </c:pt>
                <c:pt idx="824">
                  <c:v>0.80998870357414998</c:v>
                </c:pt>
                <c:pt idx="825">
                  <c:v>0.81103068900678499</c:v>
                </c:pt>
                <c:pt idx="826">
                  <c:v>0.81207267443941999</c:v>
                </c:pt>
                <c:pt idx="827">
                  <c:v>0.813114659872055</c:v>
                </c:pt>
                <c:pt idx="828">
                  <c:v>0.81415664530469001</c:v>
                </c:pt>
                <c:pt idx="829">
                  <c:v>0.81519863073732501</c:v>
                </c:pt>
                <c:pt idx="830">
                  <c:v>0.81624061616996102</c:v>
                </c:pt>
                <c:pt idx="831">
                  <c:v>0.81728260160259603</c:v>
                </c:pt>
                <c:pt idx="832">
                  <c:v>0.81832458703523103</c:v>
                </c:pt>
                <c:pt idx="833">
                  <c:v>0.81936657246786604</c:v>
                </c:pt>
                <c:pt idx="834">
                  <c:v>0.82040855790050204</c:v>
                </c:pt>
                <c:pt idx="835">
                  <c:v>0.82145054333313605</c:v>
                </c:pt>
                <c:pt idx="836">
                  <c:v>0.82249252876577195</c:v>
                </c:pt>
                <c:pt idx="837">
                  <c:v>0.82353451419840695</c:v>
                </c:pt>
                <c:pt idx="838">
                  <c:v>0.82457649963104196</c:v>
                </c:pt>
                <c:pt idx="839">
                  <c:v>0.82561848506367796</c:v>
                </c:pt>
                <c:pt idx="840">
                  <c:v>0.82666047049631197</c:v>
                </c:pt>
                <c:pt idx="841">
                  <c:v>0.82770245592894798</c:v>
                </c:pt>
                <c:pt idx="842">
                  <c:v>0.82874444136158298</c:v>
                </c:pt>
                <c:pt idx="843">
                  <c:v>0.82978642679421799</c:v>
                </c:pt>
                <c:pt idx="844">
                  <c:v>0.830828412226853</c:v>
                </c:pt>
                <c:pt idx="845">
                  <c:v>0.831870397659489</c:v>
                </c:pt>
                <c:pt idx="846">
                  <c:v>0.83291238309212301</c:v>
                </c:pt>
                <c:pt idx="847">
                  <c:v>0.83395436852475902</c:v>
                </c:pt>
                <c:pt idx="848">
                  <c:v>0.83499635395739402</c:v>
                </c:pt>
                <c:pt idx="849">
                  <c:v>0.83603833939002903</c:v>
                </c:pt>
                <c:pt idx="850">
                  <c:v>0.83708032482266503</c:v>
                </c:pt>
                <c:pt idx="851">
                  <c:v>0.83812231025529904</c:v>
                </c:pt>
                <c:pt idx="852">
                  <c:v>0.83916429568793505</c:v>
                </c:pt>
                <c:pt idx="853">
                  <c:v>0.84020628112057005</c:v>
                </c:pt>
                <c:pt idx="854">
                  <c:v>0.84124826655320495</c:v>
                </c:pt>
                <c:pt idx="855">
                  <c:v>0.84229025198584095</c:v>
                </c:pt>
                <c:pt idx="856">
                  <c:v>0.84333223741847496</c:v>
                </c:pt>
                <c:pt idx="857">
                  <c:v>0.84437422285111097</c:v>
                </c:pt>
                <c:pt idx="858">
                  <c:v>0.84541620828374597</c:v>
                </c:pt>
                <c:pt idx="859">
                  <c:v>0.84645819371638098</c:v>
                </c:pt>
                <c:pt idx="860">
                  <c:v>0.84750017914901599</c:v>
                </c:pt>
                <c:pt idx="861">
                  <c:v>0.84854216458165099</c:v>
                </c:pt>
                <c:pt idx="862">
                  <c:v>0.849584150014287</c:v>
                </c:pt>
                <c:pt idx="863">
                  <c:v>0.850626135446922</c:v>
                </c:pt>
                <c:pt idx="864">
                  <c:v>0.85166812087955601</c:v>
                </c:pt>
                <c:pt idx="865">
                  <c:v>0.85271010631219302</c:v>
                </c:pt>
                <c:pt idx="866">
                  <c:v>0.85375209174482702</c:v>
                </c:pt>
                <c:pt idx="867">
                  <c:v>0.85479407717746303</c:v>
                </c:pt>
              </c:numCache>
            </c:numRef>
          </c:xVal>
          <c:yVal>
            <c:numRef>
              <c:f>Sheet1!$F$3:$F$870</c:f>
              <c:numCache>
                <c:formatCode>0.00E+00</c:formatCode>
                <c:ptCount val="868"/>
                <c:pt idx="0">
                  <c:v>-1.3019805028629099E-6</c:v>
                </c:pt>
                <c:pt idx="1">
                  <c:v>-1.4201883956542501E-6</c:v>
                </c:pt>
                <c:pt idx="2">
                  <c:v>-1.5520779796492501E-6</c:v>
                </c:pt>
                <c:pt idx="3">
                  <c:v>-1.69897440191215E-6</c:v>
                </c:pt>
                <c:pt idx="4">
                  <c:v>-1.8622829098879801E-6</c:v>
                </c:pt>
                <c:pt idx="5">
                  <c:v>-2.0435194550864799E-6</c:v>
                </c:pt>
                <c:pt idx="6">
                  <c:v>-2.2443169421835898E-6</c:v>
                </c:pt>
                <c:pt idx="7">
                  <c:v>-2.4664412202341202E-6</c:v>
                </c:pt>
                <c:pt idx="8">
                  <c:v>-2.7117871650588501E-6</c:v>
                </c:pt>
                <c:pt idx="9">
                  <c:v>-2.9823805900447701E-6</c:v>
                </c:pt>
                <c:pt idx="10">
                  <c:v>-3.2803770255147999E-6</c:v>
                </c:pt>
                <c:pt idx="11">
                  <c:v>-3.6080574226894799E-6</c:v>
                </c:pt>
                <c:pt idx="12">
                  <c:v>-3.9678301453032199E-6</c:v>
                </c:pt>
                <c:pt idx="13">
                  <c:v>-4.3622454541290398E-6</c:v>
                </c:pt>
                <c:pt idx="14">
                  <c:v>-4.7939828803706302E-6</c:v>
                </c:pt>
                <c:pt idx="15">
                  <c:v>-5.2658613942860398E-6</c:v>
                </c:pt>
                <c:pt idx="16">
                  <c:v>-5.7808522377287197E-6</c:v>
                </c:pt>
                <c:pt idx="17">
                  <c:v>-6.3420986693870796E-6</c:v>
                </c:pt>
                <c:pt idx="18">
                  <c:v>-6.9528659897908197E-6</c:v>
                </c:pt>
                <c:pt idx="19">
                  <c:v>-7.61656814369778E-6</c:v>
                </c:pt>
                <c:pt idx="20">
                  <c:v>-8.3367774232737004E-6</c:v>
                </c:pt>
                <c:pt idx="21">
                  <c:v>-9.11721149344523E-6</c:v>
                </c:pt>
                <c:pt idx="22">
                  <c:v>-9.9617645282707593E-6</c:v>
                </c:pt>
                <c:pt idx="23">
                  <c:v>-1.0874488114388601E-5</c:v>
                </c:pt>
                <c:pt idx="24">
                  <c:v>-1.18595848887149E-5</c:v>
                </c:pt>
                <c:pt idx="25">
                  <c:v>-1.2921399779424001E-5</c:v>
                </c:pt>
                <c:pt idx="26">
                  <c:v>-1.40644072816934E-5</c:v>
                </c:pt>
                <c:pt idx="27">
                  <c:v>-1.5293224005924E-5</c:v>
                </c:pt>
                <c:pt idx="28">
                  <c:v>-1.66125906241154E-5</c:v>
                </c:pt>
                <c:pt idx="29">
                  <c:v>-1.8027363886998901E-5</c:v>
                </c:pt>
                <c:pt idx="30">
                  <c:v>-1.95425181952682E-5</c:v>
                </c:pt>
                <c:pt idx="31">
                  <c:v>-2.11631378967396E-5</c:v>
                </c:pt>
                <c:pt idx="32">
                  <c:v>-2.2894396504478002E-5</c:v>
                </c:pt>
                <c:pt idx="33">
                  <c:v>-2.47415782466423E-5</c:v>
                </c:pt>
                <c:pt idx="34">
                  <c:v>-2.67100174353697E-5</c:v>
                </c:pt>
                <c:pt idx="35">
                  <c:v>-2.8805114529569899E-5</c:v>
                </c:pt>
                <c:pt idx="36">
                  <c:v>-3.1032317943715101E-5</c:v>
                </c:pt>
                <c:pt idx="37">
                  <c:v>-3.3397150388228203E-5</c:v>
                </c:pt>
                <c:pt idx="38">
                  <c:v>-3.5905144065328199E-5</c:v>
                </c:pt>
                <c:pt idx="39">
                  <c:v>-3.85618527016011E-5</c:v>
                </c:pt>
                <c:pt idx="40">
                  <c:v>-4.1372814274041203E-5</c:v>
                </c:pt>
                <c:pt idx="41">
                  <c:v>-4.4343511939516202E-5</c:v>
                </c:pt>
                <c:pt idx="42">
                  <c:v>-4.74793959613993E-5</c:v>
                </c:pt>
                <c:pt idx="43">
                  <c:v>-5.0785858846582999E-5</c:v>
                </c:pt>
                <c:pt idx="44">
                  <c:v>-5.4268218730042599E-5</c:v>
                </c:pt>
                <c:pt idx="45">
                  <c:v>-5.7931712591168098E-5</c:v>
                </c:pt>
                <c:pt idx="46">
                  <c:v>-6.1781463495482199E-5</c:v>
                </c:pt>
                <c:pt idx="47">
                  <c:v>-6.5822445858877698E-5</c:v>
                </c:pt>
                <c:pt idx="48">
                  <c:v>-7.005949703689E-5</c:v>
                </c:pt>
                <c:pt idx="49">
                  <c:v>-7.4497249932551504E-5</c:v>
                </c:pt>
                <c:pt idx="50">
                  <c:v>-7.9140139220719105E-5</c:v>
                </c:pt>
                <c:pt idx="51">
                  <c:v>-8.3992398783365601E-5</c:v>
                </c:pt>
                <c:pt idx="52">
                  <c:v>-8.9058024631712997E-5</c:v>
                </c:pt>
                <c:pt idx="53">
                  <c:v>-9.4340761817227501E-5</c:v>
                </c:pt>
                <c:pt idx="54">
                  <c:v>-9.9844075071131604E-5</c:v>
                </c:pt>
                <c:pt idx="55">
                  <c:v>-1.05571129931982E-4</c:v>
                </c:pt>
                <c:pt idx="56">
                  <c:v>-1.1152478399183E-4</c:v>
                </c:pt>
                <c:pt idx="57">
                  <c:v>-1.17707550469676E-4</c:v>
                </c:pt>
                <c:pt idx="58">
                  <c:v>-1.24121584660373E-4</c:v>
                </c:pt>
                <c:pt idx="59">
                  <c:v>-1.3076866400635399E-4</c:v>
                </c:pt>
                <c:pt idx="60">
                  <c:v>-1.3765016261531801E-4</c:v>
                </c:pt>
                <c:pt idx="61">
                  <c:v>-1.4476701705013899E-4</c:v>
                </c:pt>
                <c:pt idx="62">
                  <c:v>-1.5211971440473701E-4</c:v>
                </c:pt>
                <c:pt idx="63">
                  <c:v>-1.5970827252321899E-4</c:v>
                </c:pt>
                <c:pt idx="64">
                  <c:v>-1.6753222168297999E-4</c:v>
                </c:pt>
                <c:pt idx="65">
                  <c:v>-1.75590616957715E-4</c:v>
                </c:pt>
                <c:pt idx="66">
                  <c:v>-1.83881982939276E-4</c:v>
                </c:pt>
                <c:pt idx="67">
                  <c:v>-1.9240430308384E-4</c:v>
                </c:pt>
                <c:pt idx="68">
                  <c:v>-2.0115501946493301E-4</c:v>
                </c:pt>
                <c:pt idx="69">
                  <c:v>-2.10131027952894E-4</c:v>
                </c:pt>
                <c:pt idx="70">
                  <c:v>-2.1932867090315101E-4</c:v>
                </c:pt>
                <c:pt idx="71">
                  <c:v>-2.28743727399016E-4</c:v>
                </c:pt>
                <c:pt idx="72">
                  <c:v>-2.38371462763843E-4</c:v>
                </c:pt>
                <c:pt idx="73">
                  <c:v>-2.4820662063175899E-4</c:v>
                </c:pt>
                <c:pt idx="74">
                  <c:v>-2.58243459505203E-4</c:v>
                </c:pt>
                <c:pt idx="75">
                  <c:v>-2.6847580586475498E-4</c:v>
                </c:pt>
                <c:pt idx="76">
                  <c:v>-2.7889706845522999E-4</c:v>
                </c:pt>
                <c:pt idx="77">
                  <c:v>-2.8950034448206201E-4</c:v>
                </c:pt>
                <c:pt idx="78">
                  <c:v>-3.0027845542581101E-4</c:v>
                </c:pt>
                <c:pt idx="79">
                  <c:v>-3.11224013837295E-4</c:v>
                </c:pt>
                <c:pt idx="80">
                  <c:v>-3.2232952835745501E-4</c:v>
                </c:pt>
                <c:pt idx="81">
                  <c:v>-3.33587431109029E-4</c:v>
                </c:pt>
                <c:pt idx="82">
                  <c:v>-3.4499021302323099E-4</c:v>
                </c:pt>
                <c:pt idx="83">
                  <c:v>-3.56530492523625E-4</c:v>
                </c:pt>
                <c:pt idx="84">
                  <c:v>-3.6820106444638201E-4</c:v>
                </c:pt>
                <c:pt idx="85">
                  <c:v>-3.79994957723372E-4</c:v>
                </c:pt>
                <c:pt idx="86">
                  <c:v>-3.9190551109221001E-4</c:v>
                </c:pt>
                <c:pt idx="87">
                  <c:v>-4.0392637642991402E-4</c:v>
                </c:pt>
                <c:pt idx="88">
                  <c:v>-4.1605158799121802E-4</c:v>
                </c:pt>
                <c:pt idx="89">
                  <c:v>-4.2827555606822699E-4</c:v>
                </c:pt>
                <c:pt idx="90">
                  <c:v>-4.4059309117092002E-4</c:v>
                </c:pt>
                <c:pt idx="91">
                  <c:v>-4.5299936489419899E-4</c:v>
                </c:pt>
                <c:pt idx="92">
                  <c:v>-4.6548997754417199E-4</c:v>
                </c:pt>
                <c:pt idx="93">
                  <c:v>-4.78060868906702E-4</c:v>
                </c:pt>
                <c:pt idx="94">
                  <c:v>-4.9070830148133801E-4</c:v>
                </c:pt>
                <c:pt idx="95">
                  <c:v>-5.0342889297180695E-4</c:v>
                </c:pt>
                <c:pt idx="96">
                  <c:v>-5.1621948015869704E-4</c:v>
                </c:pt>
                <c:pt idx="97">
                  <c:v>-5.2907720049165104E-4</c:v>
                </c:pt>
                <c:pt idx="98">
                  <c:v>-5.4199936591127799E-4</c:v>
                </c:pt>
                <c:pt idx="99">
                  <c:v>-5.5498351219954503E-4</c:v>
                </c:pt>
                <c:pt idx="100">
                  <c:v>-5.6802736487975697E-4</c:v>
                </c:pt>
                <c:pt idx="101">
                  <c:v>-5.8112879600028899E-4</c:v>
                </c:pt>
                <c:pt idx="102">
                  <c:v>-5.9428586337488E-4</c:v>
                </c:pt>
                <c:pt idx="103">
                  <c:v>-6.0749674192155697E-4</c:v>
                </c:pt>
                <c:pt idx="104">
                  <c:v>-6.2075968485085801E-4</c:v>
                </c:pt>
                <c:pt idx="105">
                  <c:v>-6.3407307783003904E-4</c:v>
                </c:pt>
                <c:pt idx="106">
                  <c:v>-6.4743538054472802E-4</c:v>
                </c:pt>
                <c:pt idx="107">
                  <c:v>-6.6084508975012299E-4</c:v>
                </c:pt>
                <c:pt idx="108">
                  <c:v>-6.7430078716266E-4</c:v>
                </c:pt>
                <c:pt idx="109">
                  <c:v>-6.8780102600150405E-4</c:v>
                </c:pt>
                <c:pt idx="110">
                  <c:v>-7.0134444150231898E-4</c:v>
                </c:pt>
                <c:pt idx="111">
                  <c:v>-7.1492969843410504E-4</c:v>
                </c:pt>
                <c:pt idx="112">
                  <c:v>-7.2855547670905903E-4</c:v>
                </c:pt>
                <c:pt idx="113">
                  <c:v>-7.4222046598557904E-4</c:v>
                </c:pt>
                <c:pt idx="114">
                  <c:v>-7.5592337503660304E-4</c:v>
                </c:pt>
                <c:pt idx="115">
                  <c:v>-7.69662939255618E-4</c:v>
                </c:pt>
                <c:pt idx="116">
                  <c:v>-7.8343787667542204E-4</c:v>
                </c:pt>
                <c:pt idx="117">
                  <c:v>-7.9724693388996898E-4</c:v>
                </c:pt>
                <c:pt idx="118">
                  <c:v>-8.1108886363360903E-4</c:v>
                </c:pt>
                <c:pt idx="119">
                  <c:v>-8.2496241809442295E-4</c:v>
                </c:pt>
                <c:pt idx="120">
                  <c:v>-8.38866341920178E-4</c:v>
                </c:pt>
                <c:pt idx="121">
                  <c:v>-8.5279939229802296E-4</c:v>
                </c:pt>
                <c:pt idx="122">
                  <c:v>-8.6676033350679895E-4</c:v>
                </c:pt>
                <c:pt idx="123">
                  <c:v>-8.8074792711103701E-4</c:v>
                </c:pt>
                <c:pt idx="124">
                  <c:v>-8.9476093275418398E-4</c:v>
                </c:pt>
                <c:pt idx="125">
                  <c:v>-9.0879818781176803E-4</c:v>
                </c:pt>
                <c:pt idx="126">
                  <c:v>-9.2285853700529801E-4</c:v>
                </c:pt>
                <c:pt idx="127">
                  <c:v>-9.3694084674094801E-4</c:v>
                </c:pt>
                <c:pt idx="128">
                  <c:v>-9.5104401324944501E-4</c:v>
                </c:pt>
                <c:pt idx="129">
                  <c:v>-9.6516696652485196E-4</c:v>
                </c:pt>
                <c:pt idx="130">
                  <c:v>-9.7930866559144104E-4</c:v>
                </c:pt>
                <c:pt idx="131">
                  <c:v>-9.9346809756501592E-4</c:v>
                </c:pt>
                <c:pt idx="132">
                  <c:v>-1.0076442735217799E-3</c:v>
                </c:pt>
                <c:pt idx="133">
                  <c:v>-1.0218361923176099E-3</c:v>
                </c:pt>
                <c:pt idx="134">
                  <c:v>-1.0360428767399101E-3</c:v>
                </c:pt>
                <c:pt idx="135">
                  <c:v>-1.05026332338211E-3</c:v>
                </c:pt>
                <c:pt idx="136">
                  <c:v>-1.06449651893641E-3</c:v>
                </c:pt>
                <c:pt idx="137">
                  <c:v>-1.0787414567943101E-3</c:v>
                </c:pt>
                <c:pt idx="138">
                  <c:v>-1.0929971392806099E-3</c:v>
                </c:pt>
                <c:pt idx="139">
                  <c:v>-1.1072625878019899E-3</c:v>
                </c:pt>
                <c:pt idx="140">
                  <c:v>-1.1215368542144E-3</c:v>
                </c:pt>
                <c:pt idx="141">
                  <c:v>-1.1358190264370801E-3</c:v>
                </c:pt>
                <c:pt idx="142">
                  <c:v>-1.1501082610688299E-3</c:v>
                </c:pt>
                <c:pt idx="143">
                  <c:v>-1.1644037413673599E-3</c:v>
                </c:pt>
                <c:pt idx="144">
                  <c:v>-1.17870471053244E-3</c:v>
                </c:pt>
                <c:pt idx="145">
                  <c:v>-1.1930104618823999E-3</c:v>
                </c:pt>
                <c:pt idx="146">
                  <c:v>-1.2073203037155E-3</c:v>
                </c:pt>
                <c:pt idx="147">
                  <c:v>-1.22163358676724E-3</c:v>
                </c:pt>
                <c:pt idx="148">
                  <c:v>-1.23594964719472E-3</c:v>
                </c:pt>
                <c:pt idx="149">
                  <c:v>-1.25026783660959E-3</c:v>
                </c:pt>
                <c:pt idx="150">
                  <c:v>-1.2645875047316501E-3</c:v>
                </c:pt>
                <c:pt idx="151">
                  <c:v>-1.2789080012417099E-3</c:v>
                </c:pt>
                <c:pt idx="152">
                  <c:v>-1.2932286980484799E-3</c:v>
                </c:pt>
                <c:pt idx="153">
                  <c:v>-1.30754899168377E-3</c:v>
                </c:pt>
                <c:pt idx="154">
                  <c:v>-1.3218683305265099E-3</c:v>
                </c:pt>
                <c:pt idx="155">
                  <c:v>-1.3361862348859599E-3</c:v>
                </c:pt>
                <c:pt idx="156">
                  <c:v>-1.3505022852374001E-3</c:v>
                </c:pt>
                <c:pt idx="157">
                  <c:v>-1.36481614005541E-3</c:v>
                </c:pt>
                <c:pt idx="158">
                  <c:v>-1.37912751140058E-3</c:v>
                </c:pt>
                <c:pt idx="159">
                  <c:v>-1.3934361865434799E-3</c:v>
                </c:pt>
                <c:pt idx="160">
                  <c:v>-1.40774199876578E-3</c:v>
                </c:pt>
                <c:pt idx="161">
                  <c:v>-1.42204482072705E-3</c:v>
                </c:pt>
                <c:pt idx="162">
                  <c:v>-1.43634456253418E-3</c:v>
                </c:pt>
                <c:pt idx="163">
                  <c:v>-1.45064115353704E-3</c:v>
                </c:pt>
                <c:pt idx="164">
                  <c:v>-1.4649345702054E-3</c:v>
                </c:pt>
                <c:pt idx="165">
                  <c:v>-1.4792248391966799E-3</c:v>
                </c:pt>
                <c:pt idx="166">
                  <c:v>-1.4935120318113201E-3</c:v>
                </c:pt>
                <c:pt idx="167">
                  <c:v>-1.5077962682016599E-3</c:v>
                </c:pt>
                <c:pt idx="168">
                  <c:v>-1.5220777164429099E-3</c:v>
                </c:pt>
                <c:pt idx="169">
                  <c:v>-1.53635658929386E-3</c:v>
                </c:pt>
                <c:pt idx="170">
                  <c:v>-1.55063312962551E-3</c:v>
                </c:pt>
                <c:pt idx="171">
                  <c:v>-1.56490758933431E-3</c:v>
                </c:pt>
                <c:pt idx="172">
                  <c:v>-1.5791802366717099E-3</c:v>
                </c:pt>
                <c:pt idx="173">
                  <c:v>-1.5934513352317699E-3</c:v>
                </c:pt>
                <c:pt idx="174">
                  <c:v>-1.60772113645979E-3</c:v>
                </c:pt>
                <c:pt idx="175">
                  <c:v>-1.6219898733314899E-3</c:v>
                </c:pt>
                <c:pt idx="176">
                  <c:v>-1.6362577415018299E-3</c:v>
                </c:pt>
                <c:pt idx="177">
                  <c:v>-1.6505249065290001E-3</c:v>
                </c:pt>
                <c:pt idx="178">
                  <c:v>-1.6647915071922601E-3</c:v>
                </c:pt>
                <c:pt idx="179">
                  <c:v>-1.67905765621599E-3</c:v>
                </c:pt>
                <c:pt idx="180">
                  <c:v>-1.6933234404726901E-3</c:v>
                </c:pt>
                <c:pt idx="181">
                  <c:v>-1.7075889236722601E-3</c:v>
                </c:pt>
                <c:pt idx="182">
                  <c:v>-1.7218541563479299E-3</c:v>
                </c:pt>
                <c:pt idx="183">
                  <c:v>-1.73611918141157E-3</c:v>
                </c:pt>
                <c:pt idx="184">
                  <c:v>-1.7503840344961199E-3</c:v>
                </c:pt>
                <c:pt idx="185">
                  <c:v>-1.76464874723908E-3</c:v>
                </c:pt>
                <c:pt idx="186">
                  <c:v>-1.7789133485750701E-3</c:v>
                </c:pt>
                <c:pt idx="187">
                  <c:v>-1.7931778629581301E-3</c:v>
                </c:pt>
                <c:pt idx="188">
                  <c:v>-1.80744231128045E-3</c:v>
                </c:pt>
                <c:pt idx="189">
                  <c:v>-1.82170671023985E-3</c:v>
                </c:pt>
                <c:pt idx="190">
                  <c:v>-1.8359710733895399E-3</c:v>
                </c:pt>
                <c:pt idx="191">
                  <c:v>-1.85023541343261E-3</c:v>
                </c:pt>
                <c:pt idx="192">
                  <c:v>-1.86449973902859E-3</c:v>
                </c:pt>
                <c:pt idx="193">
                  <c:v>-1.8787640557458201E-3</c:v>
                </c:pt>
                <c:pt idx="194">
                  <c:v>-1.8930283682817199E-3</c:v>
                </c:pt>
                <c:pt idx="195">
                  <c:v>-1.9072926800719201E-3</c:v>
                </c:pt>
                <c:pt idx="196">
                  <c:v>-1.9215569933482999E-3</c:v>
                </c:pt>
                <c:pt idx="197">
                  <c:v>-1.9358213104476E-3</c:v>
                </c:pt>
                <c:pt idx="198">
                  <c:v>-1.9500856327320901E-3</c:v>
                </c:pt>
                <c:pt idx="199">
                  <c:v>-1.9643499609766899E-3</c:v>
                </c:pt>
                <c:pt idx="200">
                  <c:v>-1.9786142956262302E-3</c:v>
                </c:pt>
                <c:pt idx="201">
                  <c:v>-1.9928786371579302E-3</c:v>
                </c:pt>
                <c:pt idx="202">
                  <c:v>-2.0071429856478701E-3</c:v>
                </c:pt>
                <c:pt idx="203">
                  <c:v>-2.0214073410589699E-3</c:v>
                </c:pt>
                <c:pt idx="204">
                  <c:v>-2.0356717032949199E-3</c:v>
                </c:pt>
                <c:pt idx="205">
                  <c:v>-2.0499360722792399E-3</c:v>
                </c:pt>
                <c:pt idx="206">
                  <c:v>-2.0642004478315101E-3</c:v>
                </c:pt>
                <c:pt idx="207">
                  <c:v>-2.0784648298148101E-3</c:v>
                </c:pt>
                <c:pt idx="208">
                  <c:v>-2.0927292180494802E-3</c:v>
                </c:pt>
                <c:pt idx="209">
                  <c:v>-2.1069936122994799E-3</c:v>
                </c:pt>
                <c:pt idx="210">
                  <c:v>-2.12125801230532E-3</c:v>
                </c:pt>
                <c:pt idx="211">
                  <c:v>-2.1355224178029302E-3</c:v>
                </c:pt>
                <c:pt idx="212">
                  <c:v>-2.14978682856428E-3</c:v>
                </c:pt>
                <c:pt idx="213">
                  <c:v>-2.1640512443354002E-3</c:v>
                </c:pt>
                <c:pt idx="214">
                  <c:v>-2.1783156648414199E-3</c:v>
                </c:pt>
                <c:pt idx="215">
                  <c:v>-2.1925800898056399E-3</c:v>
                </c:pt>
                <c:pt idx="216">
                  <c:v>-2.2068445189602401E-3</c:v>
                </c:pt>
                <c:pt idx="217">
                  <c:v>-2.2211089520273002E-3</c:v>
                </c:pt>
                <c:pt idx="218">
                  <c:v>-2.2353733887492499E-3</c:v>
                </c:pt>
                <c:pt idx="219">
                  <c:v>-2.2496378288848701E-3</c:v>
                </c:pt>
                <c:pt idx="220">
                  <c:v>-2.2639022722415899E-3</c:v>
                </c:pt>
                <c:pt idx="221">
                  <c:v>-2.2781667186606899E-3</c:v>
                </c:pt>
                <c:pt idx="222">
                  <c:v>-2.2924311679679101E-3</c:v>
                </c:pt>
                <c:pt idx="223">
                  <c:v>-2.3066956200036301E-3</c:v>
                </c:pt>
                <c:pt idx="224">
                  <c:v>-2.3209600745863102E-3</c:v>
                </c:pt>
                <c:pt idx="225">
                  <c:v>-2.33522453155192E-3</c:v>
                </c:pt>
                <c:pt idx="226">
                  <c:v>-2.34948899069064E-3</c:v>
                </c:pt>
                <c:pt idx="227">
                  <c:v>-2.3637534517978501E-3</c:v>
                </c:pt>
                <c:pt idx="228">
                  <c:v>-2.3780179146944301E-3</c:v>
                </c:pt>
                <c:pt idx="229">
                  <c:v>-2.3922823791887801E-3</c:v>
                </c:pt>
                <c:pt idx="230">
                  <c:v>-2.4065468451467901E-3</c:v>
                </c:pt>
                <c:pt idx="231">
                  <c:v>-2.42081131245089E-3</c:v>
                </c:pt>
                <c:pt idx="232">
                  <c:v>-2.4350757809339799E-3</c:v>
                </c:pt>
                <c:pt idx="233">
                  <c:v>-2.4493402504635201E-3</c:v>
                </c:pt>
                <c:pt idx="234">
                  <c:v>-2.4636047209519699E-3</c:v>
                </c:pt>
                <c:pt idx="235">
                  <c:v>-2.4778691923563701E-3</c:v>
                </c:pt>
                <c:pt idx="236">
                  <c:v>-2.4921336645795599E-3</c:v>
                </c:pt>
                <c:pt idx="237">
                  <c:v>-2.5063981374481999E-3</c:v>
                </c:pt>
                <c:pt idx="238">
                  <c:v>-2.52066261082017E-3</c:v>
                </c:pt>
                <c:pt idx="239">
                  <c:v>-2.53492708457911E-3</c:v>
                </c:pt>
                <c:pt idx="240">
                  <c:v>-2.5491915586885899E-3</c:v>
                </c:pt>
                <c:pt idx="241">
                  <c:v>-2.5634560331112598E-3</c:v>
                </c:pt>
                <c:pt idx="242">
                  <c:v>-2.5777205077851702E-3</c:v>
                </c:pt>
                <c:pt idx="243">
                  <c:v>-2.5919849826332598E-3</c:v>
                </c:pt>
                <c:pt idx="244">
                  <c:v>-2.6062494575669801E-3</c:v>
                </c:pt>
                <c:pt idx="245">
                  <c:v>-2.6205139325746899E-3</c:v>
                </c:pt>
                <c:pt idx="246">
                  <c:v>-2.63477840763173E-3</c:v>
                </c:pt>
                <c:pt idx="247">
                  <c:v>-2.6490428827295898E-3</c:v>
                </c:pt>
                <c:pt idx="248">
                  <c:v>-2.66330735786668E-3</c:v>
                </c:pt>
                <c:pt idx="249">
                  <c:v>-2.6775718330414701E-3</c:v>
                </c:pt>
                <c:pt idx="250">
                  <c:v>-2.6918363082524899E-3</c:v>
                </c:pt>
                <c:pt idx="251">
                  <c:v>-2.7061007834981799E-3</c:v>
                </c:pt>
                <c:pt idx="252">
                  <c:v>-2.7203652587769601E-3</c:v>
                </c:pt>
                <c:pt idx="253">
                  <c:v>-2.7346297340873401E-3</c:v>
                </c:pt>
                <c:pt idx="254">
                  <c:v>-2.7488942094273101E-3</c:v>
                </c:pt>
                <c:pt idx="255">
                  <c:v>-2.76315868477402E-3</c:v>
                </c:pt>
                <c:pt idx="256">
                  <c:v>-2.7774231601207199E-3</c:v>
                </c:pt>
                <c:pt idx="257">
                  <c:v>-2.7916876354674301E-3</c:v>
                </c:pt>
                <c:pt idx="258">
                  <c:v>-2.80595211081414E-3</c:v>
                </c:pt>
                <c:pt idx="259">
                  <c:v>-2.8202165861608399E-3</c:v>
                </c:pt>
                <c:pt idx="260">
                  <c:v>-2.8344810615075502E-3</c:v>
                </c:pt>
                <c:pt idx="261">
                  <c:v>-2.84874553685426E-3</c:v>
                </c:pt>
                <c:pt idx="262">
                  <c:v>-2.8630100122009699E-3</c:v>
                </c:pt>
                <c:pt idx="263">
                  <c:v>-2.8772744875476702E-3</c:v>
                </c:pt>
                <c:pt idx="264">
                  <c:v>-2.89153896289438E-3</c:v>
                </c:pt>
                <c:pt idx="265">
                  <c:v>-2.9058034382410899E-3</c:v>
                </c:pt>
                <c:pt idx="266">
                  <c:v>-2.9200679135877902E-3</c:v>
                </c:pt>
                <c:pt idx="267">
                  <c:v>-2.9343323889345001E-3</c:v>
                </c:pt>
                <c:pt idx="268">
                  <c:v>-2.9485968642812099E-3</c:v>
                </c:pt>
                <c:pt idx="269">
                  <c:v>-2.9628613396279202E-3</c:v>
                </c:pt>
                <c:pt idx="270">
                  <c:v>-2.9771258149746301E-3</c:v>
                </c:pt>
                <c:pt idx="271">
                  <c:v>-2.9913902903213299E-3</c:v>
                </c:pt>
                <c:pt idx="272">
                  <c:v>-3.0056547656680398E-3</c:v>
                </c:pt>
                <c:pt idx="273">
                  <c:v>-3.0199192410147501E-3</c:v>
                </c:pt>
                <c:pt idx="274">
                  <c:v>-3.03418371636145E-3</c:v>
                </c:pt>
                <c:pt idx="275">
                  <c:v>-3.0484481917081598E-3</c:v>
                </c:pt>
                <c:pt idx="276">
                  <c:v>-3.0627126670548701E-3</c:v>
                </c:pt>
                <c:pt idx="277">
                  <c:v>-3.07697714240157E-3</c:v>
                </c:pt>
                <c:pt idx="278">
                  <c:v>-3.0912416177482798E-3</c:v>
                </c:pt>
                <c:pt idx="279">
                  <c:v>-3.1055060930949901E-3</c:v>
                </c:pt>
                <c:pt idx="280">
                  <c:v>-3.1197705684417E-3</c:v>
                </c:pt>
                <c:pt idx="281">
                  <c:v>-3.1340350437884098E-3</c:v>
                </c:pt>
                <c:pt idx="282">
                  <c:v>-3.1482995191351101E-3</c:v>
                </c:pt>
                <c:pt idx="283">
                  <c:v>-3.16256399448182E-3</c:v>
                </c:pt>
                <c:pt idx="284">
                  <c:v>-3.1768284698285298E-3</c:v>
                </c:pt>
                <c:pt idx="285">
                  <c:v>-3.1910929451752401E-3</c:v>
                </c:pt>
                <c:pt idx="286">
                  <c:v>-3.20535742052194E-3</c:v>
                </c:pt>
                <c:pt idx="287">
                  <c:v>-3.2196218958686499E-3</c:v>
                </c:pt>
                <c:pt idx="288">
                  <c:v>-3.2338863712153602E-3</c:v>
                </c:pt>
                <c:pt idx="289">
                  <c:v>-3.24815084656206E-3</c:v>
                </c:pt>
                <c:pt idx="290">
                  <c:v>-3.2624153219087699E-3</c:v>
                </c:pt>
                <c:pt idx="291">
                  <c:v>-3.2766797972554802E-3</c:v>
                </c:pt>
                <c:pt idx="292">
                  <c:v>-3.29094427260219E-3</c:v>
                </c:pt>
                <c:pt idx="293">
                  <c:v>-3.3052087479488899E-3</c:v>
                </c:pt>
                <c:pt idx="294">
                  <c:v>-3.3194732232956002E-3</c:v>
                </c:pt>
                <c:pt idx="295">
                  <c:v>-3.33373769864231E-3</c:v>
                </c:pt>
                <c:pt idx="296">
                  <c:v>-3.3480021739890199E-3</c:v>
                </c:pt>
                <c:pt idx="297">
                  <c:v>-3.3622666493357202E-3</c:v>
                </c:pt>
                <c:pt idx="298">
                  <c:v>-3.3765311246824301E-3</c:v>
                </c:pt>
                <c:pt idx="299">
                  <c:v>-3.3907956000291299E-3</c:v>
                </c:pt>
                <c:pt idx="300">
                  <c:v>-3.4050600753758398E-3</c:v>
                </c:pt>
                <c:pt idx="301">
                  <c:v>-3.4193245507225501E-3</c:v>
                </c:pt>
                <c:pt idx="302">
                  <c:v>-3.4335890260692599E-3</c:v>
                </c:pt>
                <c:pt idx="303">
                  <c:v>-3.4478535014159698E-3</c:v>
                </c:pt>
                <c:pt idx="304">
                  <c:v>-3.4621179767626701E-3</c:v>
                </c:pt>
                <c:pt idx="305">
                  <c:v>-3.47638245210938E-3</c:v>
                </c:pt>
                <c:pt idx="306">
                  <c:v>-3.4906469274560898E-3</c:v>
                </c:pt>
                <c:pt idx="307">
                  <c:v>-3.5049114028028001E-3</c:v>
                </c:pt>
                <c:pt idx="308">
                  <c:v>-3.5191758781495E-3</c:v>
                </c:pt>
                <c:pt idx="309">
                  <c:v>-3.5334403534962098E-3</c:v>
                </c:pt>
                <c:pt idx="310">
                  <c:v>-3.5477048288429201E-3</c:v>
                </c:pt>
                <c:pt idx="311">
                  <c:v>-3.56196930418963E-3</c:v>
                </c:pt>
                <c:pt idx="312">
                  <c:v>-3.5762337795363299E-3</c:v>
                </c:pt>
                <c:pt idx="313">
                  <c:v>-3.5904982548830401E-3</c:v>
                </c:pt>
                <c:pt idx="314">
                  <c:v>-3.60476273022975E-3</c:v>
                </c:pt>
                <c:pt idx="315">
                  <c:v>-3.6190272055764499E-3</c:v>
                </c:pt>
                <c:pt idx="316">
                  <c:v>-3.6332916809231602E-3</c:v>
                </c:pt>
                <c:pt idx="317">
                  <c:v>-3.64755615626987E-3</c:v>
                </c:pt>
                <c:pt idx="318">
                  <c:v>-3.6618206316165699E-3</c:v>
                </c:pt>
                <c:pt idx="319">
                  <c:v>-3.6760851069632802E-3</c:v>
                </c:pt>
                <c:pt idx="320">
                  <c:v>-3.69034958230999E-3</c:v>
                </c:pt>
                <c:pt idx="321">
                  <c:v>-3.7046140576566999E-3</c:v>
                </c:pt>
                <c:pt idx="322">
                  <c:v>-3.7188785330034002E-3</c:v>
                </c:pt>
                <c:pt idx="323">
                  <c:v>-3.7331430083501101E-3</c:v>
                </c:pt>
                <c:pt idx="324">
                  <c:v>-3.7474074836968199E-3</c:v>
                </c:pt>
                <c:pt idx="325">
                  <c:v>-3.7616719590435302E-3</c:v>
                </c:pt>
                <c:pt idx="326">
                  <c:v>-3.7759364343902401E-3</c:v>
                </c:pt>
                <c:pt idx="327">
                  <c:v>-3.7902009097369399E-3</c:v>
                </c:pt>
                <c:pt idx="328">
                  <c:v>-3.8044653850836498E-3</c:v>
                </c:pt>
                <c:pt idx="329">
                  <c:v>-3.8187298604303501E-3</c:v>
                </c:pt>
                <c:pt idx="330">
                  <c:v>-3.83299433577706E-3</c:v>
                </c:pt>
                <c:pt idx="331">
                  <c:v>-3.8472588111237698E-3</c:v>
                </c:pt>
                <c:pt idx="332">
                  <c:v>-3.8615232864704701E-3</c:v>
                </c:pt>
                <c:pt idx="333">
                  <c:v>-3.87578776181718E-3</c:v>
                </c:pt>
                <c:pt idx="334">
                  <c:v>-3.8900522371638898E-3</c:v>
                </c:pt>
                <c:pt idx="335">
                  <c:v>-3.9043167125106001E-3</c:v>
                </c:pt>
                <c:pt idx="336">
                  <c:v>-3.9185811878573104E-3</c:v>
                </c:pt>
                <c:pt idx="337">
                  <c:v>-3.9328456632040099E-3</c:v>
                </c:pt>
                <c:pt idx="338">
                  <c:v>-3.9471101385507197E-3</c:v>
                </c:pt>
                <c:pt idx="339">
                  <c:v>-3.9613746138974304E-3</c:v>
                </c:pt>
                <c:pt idx="340">
                  <c:v>-3.9756390892441299E-3</c:v>
                </c:pt>
                <c:pt idx="341">
                  <c:v>-3.9899035645908397E-3</c:v>
                </c:pt>
                <c:pt idx="342">
                  <c:v>-4.0041680399375496E-3</c:v>
                </c:pt>
                <c:pt idx="343">
                  <c:v>-4.0184325152842603E-3</c:v>
                </c:pt>
                <c:pt idx="344">
                  <c:v>-4.0326969906309598E-3</c:v>
                </c:pt>
                <c:pt idx="345">
                  <c:v>-4.0469614659776696E-3</c:v>
                </c:pt>
                <c:pt idx="346">
                  <c:v>-4.0612259413243803E-3</c:v>
                </c:pt>
                <c:pt idx="347">
                  <c:v>-4.0754904166710902E-3</c:v>
                </c:pt>
                <c:pt idx="348">
                  <c:v>-4.0897548920177896E-3</c:v>
                </c:pt>
                <c:pt idx="349">
                  <c:v>-4.1040193673645003E-3</c:v>
                </c:pt>
                <c:pt idx="350">
                  <c:v>-4.1182838427112102E-3</c:v>
                </c:pt>
                <c:pt idx="351">
                  <c:v>-4.1325483180579201E-3</c:v>
                </c:pt>
                <c:pt idx="352">
                  <c:v>-4.1468127934046204E-3</c:v>
                </c:pt>
                <c:pt idx="353">
                  <c:v>-4.1610772687513302E-3</c:v>
                </c:pt>
                <c:pt idx="354">
                  <c:v>-4.1753417440980401E-3</c:v>
                </c:pt>
                <c:pt idx="355">
                  <c:v>-4.1896062194447404E-3</c:v>
                </c:pt>
                <c:pt idx="356">
                  <c:v>-4.2038706947914502E-3</c:v>
                </c:pt>
                <c:pt idx="357">
                  <c:v>-4.2181351701381601E-3</c:v>
                </c:pt>
                <c:pt idx="358">
                  <c:v>-4.23239964548487E-3</c:v>
                </c:pt>
                <c:pt idx="359">
                  <c:v>-4.2466641208315798E-3</c:v>
                </c:pt>
                <c:pt idx="360">
                  <c:v>-4.2609285961782801E-3</c:v>
                </c:pt>
                <c:pt idx="361">
                  <c:v>-4.27519307152499E-3</c:v>
                </c:pt>
                <c:pt idx="362">
                  <c:v>-4.2894575468716903E-3</c:v>
                </c:pt>
                <c:pt idx="363">
                  <c:v>-4.3037220222184001E-3</c:v>
                </c:pt>
                <c:pt idx="364">
                  <c:v>-4.31798649756511E-3</c:v>
                </c:pt>
                <c:pt idx="365">
                  <c:v>-4.3322509729118198E-3</c:v>
                </c:pt>
                <c:pt idx="366">
                  <c:v>-4.3465154482585202E-3</c:v>
                </c:pt>
                <c:pt idx="367">
                  <c:v>-4.36077992360523E-3</c:v>
                </c:pt>
                <c:pt idx="368">
                  <c:v>-4.3750443989519399E-3</c:v>
                </c:pt>
                <c:pt idx="369">
                  <c:v>-4.3893088742986497E-3</c:v>
                </c:pt>
                <c:pt idx="370">
                  <c:v>-4.4035733496453596E-3</c:v>
                </c:pt>
                <c:pt idx="371">
                  <c:v>-4.4178378249920599E-3</c:v>
                </c:pt>
                <c:pt idx="372">
                  <c:v>-4.4321023003387697E-3</c:v>
                </c:pt>
                <c:pt idx="373">
                  <c:v>-4.4463667756854796E-3</c:v>
                </c:pt>
                <c:pt idx="374">
                  <c:v>-4.4606312510321799E-3</c:v>
                </c:pt>
                <c:pt idx="375">
                  <c:v>-4.4748957263788898E-3</c:v>
                </c:pt>
                <c:pt idx="376">
                  <c:v>-4.4891602017255901E-3</c:v>
                </c:pt>
                <c:pt idx="377">
                  <c:v>-4.5034246770722999E-3</c:v>
                </c:pt>
                <c:pt idx="378">
                  <c:v>-4.5176891524190098E-3</c:v>
                </c:pt>
                <c:pt idx="379">
                  <c:v>-4.5319536277657196E-3</c:v>
                </c:pt>
                <c:pt idx="380">
                  <c:v>-4.54621810311242E-3</c:v>
                </c:pt>
                <c:pt idx="381">
                  <c:v>-4.5604825784591298E-3</c:v>
                </c:pt>
                <c:pt idx="382">
                  <c:v>-4.5747470538058301E-3</c:v>
                </c:pt>
                <c:pt idx="383">
                  <c:v>-4.58901152915254E-3</c:v>
                </c:pt>
                <c:pt idx="384">
                  <c:v>-4.6032760044992498E-3</c:v>
                </c:pt>
                <c:pt idx="385">
                  <c:v>-4.6175404798459501E-3</c:v>
                </c:pt>
                <c:pt idx="386">
                  <c:v>-4.63180495519266E-3</c:v>
                </c:pt>
                <c:pt idx="387">
                  <c:v>-4.6460694305393698E-3</c:v>
                </c:pt>
                <c:pt idx="388">
                  <c:v>-4.6603339058860797E-3</c:v>
                </c:pt>
                <c:pt idx="389">
                  <c:v>-4.67459838123278E-3</c:v>
                </c:pt>
                <c:pt idx="390">
                  <c:v>-4.6888628565794803E-3</c:v>
                </c:pt>
                <c:pt idx="391">
                  <c:v>-4.7031273319261902E-3</c:v>
                </c:pt>
                <c:pt idx="392">
                  <c:v>-4.7173918072729E-3</c:v>
                </c:pt>
                <c:pt idx="393">
                  <c:v>-4.7316562826196099E-3</c:v>
                </c:pt>
                <c:pt idx="394">
                  <c:v>-4.7459207579663102E-3</c:v>
                </c:pt>
                <c:pt idx="395">
                  <c:v>-4.7601852333130201E-3</c:v>
                </c:pt>
                <c:pt idx="396">
                  <c:v>-4.7744497086597299E-3</c:v>
                </c:pt>
                <c:pt idx="397">
                  <c:v>-4.7887141840064302E-3</c:v>
                </c:pt>
                <c:pt idx="398">
                  <c:v>-4.8029786593531401E-3</c:v>
                </c:pt>
                <c:pt idx="399">
                  <c:v>-4.8172431346998499E-3</c:v>
                </c:pt>
                <c:pt idx="400">
                  <c:v>-4.8315076100465502E-3</c:v>
                </c:pt>
                <c:pt idx="401">
                  <c:v>-4.8457720853932601E-3</c:v>
                </c:pt>
                <c:pt idx="402">
                  <c:v>-4.86003656073997E-3</c:v>
                </c:pt>
                <c:pt idx="403">
                  <c:v>-4.8743010360866703E-3</c:v>
                </c:pt>
                <c:pt idx="404">
                  <c:v>-4.8885655114333801E-3</c:v>
                </c:pt>
                <c:pt idx="405">
                  <c:v>-4.90282998678009E-3</c:v>
                </c:pt>
                <c:pt idx="406">
                  <c:v>-4.9170944621267998E-3</c:v>
                </c:pt>
                <c:pt idx="407">
                  <c:v>-4.9313589374735001E-3</c:v>
                </c:pt>
                <c:pt idx="408">
                  <c:v>-4.94562341282021E-3</c:v>
                </c:pt>
                <c:pt idx="409">
                  <c:v>-4.9598878881669103E-3</c:v>
                </c:pt>
                <c:pt idx="410">
                  <c:v>-4.9741523635136202E-3</c:v>
                </c:pt>
                <c:pt idx="411">
                  <c:v>-4.98841683886033E-3</c:v>
                </c:pt>
                <c:pt idx="412">
                  <c:v>-5.0026813142070399E-3</c:v>
                </c:pt>
                <c:pt idx="413">
                  <c:v>-5.0169457895537402E-3</c:v>
                </c:pt>
                <c:pt idx="414">
                  <c:v>-5.03121026490045E-3</c:v>
                </c:pt>
                <c:pt idx="415">
                  <c:v>-5.0454747402471503E-3</c:v>
                </c:pt>
                <c:pt idx="416">
                  <c:v>-5.0597392155938602E-3</c:v>
                </c:pt>
                <c:pt idx="417">
                  <c:v>-5.0740036909405701E-3</c:v>
                </c:pt>
                <c:pt idx="418">
                  <c:v>-5.0882681662872704E-3</c:v>
                </c:pt>
                <c:pt idx="419">
                  <c:v>-5.1025326416339802E-3</c:v>
                </c:pt>
                <c:pt idx="420">
                  <c:v>-5.1167971169806901E-3</c:v>
                </c:pt>
                <c:pt idx="421">
                  <c:v>-5.1310615923273904E-3</c:v>
                </c:pt>
                <c:pt idx="422">
                  <c:v>-5.1453260676741002E-3</c:v>
                </c:pt>
                <c:pt idx="423">
                  <c:v>-5.1595905430208101E-3</c:v>
                </c:pt>
                <c:pt idx="424">
                  <c:v>-5.1738550183675104E-3</c:v>
                </c:pt>
                <c:pt idx="425">
                  <c:v>-5.1881194937142203E-3</c:v>
                </c:pt>
                <c:pt idx="426">
                  <c:v>-5.2023839690609301E-3</c:v>
                </c:pt>
                <c:pt idx="427">
                  <c:v>-5.21664844440764E-3</c:v>
                </c:pt>
                <c:pt idx="428">
                  <c:v>-5.2309129197543403E-3</c:v>
                </c:pt>
                <c:pt idx="429">
                  <c:v>-5.2451773951010501E-3</c:v>
                </c:pt>
                <c:pt idx="430">
                  <c:v>-5.2594418704477496E-3</c:v>
                </c:pt>
                <c:pt idx="431">
                  <c:v>-5.2737063457944603E-3</c:v>
                </c:pt>
                <c:pt idx="432">
                  <c:v>-5.2879708211411702E-3</c:v>
                </c:pt>
                <c:pt idx="433">
                  <c:v>-5.30223529648788E-3</c:v>
                </c:pt>
                <c:pt idx="434">
                  <c:v>-5.3164997718345899E-3</c:v>
                </c:pt>
                <c:pt idx="435">
                  <c:v>-5.3307642471812902E-3</c:v>
                </c:pt>
                <c:pt idx="436">
                  <c:v>-5.3450287225279896E-3</c:v>
                </c:pt>
                <c:pt idx="437">
                  <c:v>-5.3592931978747003E-3</c:v>
                </c:pt>
                <c:pt idx="438">
                  <c:v>-5.3735576732214102E-3</c:v>
                </c:pt>
                <c:pt idx="439">
                  <c:v>-5.3878221485681201E-3</c:v>
                </c:pt>
                <c:pt idx="440">
                  <c:v>-5.4020866239148204E-3</c:v>
                </c:pt>
                <c:pt idx="441">
                  <c:v>-5.4163510992615302E-3</c:v>
                </c:pt>
                <c:pt idx="442">
                  <c:v>-5.4306155746082297E-3</c:v>
                </c:pt>
                <c:pt idx="443">
                  <c:v>-5.4448800499549404E-3</c:v>
                </c:pt>
                <c:pt idx="444">
                  <c:v>-5.4591445253016502E-3</c:v>
                </c:pt>
                <c:pt idx="445">
                  <c:v>-5.4734090006483601E-3</c:v>
                </c:pt>
                <c:pt idx="446">
                  <c:v>-5.4876734759950604E-3</c:v>
                </c:pt>
                <c:pt idx="447">
                  <c:v>-5.5019379513417703E-3</c:v>
                </c:pt>
                <c:pt idx="448">
                  <c:v>-5.5162024266884801E-3</c:v>
                </c:pt>
                <c:pt idx="449">
                  <c:v>-5.5304669020351804E-3</c:v>
                </c:pt>
                <c:pt idx="450">
                  <c:v>-5.5447313773818903E-3</c:v>
                </c:pt>
                <c:pt idx="451">
                  <c:v>-5.5589958527286001E-3</c:v>
                </c:pt>
                <c:pt idx="452">
                  <c:v>-5.5732603280752996E-3</c:v>
                </c:pt>
                <c:pt idx="453">
                  <c:v>-5.5875248034220103E-3</c:v>
                </c:pt>
                <c:pt idx="454">
                  <c:v>-5.6017892787687202E-3</c:v>
                </c:pt>
                <c:pt idx="455">
                  <c:v>-5.6160537541154196E-3</c:v>
                </c:pt>
                <c:pt idx="456">
                  <c:v>-5.6303182294621303E-3</c:v>
                </c:pt>
                <c:pt idx="457">
                  <c:v>-5.6445827048088402E-3</c:v>
                </c:pt>
                <c:pt idx="458">
                  <c:v>-5.6588471801555396E-3</c:v>
                </c:pt>
                <c:pt idx="459">
                  <c:v>-5.6731116555022503E-3</c:v>
                </c:pt>
                <c:pt idx="460">
                  <c:v>-5.6873761308489498E-3</c:v>
                </c:pt>
                <c:pt idx="461">
                  <c:v>-5.7016406061956596E-3</c:v>
                </c:pt>
                <c:pt idx="462">
                  <c:v>-5.7159050815423704E-3</c:v>
                </c:pt>
                <c:pt idx="463">
                  <c:v>-5.7301695568890802E-3</c:v>
                </c:pt>
                <c:pt idx="464">
                  <c:v>-5.7444340322357901E-3</c:v>
                </c:pt>
                <c:pt idx="465">
                  <c:v>-5.7586985075824904E-3</c:v>
                </c:pt>
                <c:pt idx="466">
                  <c:v>-5.7729629829292002E-3</c:v>
                </c:pt>
                <c:pt idx="467">
                  <c:v>-5.7872274582758997E-3</c:v>
                </c:pt>
                <c:pt idx="468">
                  <c:v>-5.8014919336226104E-3</c:v>
                </c:pt>
                <c:pt idx="469">
                  <c:v>-5.8157564089693203E-3</c:v>
                </c:pt>
                <c:pt idx="470">
                  <c:v>-5.8300208843160197E-3</c:v>
                </c:pt>
                <c:pt idx="471">
                  <c:v>-5.8442853596627304E-3</c:v>
                </c:pt>
                <c:pt idx="472">
                  <c:v>-5.8585498350094299E-3</c:v>
                </c:pt>
                <c:pt idx="473">
                  <c:v>-5.8728143103561397E-3</c:v>
                </c:pt>
                <c:pt idx="474">
                  <c:v>-5.8870787857028496E-3</c:v>
                </c:pt>
                <c:pt idx="475">
                  <c:v>-5.9013432610495603E-3</c:v>
                </c:pt>
                <c:pt idx="476">
                  <c:v>-5.9156077363962598E-3</c:v>
                </c:pt>
                <c:pt idx="477">
                  <c:v>-5.9298722117429696E-3</c:v>
                </c:pt>
                <c:pt idx="478">
                  <c:v>-5.9441366870896699E-3</c:v>
                </c:pt>
                <c:pt idx="479">
                  <c:v>-5.9584011624363902E-3</c:v>
                </c:pt>
                <c:pt idx="480">
                  <c:v>-5.9726656377830896E-3</c:v>
                </c:pt>
                <c:pt idx="481">
                  <c:v>-5.9869301131297899E-3</c:v>
                </c:pt>
                <c:pt idx="482">
                  <c:v>-6.0011945884764998E-3</c:v>
                </c:pt>
                <c:pt idx="483">
                  <c:v>-6.0154590638232096E-3</c:v>
                </c:pt>
                <c:pt idx="484">
                  <c:v>-6.0297235391699204E-3</c:v>
                </c:pt>
                <c:pt idx="485">
                  <c:v>-6.0439880145166198E-3</c:v>
                </c:pt>
                <c:pt idx="486">
                  <c:v>-6.0582524898633297E-3</c:v>
                </c:pt>
                <c:pt idx="487">
                  <c:v>-6.07251696521003E-3</c:v>
                </c:pt>
                <c:pt idx="488">
                  <c:v>-6.0867814405567398E-3</c:v>
                </c:pt>
                <c:pt idx="489">
                  <c:v>-6.1010459159034497E-3</c:v>
                </c:pt>
                <c:pt idx="490">
                  <c:v>-6.1153103912501604E-3</c:v>
                </c:pt>
                <c:pt idx="491">
                  <c:v>-6.1295748665968599E-3</c:v>
                </c:pt>
                <c:pt idx="492">
                  <c:v>-6.1438393419435801E-3</c:v>
                </c:pt>
                <c:pt idx="493">
                  <c:v>-6.1581038172902804E-3</c:v>
                </c:pt>
                <c:pt idx="494">
                  <c:v>-6.1723682926369799E-3</c:v>
                </c:pt>
                <c:pt idx="495">
                  <c:v>-6.1866327679836897E-3</c:v>
                </c:pt>
                <c:pt idx="496">
                  <c:v>-6.20089724333039E-3</c:v>
                </c:pt>
                <c:pt idx="497">
                  <c:v>-6.2151617186770999E-3</c:v>
                </c:pt>
                <c:pt idx="498">
                  <c:v>-6.2294261940238098E-3</c:v>
                </c:pt>
                <c:pt idx="499">
                  <c:v>-6.2436906693705101E-3</c:v>
                </c:pt>
                <c:pt idx="500">
                  <c:v>-6.2579551447172199E-3</c:v>
                </c:pt>
                <c:pt idx="501">
                  <c:v>-6.2722196200639298E-3</c:v>
                </c:pt>
                <c:pt idx="502">
                  <c:v>-6.2864840954106396E-3</c:v>
                </c:pt>
                <c:pt idx="503">
                  <c:v>-6.3007485707573503E-3</c:v>
                </c:pt>
                <c:pt idx="504">
                  <c:v>-6.3150130461040403E-3</c:v>
                </c:pt>
                <c:pt idx="505">
                  <c:v>-6.3292775214507501E-3</c:v>
                </c:pt>
                <c:pt idx="506">
                  <c:v>-6.34354199679746E-3</c:v>
                </c:pt>
                <c:pt idx="507">
                  <c:v>-6.3578064721441698E-3</c:v>
                </c:pt>
                <c:pt idx="508">
                  <c:v>-6.3720709474908797E-3</c:v>
                </c:pt>
                <c:pt idx="509">
                  <c:v>-6.38633542283758E-3</c:v>
                </c:pt>
                <c:pt idx="510">
                  <c:v>-6.4005998981842898E-3</c:v>
                </c:pt>
                <c:pt idx="511">
                  <c:v>-6.4148643735309901E-3</c:v>
                </c:pt>
                <c:pt idx="512">
                  <c:v>-6.4291288488777E-3</c:v>
                </c:pt>
                <c:pt idx="513">
                  <c:v>-6.4433933242244099E-3</c:v>
                </c:pt>
                <c:pt idx="514">
                  <c:v>-6.4576577995711197E-3</c:v>
                </c:pt>
                <c:pt idx="515">
                  <c:v>-6.4719222749178304E-3</c:v>
                </c:pt>
                <c:pt idx="516">
                  <c:v>-6.4861867502645299E-3</c:v>
                </c:pt>
                <c:pt idx="517">
                  <c:v>-6.5004512256112397E-3</c:v>
                </c:pt>
                <c:pt idx="518">
                  <c:v>-6.51471570095794E-3</c:v>
                </c:pt>
                <c:pt idx="519">
                  <c:v>-6.5289801763046499E-3</c:v>
                </c:pt>
                <c:pt idx="520">
                  <c:v>-6.5432446516513598E-3</c:v>
                </c:pt>
                <c:pt idx="521">
                  <c:v>-6.5575091269980601E-3</c:v>
                </c:pt>
                <c:pt idx="522">
                  <c:v>-6.5717736023447699E-3</c:v>
                </c:pt>
                <c:pt idx="523">
                  <c:v>-6.5860380776914702E-3</c:v>
                </c:pt>
                <c:pt idx="524">
                  <c:v>-6.6003025530381896E-3</c:v>
                </c:pt>
                <c:pt idx="525">
                  <c:v>-6.6145670283848899E-3</c:v>
                </c:pt>
                <c:pt idx="526">
                  <c:v>-6.6288315037315998E-3</c:v>
                </c:pt>
                <c:pt idx="527">
                  <c:v>-6.6430959790783001E-3</c:v>
                </c:pt>
                <c:pt idx="528">
                  <c:v>-6.65736045442501E-3</c:v>
                </c:pt>
                <c:pt idx="529">
                  <c:v>-6.6716249297717198E-3</c:v>
                </c:pt>
                <c:pt idx="530">
                  <c:v>-6.6858894051184201E-3</c:v>
                </c:pt>
                <c:pt idx="531">
                  <c:v>-6.70015388046513E-3</c:v>
                </c:pt>
                <c:pt idx="532">
                  <c:v>-6.7144183558118398E-3</c:v>
                </c:pt>
                <c:pt idx="533">
                  <c:v>-6.7286828311585401E-3</c:v>
                </c:pt>
                <c:pt idx="534">
                  <c:v>-6.74294730650525E-3</c:v>
                </c:pt>
                <c:pt idx="535">
                  <c:v>-6.7572117818519503E-3</c:v>
                </c:pt>
                <c:pt idx="536">
                  <c:v>-6.7714762571986697E-3</c:v>
                </c:pt>
                <c:pt idx="537">
                  <c:v>-6.78574073254537E-3</c:v>
                </c:pt>
                <c:pt idx="538">
                  <c:v>-6.8000052078920703E-3</c:v>
                </c:pt>
                <c:pt idx="539">
                  <c:v>-6.8142696832387802E-3</c:v>
                </c:pt>
                <c:pt idx="540">
                  <c:v>-6.82853415858549E-3</c:v>
                </c:pt>
                <c:pt idx="541">
                  <c:v>-6.8427986339321904E-3</c:v>
                </c:pt>
                <c:pt idx="542">
                  <c:v>-6.8570631092789002E-3</c:v>
                </c:pt>
                <c:pt idx="543">
                  <c:v>-6.8713275846256101E-3</c:v>
                </c:pt>
                <c:pt idx="544">
                  <c:v>-6.8855920599723199E-3</c:v>
                </c:pt>
                <c:pt idx="545">
                  <c:v>-6.8998565353190202E-3</c:v>
                </c:pt>
                <c:pt idx="546">
                  <c:v>-6.9141210106657301E-3</c:v>
                </c:pt>
                <c:pt idx="547">
                  <c:v>-6.9283854860124399E-3</c:v>
                </c:pt>
                <c:pt idx="548">
                  <c:v>-6.9426499613591403E-3</c:v>
                </c:pt>
                <c:pt idx="549">
                  <c:v>-6.9569144367058501E-3</c:v>
                </c:pt>
                <c:pt idx="550">
                  <c:v>-6.97117891205256E-3</c:v>
                </c:pt>
                <c:pt idx="551">
                  <c:v>-6.9854433873992603E-3</c:v>
                </c:pt>
                <c:pt idx="552">
                  <c:v>-6.9997078627459597E-3</c:v>
                </c:pt>
                <c:pt idx="553">
                  <c:v>-7.0139723380926696E-3</c:v>
                </c:pt>
                <c:pt idx="554">
                  <c:v>-7.0282368134393803E-3</c:v>
                </c:pt>
                <c:pt idx="555">
                  <c:v>-7.0425012887860901E-3</c:v>
                </c:pt>
                <c:pt idx="556">
                  <c:v>-7.0567657641327896E-3</c:v>
                </c:pt>
                <c:pt idx="557">
                  <c:v>-7.0710302394795003E-3</c:v>
                </c:pt>
                <c:pt idx="558">
                  <c:v>-7.0852947148262102E-3</c:v>
                </c:pt>
                <c:pt idx="559">
                  <c:v>-7.09955919017292E-3</c:v>
                </c:pt>
                <c:pt idx="560">
                  <c:v>-7.1138236655196203E-3</c:v>
                </c:pt>
                <c:pt idx="561">
                  <c:v>-7.1280881408663302E-3</c:v>
                </c:pt>
                <c:pt idx="562">
                  <c:v>-7.1423526162130296E-3</c:v>
                </c:pt>
                <c:pt idx="563">
                  <c:v>-7.1566170915597499E-3</c:v>
                </c:pt>
                <c:pt idx="564">
                  <c:v>-7.1708815669064502E-3</c:v>
                </c:pt>
                <c:pt idx="565">
                  <c:v>-7.1851460422531497E-3</c:v>
                </c:pt>
                <c:pt idx="566">
                  <c:v>-7.1994105175998604E-3</c:v>
                </c:pt>
                <c:pt idx="567">
                  <c:v>-7.2136749929465702E-3</c:v>
                </c:pt>
                <c:pt idx="568">
                  <c:v>-7.2279394682932801E-3</c:v>
                </c:pt>
                <c:pt idx="569">
                  <c:v>-7.2422039436399804E-3</c:v>
                </c:pt>
                <c:pt idx="570">
                  <c:v>-7.2564684189866798E-3</c:v>
                </c:pt>
                <c:pt idx="571">
                  <c:v>-7.2707328943334001E-3</c:v>
                </c:pt>
                <c:pt idx="572">
                  <c:v>-7.2849973696801004E-3</c:v>
                </c:pt>
                <c:pt idx="573">
                  <c:v>-7.2992618450268103E-3</c:v>
                </c:pt>
                <c:pt idx="574">
                  <c:v>-7.3135263203735201E-3</c:v>
                </c:pt>
                <c:pt idx="575">
                  <c:v>-7.32779079572023E-3</c:v>
                </c:pt>
                <c:pt idx="576">
                  <c:v>-7.3420552710669303E-3</c:v>
                </c:pt>
                <c:pt idx="577">
                  <c:v>-7.3563197464136297E-3</c:v>
                </c:pt>
                <c:pt idx="578">
                  <c:v>-7.37058422176035E-3</c:v>
                </c:pt>
                <c:pt idx="579">
                  <c:v>-7.3848486971070503E-3</c:v>
                </c:pt>
                <c:pt idx="580">
                  <c:v>-7.3991131724537498E-3</c:v>
                </c:pt>
                <c:pt idx="581">
                  <c:v>-7.41337764780047E-3</c:v>
                </c:pt>
                <c:pt idx="582">
                  <c:v>-7.4276421231471703E-3</c:v>
                </c:pt>
                <c:pt idx="583">
                  <c:v>-7.4419065984938802E-3</c:v>
                </c:pt>
                <c:pt idx="584">
                  <c:v>-7.4561710738405796E-3</c:v>
                </c:pt>
                <c:pt idx="585">
                  <c:v>-7.4704355491872904E-3</c:v>
                </c:pt>
                <c:pt idx="586">
                  <c:v>-7.4847000245339898E-3</c:v>
                </c:pt>
                <c:pt idx="587">
                  <c:v>-7.4989644998806997E-3</c:v>
                </c:pt>
                <c:pt idx="588">
                  <c:v>-7.5132289752274104E-3</c:v>
                </c:pt>
                <c:pt idx="589">
                  <c:v>-7.5274934505741098E-3</c:v>
                </c:pt>
                <c:pt idx="590">
                  <c:v>-7.5417579259208197E-3</c:v>
                </c:pt>
                <c:pt idx="591">
                  <c:v>-7.5560224012675304E-3</c:v>
                </c:pt>
                <c:pt idx="592">
                  <c:v>-7.5702868766142298E-3</c:v>
                </c:pt>
                <c:pt idx="593">
                  <c:v>-7.5845513519609397E-3</c:v>
                </c:pt>
                <c:pt idx="594">
                  <c:v>-7.59881582730764E-3</c:v>
                </c:pt>
                <c:pt idx="595">
                  <c:v>-7.6130803026543603E-3</c:v>
                </c:pt>
                <c:pt idx="596">
                  <c:v>-7.6273447780010597E-3</c:v>
                </c:pt>
                <c:pt idx="597">
                  <c:v>-7.6416092533477696E-3</c:v>
                </c:pt>
                <c:pt idx="598">
                  <c:v>-7.6558737286944699E-3</c:v>
                </c:pt>
                <c:pt idx="599">
                  <c:v>-7.6701382040411797E-3</c:v>
                </c:pt>
                <c:pt idx="600">
                  <c:v>-7.6844026793878896E-3</c:v>
                </c:pt>
                <c:pt idx="601">
                  <c:v>-7.6986671547345899E-3</c:v>
                </c:pt>
                <c:pt idx="602">
                  <c:v>-7.7129316300812998E-3</c:v>
                </c:pt>
                <c:pt idx="603">
                  <c:v>-7.7271961054280096E-3</c:v>
                </c:pt>
                <c:pt idx="604">
                  <c:v>-7.7414605807747099E-3</c:v>
                </c:pt>
                <c:pt idx="605">
                  <c:v>-7.7557250561214198E-3</c:v>
                </c:pt>
                <c:pt idx="606">
                  <c:v>-7.76998953146814E-3</c:v>
                </c:pt>
                <c:pt idx="607">
                  <c:v>-7.7842540068148404E-3</c:v>
                </c:pt>
                <c:pt idx="608">
                  <c:v>-7.7985184821615398E-3</c:v>
                </c:pt>
                <c:pt idx="609">
                  <c:v>-7.8127829575082401E-3</c:v>
                </c:pt>
                <c:pt idx="610">
                  <c:v>-7.8270474328549604E-3</c:v>
                </c:pt>
                <c:pt idx="611">
                  <c:v>-7.8413119082016598E-3</c:v>
                </c:pt>
                <c:pt idx="612">
                  <c:v>-7.8555763835483801E-3</c:v>
                </c:pt>
                <c:pt idx="613">
                  <c:v>-7.8698408588950795E-3</c:v>
                </c:pt>
                <c:pt idx="614">
                  <c:v>-7.8841053342417894E-3</c:v>
                </c:pt>
                <c:pt idx="615">
                  <c:v>-7.8983698095884906E-3</c:v>
                </c:pt>
                <c:pt idx="616">
                  <c:v>-7.9126342849352004E-3</c:v>
                </c:pt>
                <c:pt idx="617">
                  <c:v>-7.9268987602819103E-3</c:v>
                </c:pt>
                <c:pt idx="618">
                  <c:v>-7.9411632356285993E-3</c:v>
                </c:pt>
                <c:pt idx="619">
                  <c:v>-7.9554277109753196E-3</c:v>
                </c:pt>
                <c:pt idx="620">
                  <c:v>-7.9696921863220208E-3</c:v>
                </c:pt>
                <c:pt idx="621">
                  <c:v>-7.9839566616687306E-3</c:v>
                </c:pt>
                <c:pt idx="622">
                  <c:v>-7.9982211370154405E-3</c:v>
                </c:pt>
                <c:pt idx="623">
                  <c:v>-8.0124856123621399E-3</c:v>
                </c:pt>
                <c:pt idx="624">
                  <c:v>-8.0267500877088498E-3</c:v>
                </c:pt>
                <c:pt idx="625">
                  <c:v>-8.0410145630555596E-3</c:v>
                </c:pt>
                <c:pt idx="626">
                  <c:v>-8.0552790384022695E-3</c:v>
                </c:pt>
                <c:pt idx="627">
                  <c:v>-8.0695435137489707E-3</c:v>
                </c:pt>
                <c:pt idx="628">
                  <c:v>-8.0838079890956701E-3</c:v>
                </c:pt>
                <c:pt idx="629">
                  <c:v>-8.0980724644423904E-3</c:v>
                </c:pt>
                <c:pt idx="630">
                  <c:v>-8.1123369397890898E-3</c:v>
                </c:pt>
                <c:pt idx="631">
                  <c:v>-8.1266014151357892E-3</c:v>
                </c:pt>
                <c:pt idx="632">
                  <c:v>-8.1408658904825008E-3</c:v>
                </c:pt>
                <c:pt idx="633">
                  <c:v>-8.1551303658292003E-3</c:v>
                </c:pt>
                <c:pt idx="634">
                  <c:v>-8.1693948411759205E-3</c:v>
                </c:pt>
                <c:pt idx="635">
                  <c:v>-8.18365931652262E-3</c:v>
                </c:pt>
                <c:pt idx="636">
                  <c:v>-8.1979237918693298E-3</c:v>
                </c:pt>
                <c:pt idx="637">
                  <c:v>-8.2121882672160293E-3</c:v>
                </c:pt>
                <c:pt idx="638">
                  <c:v>-8.2264527425627391E-3</c:v>
                </c:pt>
                <c:pt idx="639">
                  <c:v>-8.2407172179094507E-3</c:v>
                </c:pt>
                <c:pt idx="640">
                  <c:v>-8.2549816932561606E-3</c:v>
                </c:pt>
                <c:pt idx="641">
                  <c:v>-8.26924616860286E-3</c:v>
                </c:pt>
                <c:pt idx="642">
                  <c:v>-8.2835106439495595E-3</c:v>
                </c:pt>
                <c:pt idx="643">
                  <c:v>-8.2977751192962797E-3</c:v>
                </c:pt>
                <c:pt idx="644">
                  <c:v>-8.3120395946429792E-3</c:v>
                </c:pt>
                <c:pt idx="645">
                  <c:v>-8.3263040699896908E-3</c:v>
                </c:pt>
                <c:pt idx="646">
                  <c:v>-8.3405685453363902E-3</c:v>
                </c:pt>
                <c:pt idx="647">
                  <c:v>-8.3548330206831001E-3</c:v>
                </c:pt>
                <c:pt idx="648">
                  <c:v>-8.3690974960298099E-3</c:v>
                </c:pt>
                <c:pt idx="649">
                  <c:v>-8.3833619713765094E-3</c:v>
                </c:pt>
                <c:pt idx="650">
                  <c:v>-8.3976264467232296E-3</c:v>
                </c:pt>
                <c:pt idx="651">
                  <c:v>-8.4118909220699308E-3</c:v>
                </c:pt>
                <c:pt idx="652">
                  <c:v>-8.4261553974166303E-3</c:v>
                </c:pt>
                <c:pt idx="653">
                  <c:v>-8.4404198727633401E-3</c:v>
                </c:pt>
                <c:pt idx="654">
                  <c:v>-8.45468434811005E-3</c:v>
                </c:pt>
                <c:pt idx="655">
                  <c:v>-8.4689488234567598E-3</c:v>
                </c:pt>
                <c:pt idx="656">
                  <c:v>-8.4832132988034593E-3</c:v>
                </c:pt>
                <c:pt idx="657">
                  <c:v>-8.4974777741501709E-3</c:v>
                </c:pt>
                <c:pt idx="658">
                  <c:v>-8.5117422494968703E-3</c:v>
                </c:pt>
                <c:pt idx="659">
                  <c:v>-8.5260067248435906E-3</c:v>
                </c:pt>
                <c:pt idx="660">
                  <c:v>-8.54027120019029E-3</c:v>
                </c:pt>
                <c:pt idx="661">
                  <c:v>-8.5545356755369999E-3</c:v>
                </c:pt>
                <c:pt idx="662">
                  <c:v>-8.5688001508836993E-3</c:v>
                </c:pt>
                <c:pt idx="663">
                  <c:v>-8.5830646262304092E-3</c:v>
                </c:pt>
                <c:pt idx="664">
                  <c:v>-8.5973291015771208E-3</c:v>
                </c:pt>
                <c:pt idx="665">
                  <c:v>-8.6115935769238202E-3</c:v>
                </c:pt>
                <c:pt idx="666">
                  <c:v>-8.6258580522705301E-3</c:v>
                </c:pt>
                <c:pt idx="667">
                  <c:v>-8.6401225276172399E-3</c:v>
                </c:pt>
                <c:pt idx="668">
                  <c:v>-8.6543870029639394E-3</c:v>
                </c:pt>
                <c:pt idx="669">
                  <c:v>-8.6686514783106492E-3</c:v>
                </c:pt>
                <c:pt idx="670">
                  <c:v>-8.6829159536573504E-3</c:v>
                </c:pt>
                <c:pt idx="671">
                  <c:v>-8.6971804290040707E-3</c:v>
                </c:pt>
                <c:pt idx="672">
                  <c:v>-8.7114449043507701E-3</c:v>
                </c:pt>
                <c:pt idx="673">
                  <c:v>-8.72570937969748E-3</c:v>
                </c:pt>
                <c:pt idx="674">
                  <c:v>-8.7399738550441794E-3</c:v>
                </c:pt>
                <c:pt idx="675">
                  <c:v>-8.7542383303908893E-3</c:v>
                </c:pt>
                <c:pt idx="676">
                  <c:v>-8.7685028057376008E-3</c:v>
                </c:pt>
                <c:pt idx="677">
                  <c:v>-8.7827672810843003E-3</c:v>
                </c:pt>
                <c:pt idx="678">
                  <c:v>-8.7970317564310101E-3</c:v>
                </c:pt>
                <c:pt idx="679">
                  <c:v>-8.81129623177772E-3</c:v>
                </c:pt>
                <c:pt idx="680">
                  <c:v>-8.8255607071244298E-3</c:v>
                </c:pt>
                <c:pt idx="681">
                  <c:v>-8.8398251824711293E-3</c:v>
                </c:pt>
                <c:pt idx="682">
                  <c:v>-8.8540896578178305E-3</c:v>
                </c:pt>
                <c:pt idx="683">
                  <c:v>-8.8683541331645507E-3</c:v>
                </c:pt>
                <c:pt idx="684">
                  <c:v>-8.8826186085112398E-3</c:v>
                </c:pt>
                <c:pt idx="685">
                  <c:v>-8.89688308385796E-3</c:v>
                </c:pt>
                <c:pt idx="686">
                  <c:v>-8.9111475592046595E-3</c:v>
                </c:pt>
                <c:pt idx="687">
                  <c:v>-8.9254120345513693E-3</c:v>
                </c:pt>
                <c:pt idx="688">
                  <c:v>-8.9396765098980705E-3</c:v>
                </c:pt>
                <c:pt idx="689">
                  <c:v>-8.9539409852447804E-3</c:v>
                </c:pt>
                <c:pt idx="690">
                  <c:v>-8.9682054605914902E-3</c:v>
                </c:pt>
                <c:pt idx="691">
                  <c:v>-8.9824699359382001E-3</c:v>
                </c:pt>
                <c:pt idx="692">
                  <c:v>-8.9967344112848995E-3</c:v>
                </c:pt>
                <c:pt idx="693">
                  <c:v>-9.0109988866316094E-3</c:v>
                </c:pt>
                <c:pt idx="694">
                  <c:v>-9.0252633619783192E-3</c:v>
                </c:pt>
                <c:pt idx="695">
                  <c:v>-9.0395278373250204E-3</c:v>
                </c:pt>
                <c:pt idx="696">
                  <c:v>-9.0537923126717303E-3</c:v>
                </c:pt>
                <c:pt idx="697">
                  <c:v>-9.0680567880184401E-3</c:v>
                </c:pt>
                <c:pt idx="698">
                  <c:v>-9.0823212633651396E-3</c:v>
                </c:pt>
                <c:pt idx="699">
                  <c:v>-9.0965857387118494E-3</c:v>
                </c:pt>
                <c:pt idx="700">
                  <c:v>-9.1108502140585593E-3</c:v>
                </c:pt>
                <c:pt idx="701">
                  <c:v>-9.1251146894052709E-3</c:v>
                </c:pt>
                <c:pt idx="702">
                  <c:v>-9.1393791647519703E-3</c:v>
                </c:pt>
                <c:pt idx="703">
                  <c:v>-9.1536436400986802E-3</c:v>
                </c:pt>
                <c:pt idx="704">
                  <c:v>-9.16790811544539E-3</c:v>
                </c:pt>
                <c:pt idx="705">
                  <c:v>-9.1821725907920808E-3</c:v>
                </c:pt>
                <c:pt idx="706">
                  <c:v>-9.1964370661387993E-3</c:v>
                </c:pt>
                <c:pt idx="707">
                  <c:v>-9.2107015414855005E-3</c:v>
                </c:pt>
                <c:pt idx="708">
                  <c:v>-9.2249660168322103E-3</c:v>
                </c:pt>
                <c:pt idx="709">
                  <c:v>-9.2392304921789202E-3</c:v>
                </c:pt>
                <c:pt idx="710">
                  <c:v>-9.2534949675256196E-3</c:v>
                </c:pt>
                <c:pt idx="711">
                  <c:v>-9.2677594428723295E-3</c:v>
                </c:pt>
                <c:pt idx="712">
                  <c:v>-9.2820239182190394E-3</c:v>
                </c:pt>
                <c:pt idx="713">
                  <c:v>-9.2962883935657492E-3</c:v>
                </c:pt>
                <c:pt idx="714">
                  <c:v>-9.3105528689124504E-3</c:v>
                </c:pt>
                <c:pt idx="715">
                  <c:v>-9.3248173442591498E-3</c:v>
                </c:pt>
                <c:pt idx="716">
                  <c:v>-9.3390818196058597E-3</c:v>
                </c:pt>
                <c:pt idx="717">
                  <c:v>-9.35334629495258E-3</c:v>
                </c:pt>
                <c:pt idx="718">
                  <c:v>-9.3676107702992794E-3</c:v>
                </c:pt>
                <c:pt idx="719">
                  <c:v>-9.3818752456459806E-3</c:v>
                </c:pt>
                <c:pt idx="720">
                  <c:v>-9.3961397209926904E-3</c:v>
                </c:pt>
                <c:pt idx="721">
                  <c:v>-9.4104041963394003E-3</c:v>
                </c:pt>
                <c:pt idx="722">
                  <c:v>-9.4246686716860997E-3</c:v>
                </c:pt>
                <c:pt idx="723">
                  <c:v>-9.4389331470328096E-3</c:v>
                </c:pt>
                <c:pt idx="724">
                  <c:v>-9.4531976223795108E-3</c:v>
                </c:pt>
                <c:pt idx="725">
                  <c:v>-9.4674620977262293E-3</c:v>
                </c:pt>
                <c:pt idx="726">
                  <c:v>-9.4817265730729305E-3</c:v>
                </c:pt>
                <c:pt idx="727">
                  <c:v>-9.4959910484196403E-3</c:v>
                </c:pt>
                <c:pt idx="728">
                  <c:v>-9.5102555237663502E-3</c:v>
                </c:pt>
                <c:pt idx="729">
                  <c:v>-9.5245199991130496E-3</c:v>
                </c:pt>
                <c:pt idx="730">
                  <c:v>-9.5387844744597595E-3</c:v>
                </c:pt>
                <c:pt idx="731">
                  <c:v>-9.5530489498064607E-3</c:v>
                </c:pt>
                <c:pt idx="732">
                  <c:v>-9.5673134251531792E-3</c:v>
                </c:pt>
                <c:pt idx="733">
                  <c:v>-9.58157790049987E-3</c:v>
                </c:pt>
                <c:pt idx="734">
                  <c:v>-9.5958423758465798E-3</c:v>
                </c:pt>
                <c:pt idx="735">
                  <c:v>-9.6101068511932897E-3</c:v>
                </c:pt>
                <c:pt idx="736">
                  <c:v>-9.6243713265399908E-3</c:v>
                </c:pt>
                <c:pt idx="737">
                  <c:v>-9.6386358018867007E-3</c:v>
                </c:pt>
                <c:pt idx="738">
                  <c:v>-9.6529002772334106E-3</c:v>
                </c:pt>
                <c:pt idx="739">
                  <c:v>-9.66716475258011E-3</c:v>
                </c:pt>
                <c:pt idx="740">
                  <c:v>-9.6814292279268303E-3</c:v>
                </c:pt>
                <c:pt idx="741">
                  <c:v>-9.6956937032735193E-3</c:v>
                </c:pt>
                <c:pt idx="742">
                  <c:v>-9.7099581786202396E-3</c:v>
                </c:pt>
                <c:pt idx="743">
                  <c:v>-9.7242226539669494E-3</c:v>
                </c:pt>
                <c:pt idx="744">
                  <c:v>-9.7384871293136506E-3</c:v>
                </c:pt>
                <c:pt idx="745">
                  <c:v>-9.7527516046603605E-3</c:v>
                </c:pt>
                <c:pt idx="746">
                  <c:v>-9.7670160800070599E-3</c:v>
                </c:pt>
                <c:pt idx="747">
                  <c:v>-9.7812805553537698E-3</c:v>
                </c:pt>
                <c:pt idx="748">
                  <c:v>-9.7955450307004692E-3</c:v>
                </c:pt>
                <c:pt idx="749">
                  <c:v>-9.8098095060471808E-3</c:v>
                </c:pt>
                <c:pt idx="750">
                  <c:v>-9.8240739813938906E-3</c:v>
                </c:pt>
                <c:pt idx="751">
                  <c:v>-9.8383384567406005E-3</c:v>
                </c:pt>
                <c:pt idx="752">
                  <c:v>-9.8526029320873103E-3</c:v>
                </c:pt>
                <c:pt idx="753">
                  <c:v>-9.8668674074339994E-3</c:v>
                </c:pt>
                <c:pt idx="754">
                  <c:v>-9.8811318827807092E-3</c:v>
                </c:pt>
                <c:pt idx="755">
                  <c:v>-9.8953963581274208E-3</c:v>
                </c:pt>
                <c:pt idx="756">
                  <c:v>-9.9096608334741394E-3</c:v>
                </c:pt>
                <c:pt idx="757">
                  <c:v>-9.9239253088208301E-3</c:v>
                </c:pt>
                <c:pt idx="758">
                  <c:v>-9.93818978416754E-3</c:v>
                </c:pt>
                <c:pt idx="759">
                  <c:v>-9.9524542595142498E-3</c:v>
                </c:pt>
                <c:pt idx="760">
                  <c:v>-9.9667187348609597E-3</c:v>
                </c:pt>
                <c:pt idx="761">
                  <c:v>-9.9809832102076591E-3</c:v>
                </c:pt>
                <c:pt idx="762">
                  <c:v>-9.9952476855543707E-3</c:v>
                </c:pt>
                <c:pt idx="763">
                  <c:v>-1.0009512160901001E-2</c:v>
                </c:pt>
                <c:pt idx="764">
                  <c:v>-1.00237766362477E-2</c:v>
                </c:pt>
                <c:pt idx="765">
                  <c:v>-1.00380411115944E-2</c:v>
                </c:pt>
                <c:pt idx="766">
                  <c:v>-1.0052305586941101E-2</c:v>
                </c:pt>
                <c:pt idx="767">
                  <c:v>-1.0066570062287899E-2</c:v>
                </c:pt>
                <c:pt idx="768">
                  <c:v>-1.00808345376346E-2</c:v>
                </c:pt>
                <c:pt idx="769">
                  <c:v>-1.00950990129813E-2</c:v>
                </c:pt>
                <c:pt idx="770">
                  <c:v>-1.0109363488327999E-2</c:v>
                </c:pt>
                <c:pt idx="771">
                  <c:v>-1.01236279636747E-2</c:v>
                </c:pt>
                <c:pt idx="772">
                  <c:v>-1.01378924390214E-2</c:v>
                </c:pt>
                <c:pt idx="773">
                  <c:v>-1.0152156914368099E-2</c:v>
                </c:pt>
                <c:pt idx="774">
                  <c:v>-1.01664213897148E-2</c:v>
                </c:pt>
                <c:pt idx="775">
                  <c:v>-1.01806858650615E-2</c:v>
                </c:pt>
                <c:pt idx="776">
                  <c:v>-1.0194950340408199E-2</c:v>
                </c:pt>
                <c:pt idx="777">
                  <c:v>-1.0209214815754901E-2</c:v>
                </c:pt>
                <c:pt idx="778">
                  <c:v>-1.02234792911016E-2</c:v>
                </c:pt>
                <c:pt idx="779">
                  <c:v>-1.0237743766448299E-2</c:v>
                </c:pt>
                <c:pt idx="780">
                  <c:v>-1.0252008241795001E-2</c:v>
                </c:pt>
                <c:pt idx="781">
                  <c:v>-1.0266272717141801E-2</c:v>
                </c:pt>
                <c:pt idx="782">
                  <c:v>-1.02805371924885E-2</c:v>
                </c:pt>
                <c:pt idx="783">
                  <c:v>-1.02948016678352E-2</c:v>
                </c:pt>
                <c:pt idx="784">
                  <c:v>-1.0309066143181901E-2</c:v>
                </c:pt>
                <c:pt idx="785">
                  <c:v>-1.03233306185286E-2</c:v>
                </c:pt>
                <c:pt idx="786">
                  <c:v>-1.03375950938753E-2</c:v>
                </c:pt>
                <c:pt idx="787">
                  <c:v>-1.0351859569222001E-2</c:v>
                </c:pt>
                <c:pt idx="788">
                  <c:v>-1.03661240445687E-2</c:v>
                </c:pt>
                <c:pt idx="789">
                  <c:v>-1.03803885199154E-2</c:v>
                </c:pt>
                <c:pt idx="790">
                  <c:v>-1.0394652995262099E-2</c:v>
                </c:pt>
                <c:pt idx="791">
                  <c:v>-1.04089174706088E-2</c:v>
                </c:pt>
                <c:pt idx="792">
                  <c:v>-1.04231819459555E-2</c:v>
                </c:pt>
                <c:pt idx="793">
                  <c:v>-1.0437446421302199E-2</c:v>
                </c:pt>
                <c:pt idx="794">
                  <c:v>-1.04517108966489E-2</c:v>
                </c:pt>
                <c:pt idx="795">
                  <c:v>-1.04659753719956E-2</c:v>
                </c:pt>
                <c:pt idx="796">
                  <c:v>-1.0480239847342299E-2</c:v>
                </c:pt>
                <c:pt idx="797">
                  <c:v>-1.0494504322689099E-2</c:v>
                </c:pt>
                <c:pt idx="798">
                  <c:v>-1.0508768798035801E-2</c:v>
                </c:pt>
                <c:pt idx="799">
                  <c:v>-1.05230332733825E-2</c:v>
                </c:pt>
                <c:pt idx="800">
                  <c:v>-1.0537297748729199E-2</c:v>
                </c:pt>
                <c:pt idx="801">
                  <c:v>-1.0551562224075901E-2</c:v>
                </c:pt>
                <c:pt idx="802">
                  <c:v>-1.05658266994226E-2</c:v>
                </c:pt>
                <c:pt idx="803">
                  <c:v>-1.05800911747693E-2</c:v>
                </c:pt>
                <c:pt idx="804">
                  <c:v>-1.0594355650116001E-2</c:v>
                </c:pt>
                <c:pt idx="805">
                  <c:v>-1.06086201254627E-2</c:v>
                </c:pt>
                <c:pt idx="806">
                  <c:v>-1.06228846008094E-2</c:v>
                </c:pt>
                <c:pt idx="807">
                  <c:v>-1.0637149076156101E-2</c:v>
                </c:pt>
                <c:pt idx="808">
                  <c:v>-1.06514135515028E-2</c:v>
                </c:pt>
                <c:pt idx="809">
                  <c:v>-1.06656780268495E-2</c:v>
                </c:pt>
                <c:pt idx="810">
                  <c:v>-1.0679942502196201E-2</c:v>
                </c:pt>
                <c:pt idx="811">
                  <c:v>-1.0694206977542999E-2</c:v>
                </c:pt>
                <c:pt idx="812">
                  <c:v>-1.07084714528897E-2</c:v>
                </c:pt>
                <c:pt idx="813">
                  <c:v>-1.07227359282364E-2</c:v>
                </c:pt>
                <c:pt idx="814">
                  <c:v>-1.0737000403583099E-2</c:v>
                </c:pt>
                <c:pt idx="815">
                  <c:v>-1.07512648789298E-2</c:v>
                </c:pt>
                <c:pt idx="816">
                  <c:v>-1.07655293542765E-2</c:v>
                </c:pt>
                <c:pt idx="817">
                  <c:v>-1.0779793829623199E-2</c:v>
                </c:pt>
                <c:pt idx="818">
                  <c:v>-1.07940583049699E-2</c:v>
                </c:pt>
                <c:pt idx="819">
                  <c:v>-1.08083227803166E-2</c:v>
                </c:pt>
                <c:pt idx="820">
                  <c:v>-1.0822587255663299E-2</c:v>
                </c:pt>
                <c:pt idx="821">
                  <c:v>-1.0836851731010001E-2</c:v>
                </c:pt>
                <c:pt idx="822">
                  <c:v>-1.08511162063567E-2</c:v>
                </c:pt>
                <c:pt idx="823">
                  <c:v>-1.0865380681703399E-2</c:v>
                </c:pt>
                <c:pt idx="824">
                  <c:v>-1.0879645157050101E-2</c:v>
                </c:pt>
                <c:pt idx="825">
                  <c:v>-1.08939096323968E-2</c:v>
                </c:pt>
                <c:pt idx="826">
                  <c:v>-1.09081741077436E-2</c:v>
                </c:pt>
                <c:pt idx="827">
                  <c:v>-1.09224385830903E-2</c:v>
                </c:pt>
                <c:pt idx="828">
                  <c:v>-1.0936703058437001E-2</c:v>
                </c:pt>
                <c:pt idx="829">
                  <c:v>-1.09509675337837E-2</c:v>
                </c:pt>
                <c:pt idx="830">
                  <c:v>-1.09652320091304E-2</c:v>
                </c:pt>
                <c:pt idx="831">
                  <c:v>-1.0979496484477101E-2</c:v>
                </c:pt>
                <c:pt idx="832">
                  <c:v>-1.09937609598238E-2</c:v>
                </c:pt>
                <c:pt idx="833">
                  <c:v>-1.10080254351705E-2</c:v>
                </c:pt>
                <c:pt idx="834">
                  <c:v>-1.1022289910517199E-2</c:v>
                </c:pt>
                <c:pt idx="835">
                  <c:v>-1.10365543858639E-2</c:v>
                </c:pt>
                <c:pt idx="836">
                  <c:v>-1.10508188612106E-2</c:v>
                </c:pt>
                <c:pt idx="837">
                  <c:v>-1.1065083336557299E-2</c:v>
                </c:pt>
                <c:pt idx="838">
                  <c:v>-1.1079347811904E-2</c:v>
                </c:pt>
                <c:pt idx="839">
                  <c:v>-1.10936122872507E-2</c:v>
                </c:pt>
                <c:pt idx="840">
                  <c:v>-1.1107876762597399E-2</c:v>
                </c:pt>
                <c:pt idx="841">
                  <c:v>-1.1122141237944199E-2</c:v>
                </c:pt>
                <c:pt idx="842">
                  <c:v>-1.1136405713290901E-2</c:v>
                </c:pt>
                <c:pt idx="843">
                  <c:v>-1.11506701886376E-2</c:v>
                </c:pt>
                <c:pt idx="844">
                  <c:v>-1.1164934663984299E-2</c:v>
                </c:pt>
                <c:pt idx="845">
                  <c:v>-1.1179199139331001E-2</c:v>
                </c:pt>
                <c:pt idx="846">
                  <c:v>-1.11934636146777E-2</c:v>
                </c:pt>
                <c:pt idx="847">
                  <c:v>-1.12077280900244E-2</c:v>
                </c:pt>
                <c:pt idx="848">
                  <c:v>-1.1221992565371101E-2</c:v>
                </c:pt>
                <c:pt idx="849">
                  <c:v>-1.12362570407178E-2</c:v>
                </c:pt>
                <c:pt idx="850">
                  <c:v>-1.12505215160645E-2</c:v>
                </c:pt>
                <c:pt idx="851">
                  <c:v>-1.1264785991411201E-2</c:v>
                </c:pt>
                <c:pt idx="852">
                  <c:v>-1.12790504667579E-2</c:v>
                </c:pt>
                <c:pt idx="853">
                  <c:v>-1.12933149421046E-2</c:v>
                </c:pt>
                <c:pt idx="854">
                  <c:v>-1.1307579417451301E-2</c:v>
                </c:pt>
                <c:pt idx="855">
                  <c:v>-1.1321843892798E-2</c:v>
                </c:pt>
                <c:pt idx="856">
                  <c:v>-1.13361083681448E-2</c:v>
                </c:pt>
                <c:pt idx="857">
                  <c:v>-1.13503728434915E-2</c:v>
                </c:pt>
                <c:pt idx="858">
                  <c:v>-1.1364637318838199E-2</c:v>
                </c:pt>
                <c:pt idx="859">
                  <c:v>-1.13789017941849E-2</c:v>
                </c:pt>
                <c:pt idx="860">
                  <c:v>-1.13931662695316E-2</c:v>
                </c:pt>
                <c:pt idx="861">
                  <c:v>-1.1407430744878299E-2</c:v>
                </c:pt>
                <c:pt idx="862">
                  <c:v>-1.1421695220225E-2</c:v>
                </c:pt>
                <c:pt idx="863">
                  <c:v>-1.14359596955717E-2</c:v>
                </c:pt>
                <c:pt idx="864">
                  <c:v>-1.1450224170918399E-2</c:v>
                </c:pt>
                <c:pt idx="865">
                  <c:v>-1.1464488646265101E-2</c:v>
                </c:pt>
                <c:pt idx="866">
                  <c:v>-1.14787531216118E-2</c:v>
                </c:pt>
                <c:pt idx="867">
                  <c:v>-1.1493017596958499E-2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E5CF-4519-87A1-8F9019D0703A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-1.5mm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Sheet1!$G$3:$G$870</c:f>
              <c:numCache>
                <c:formatCode>0.00E+00</c:formatCode>
                <c:ptCount val="868"/>
                <c:pt idx="0">
                  <c:v>1.8802662740293101E-3</c:v>
                </c:pt>
                <c:pt idx="1">
                  <c:v>2.0162008869376901E-3</c:v>
                </c:pt>
                <c:pt idx="2">
                  <c:v>2.1583504304756801E-3</c:v>
                </c:pt>
                <c:pt idx="3">
                  <c:v>2.3068255846631202E-3</c:v>
                </c:pt>
                <c:pt idx="4">
                  <c:v>2.4617328709297601E-3</c:v>
                </c:pt>
                <c:pt idx="5">
                  <c:v>2.6231994088075999E-3</c:v>
                </c:pt>
                <c:pt idx="6">
                  <c:v>2.79134644702482E-3</c:v>
                </c:pt>
                <c:pt idx="7">
                  <c:v>2.96628836408434E-3</c:v>
                </c:pt>
                <c:pt idx="8">
                  <c:v>3.14814134564217E-3</c:v>
                </c:pt>
                <c:pt idx="9">
                  <c:v>3.3370286973324198E-3</c:v>
                </c:pt>
                <c:pt idx="10">
                  <c:v>3.5330619261525502E-3</c:v>
                </c:pt>
                <c:pt idx="11">
                  <c:v>3.7363486741543999E-3</c:v>
                </c:pt>
                <c:pt idx="12">
                  <c:v>3.9469992647690102E-3</c:v>
                </c:pt>
                <c:pt idx="13">
                  <c:v>4.1651480758529797E-3</c:v>
                </c:pt>
                <c:pt idx="14">
                  <c:v>4.3909242378891702E-3</c:v>
                </c:pt>
                <c:pt idx="15">
                  <c:v>4.6244446841381699E-3</c:v>
                </c:pt>
                <c:pt idx="16">
                  <c:v>4.86580930314604E-3</c:v>
                </c:pt>
                <c:pt idx="17">
                  <c:v>5.1151326937272801E-3</c:v>
                </c:pt>
                <c:pt idx="18">
                  <c:v>5.3725080877565796E-3</c:v>
                </c:pt>
                <c:pt idx="19">
                  <c:v>5.6380352379603897E-3</c:v>
                </c:pt>
                <c:pt idx="20">
                  <c:v>5.9118273716232198E-3</c:v>
                </c:pt>
                <c:pt idx="21">
                  <c:v>6.1939922505706204E-3</c:v>
                </c:pt>
                <c:pt idx="22">
                  <c:v>6.4846334863517202E-3</c:v>
                </c:pt>
                <c:pt idx="23">
                  <c:v>6.7838447166673503E-3</c:v>
                </c:pt>
                <c:pt idx="24">
                  <c:v>7.0917209281229597E-3</c:v>
                </c:pt>
                <c:pt idx="25">
                  <c:v>7.4083638681097901E-3</c:v>
                </c:pt>
                <c:pt idx="26">
                  <c:v>7.7338720449715301E-3</c:v>
                </c:pt>
                <c:pt idx="27">
                  <c:v>8.0683473036294792E-3</c:v>
                </c:pt>
                <c:pt idx="28">
                  <c:v>8.4118849452447901E-3</c:v>
                </c:pt>
                <c:pt idx="29">
                  <c:v>8.7645770920501895E-3</c:v>
                </c:pt>
                <c:pt idx="30">
                  <c:v>9.1265071450984999E-3</c:v>
                </c:pt>
                <c:pt idx="31">
                  <c:v>9.4977436884867705E-3</c:v>
                </c:pt>
                <c:pt idx="32">
                  <c:v>9.8783463044922696E-3</c:v>
                </c:pt>
                <c:pt idx="33">
                  <c:v>1.0268375136460801E-2</c:v>
                </c:pt>
                <c:pt idx="34">
                  <c:v>1.0667884108326701E-2</c:v>
                </c:pt>
                <c:pt idx="35">
                  <c:v>1.10769324921459E-2</c:v>
                </c:pt>
                <c:pt idx="36">
                  <c:v>1.1495570300303499E-2</c:v>
                </c:pt>
                <c:pt idx="37">
                  <c:v>1.19238574555966E-2</c:v>
                </c:pt>
                <c:pt idx="38">
                  <c:v>1.23618473531216E-2</c:v>
                </c:pt>
                <c:pt idx="39">
                  <c:v>1.2809583557831799E-2</c:v>
                </c:pt>
                <c:pt idx="40">
                  <c:v>1.32671121345586E-2</c:v>
                </c:pt>
                <c:pt idx="41">
                  <c:v>1.37344586585146E-2</c:v>
                </c:pt>
                <c:pt idx="42">
                  <c:v>1.42116461780026E-2</c:v>
                </c:pt>
                <c:pt idx="43">
                  <c:v>1.4698704824939301E-2</c:v>
                </c:pt>
                <c:pt idx="44">
                  <c:v>1.51956543601905E-2</c:v>
                </c:pt>
                <c:pt idx="45">
                  <c:v>1.5702496174561199E-2</c:v>
                </c:pt>
                <c:pt idx="46">
                  <c:v>1.62192179909132E-2</c:v>
                </c:pt>
                <c:pt idx="47">
                  <c:v>1.6745824085502799E-2</c:v>
                </c:pt>
                <c:pt idx="48">
                  <c:v>1.7282329211323701E-2</c:v>
                </c:pt>
                <c:pt idx="49">
                  <c:v>1.78287410168626E-2</c:v>
                </c:pt>
                <c:pt idx="50">
                  <c:v>1.8385051770504101E-2</c:v>
                </c:pt>
                <c:pt idx="51">
                  <c:v>1.8951234426512101E-2</c:v>
                </c:pt>
                <c:pt idx="52">
                  <c:v>1.95272607630574E-2</c:v>
                </c:pt>
                <c:pt idx="53">
                  <c:v>2.01131065247067E-2</c:v>
                </c:pt>
                <c:pt idx="54">
                  <c:v>2.0708748823698001E-2</c:v>
                </c:pt>
                <c:pt idx="55">
                  <c:v>2.13141621113275E-2</c:v>
                </c:pt>
                <c:pt idx="56">
                  <c:v>2.1929301362384201E-2</c:v>
                </c:pt>
                <c:pt idx="57">
                  <c:v>2.2554122584999201E-2</c:v>
                </c:pt>
                <c:pt idx="58">
                  <c:v>2.3188574123668499E-2</c:v>
                </c:pt>
                <c:pt idx="59">
                  <c:v>2.3832601106597601E-2</c:v>
                </c:pt>
                <c:pt idx="60">
                  <c:v>2.4486145542403699E-2</c:v>
                </c:pt>
                <c:pt idx="61">
                  <c:v>2.51491471832825E-2</c:v>
                </c:pt>
                <c:pt idx="62">
                  <c:v>2.5821543501248299E-2</c:v>
                </c:pt>
                <c:pt idx="63">
                  <c:v>2.6503269098719799E-2</c:v>
                </c:pt>
                <c:pt idx="64">
                  <c:v>2.7194256661616501E-2</c:v>
                </c:pt>
                <c:pt idx="65">
                  <c:v>2.7894436898800501E-2</c:v>
                </c:pt>
                <c:pt idx="66">
                  <c:v>2.8603742573190101E-2</c:v>
                </c:pt>
                <c:pt idx="67">
                  <c:v>2.93220991088524E-2</c:v>
                </c:pt>
                <c:pt idx="68">
                  <c:v>3.0049427984681701E-2</c:v>
                </c:pt>
                <c:pt idx="69">
                  <c:v>3.0785647463962899E-2</c:v>
                </c:pt>
                <c:pt idx="70">
                  <c:v>3.1530672372275102E-2</c:v>
                </c:pt>
                <c:pt idx="71">
                  <c:v>3.2284413691625199E-2</c:v>
                </c:pt>
                <c:pt idx="72">
                  <c:v>3.3046778540925699E-2</c:v>
                </c:pt>
                <c:pt idx="73">
                  <c:v>3.3817669045866298E-2</c:v>
                </c:pt>
                <c:pt idx="74">
                  <c:v>3.4596982608795103E-2</c:v>
                </c:pt>
                <c:pt idx="75">
                  <c:v>3.5384611372345699E-2</c:v>
                </c:pt>
                <c:pt idx="76">
                  <c:v>3.6180442003217399E-2</c:v>
                </c:pt>
                <c:pt idx="77">
                  <c:v>3.6984355206448598E-2</c:v>
                </c:pt>
                <c:pt idx="78">
                  <c:v>3.7796225462956697E-2</c:v>
                </c:pt>
                <c:pt idx="79">
                  <c:v>3.8615921455701398E-2</c:v>
                </c:pt>
                <c:pt idx="80">
                  <c:v>3.9443305142875001E-2</c:v>
                </c:pt>
                <c:pt idx="81">
                  <c:v>4.0278232145346801E-2</c:v>
                </c:pt>
                <c:pt idx="82">
                  <c:v>4.1120552280068098E-2</c:v>
                </c:pt>
                <c:pt idx="83">
                  <c:v>4.1970109488801102E-2</c:v>
                </c:pt>
                <c:pt idx="84">
                  <c:v>4.2826742571150503E-2</c:v>
                </c:pt>
                <c:pt idx="85">
                  <c:v>4.3690285385876299E-2</c:v>
                </c:pt>
                <c:pt idx="86">
                  <c:v>4.4560567437522999E-2</c:v>
                </c:pt>
                <c:pt idx="87">
                  <c:v>4.54374149292366E-2</c:v>
                </c:pt>
                <c:pt idx="88">
                  <c:v>4.6320650538386E-2</c:v>
                </c:pt>
                <c:pt idx="89">
                  <c:v>4.7210095038458598E-2</c:v>
                </c:pt>
                <c:pt idx="90">
                  <c:v>4.8105568208353197E-2</c:v>
                </c:pt>
                <c:pt idx="91">
                  <c:v>4.90068889060205E-2</c:v>
                </c:pt>
                <c:pt idx="92">
                  <c:v>4.99138760568721E-2</c:v>
                </c:pt>
                <c:pt idx="93">
                  <c:v>5.082634947412E-2</c:v>
                </c:pt>
                <c:pt idx="94">
                  <c:v>5.1744130853634399E-2</c:v>
                </c:pt>
                <c:pt idx="95">
                  <c:v>5.2667043765427898E-2</c:v>
                </c:pt>
                <c:pt idx="96">
                  <c:v>5.3594914659280998E-2</c:v>
                </c:pt>
                <c:pt idx="97">
                  <c:v>5.45275731276606E-2</c:v>
                </c:pt>
                <c:pt idx="98">
                  <c:v>5.5464852360528401E-2</c:v>
                </c:pt>
                <c:pt idx="99">
                  <c:v>5.64065894696308E-2</c:v>
                </c:pt>
                <c:pt idx="100">
                  <c:v>5.7352625382645898E-2</c:v>
                </c:pt>
                <c:pt idx="101">
                  <c:v>5.8302805179219097E-2</c:v>
                </c:pt>
                <c:pt idx="102">
                  <c:v>5.9256978312671502E-2</c:v>
                </c:pt>
                <c:pt idx="103">
                  <c:v>6.0214998541645401E-2</c:v>
                </c:pt>
                <c:pt idx="104">
                  <c:v>6.1176724147146401E-2</c:v>
                </c:pt>
                <c:pt idx="105">
                  <c:v>6.2142017653929703E-2</c:v>
                </c:pt>
                <c:pt idx="106">
                  <c:v>6.3110746093818101E-2</c:v>
                </c:pt>
                <c:pt idx="107">
                  <c:v>6.4082780779006004E-2</c:v>
                </c:pt>
                <c:pt idx="108">
                  <c:v>6.5057997123776801E-2</c:v>
                </c:pt>
                <c:pt idx="109">
                  <c:v>6.6036274714804E-2</c:v>
                </c:pt>
                <c:pt idx="110">
                  <c:v>6.7017497380383304E-2</c:v>
                </c:pt>
                <c:pt idx="111">
                  <c:v>6.8001552917160604E-2</c:v>
                </c:pt>
                <c:pt idx="112">
                  <c:v>6.8988332975244093E-2</c:v>
                </c:pt>
                <c:pt idx="113">
                  <c:v>6.9977732904000806E-2</c:v>
                </c:pt>
                <c:pt idx="114">
                  <c:v>7.0969651517368407E-2</c:v>
                </c:pt>
                <c:pt idx="115">
                  <c:v>7.1963991239861094E-2</c:v>
                </c:pt>
                <c:pt idx="116">
                  <c:v>7.2960657899081502E-2</c:v>
                </c:pt>
                <c:pt idx="117">
                  <c:v>7.3959560611086494E-2</c:v>
                </c:pt>
                <c:pt idx="118">
                  <c:v>7.4960611497742205E-2</c:v>
                </c:pt>
                <c:pt idx="119">
                  <c:v>7.5963725687796302E-2</c:v>
                </c:pt>
                <c:pt idx="120">
                  <c:v>7.6968821089495695E-2</c:v>
                </c:pt>
                <c:pt idx="121">
                  <c:v>7.797581836044E-2</c:v>
                </c:pt>
                <c:pt idx="122">
                  <c:v>7.8984640729785199E-2</c:v>
                </c:pt>
                <c:pt idx="123">
                  <c:v>7.9995213903029397E-2</c:v>
                </c:pt>
                <c:pt idx="124">
                  <c:v>8.1007465923519095E-2</c:v>
                </c:pt>
                <c:pt idx="125">
                  <c:v>8.2021327127010005E-2</c:v>
                </c:pt>
                <c:pt idx="126">
                  <c:v>8.30367301347128E-2</c:v>
                </c:pt>
                <c:pt idx="127">
                  <c:v>8.40536096949175E-2</c:v>
                </c:pt>
                <c:pt idx="128">
                  <c:v>8.50719027349916E-2</c:v>
                </c:pt>
                <c:pt idx="129">
                  <c:v>8.6091548161279799E-2</c:v>
                </c:pt>
                <c:pt idx="130">
                  <c:v>8.7112487035593697E-2</c:v>
                </c:pt>
                <c:pt idx="131">
                  <c:v>8.8134662472876504E-2</c:v>
                </c:pt>
                <c:pt idx="132">
                  <c:v>8.9158019593308005E-2</c:v>
                </c:pt>
                <c:pt idx="133">
                  <c:v>9.0182505553642406E-2</c:v>
                </c:pt>
                <c:pt idx="134">
                  <c:v>9.1208069488661794E-2</c:v>
                </c:pt>
                <c:pt idx="135">
                  <c:v>9.2234662176612206E-2</c:v>
                </c:pt>
                <c:pt idx="136">
                  <c:v>9.3262236186441597E-2</c:v>
                </c:pt>
                <c:pt idx="137">
                  <c:v>9.4290745748619995E-2</c:v>
                </c:pt>
                <c:pt idx="138">
                  <c:v>9.5320146615516604E-2</c:v>
                </c:pt>
                <c:pt idx="139">
                  <c:v>9.6350395979273806E-2</c:v>
                </c:pt>
                <c:pt idx="140">
                  <c:v>9.7381452271757707E-2</c:v>
                </c:pt>
                <c:pt idx="141">
                  <c:v>9.8413275177613196E-2</c:v>
                </c:pt>
                <c:pt idx="142">
                  <c:v>9.9445825581630107E-2</c:v>
                </c:pt>
                <c:pt idx="143">
                  <c:v>0.100479065605664</c:v>
                </c:pt>
                <c:pt idx="144">
                  <c:v>0.101512958636823</c:v>
                </c:pt>
                <c:pt idx="145">
                  <c:v>0.102547469271796</c:v>
                </c:pt>
                <c:pt idx="146">
                  <c:v>0.103582563451816</c:v>
                </c:pt>
                <c:pt idx="147">
                  <c:v>0.104618208315473</c:v>
                </c:pt>
                <c:pt idx="148">
                  <c:v>0.105654372393233</c:v>
                </c:pt>
                <c:pt idx="149">
                  <c:v>0.106691025393799</c:v>
                </c:pt>
                <c:pt idx="150">
                  <c:v>0.10772813820298199</c:v>
                </c:pt>
                <c:pt idx="151">
                  <c:v>0.108765682827677</c:v>
                </c:pt>
                <c:pt idx="152">
                  <c:v>0.109803632229185</c:v>
                </c:pt>
                <c:pt idx="153">
                  <c:v>0.110841960278035</c:v>
                </c:pt>
                <c:pt idx="154">
                  <c:v>0.111880641675664</c:v>
                </c:pt>
                <c:pt idx="155">
                  <c:v>0.112919651948983</c:v>
                </c:pt>
                <c:pt idx="156">
                  <c:v>0.113958967466922</c:v>
                </c:pt>
                <c:pt idx="157">
                  <c:v>0.11499856540620799</c:v>
                </c:pt>
                <c:pt idx="158">
                  <c:v>0.116038423852589</c:v>
                </c:pt>
                <c:pt idx="159">
                  <c:v>0.11707852181378101</c:v>
                </c:pt>
                <c:pt idx="160">
                  <c:v>0.118118839194678</c:v>
                </c:pt>
                <c:pt idx="161">
                  <c:v>0.119159356881368</c:v>
                </c:pt>
                <c:pt idx="162">
                  <c:v>0.12020005666649999</c:v>
                </c:pt>
                <c:pt idx="163">
                  <c:v>0.121240921283509</c:v>
                </c:pt>
                <c:pt idx="164">
                  <c:v>0.12228193433930901</c:v>
                </c:pt>
                <c:pt idx="165">
                  <c:v>0.123323080361188</c:v>
                </c:pt>
                <c:pt idx="166">
                  <c:v>0.12436434480638101</c:v>
                </c:pt>
                <c:pt idx="167">
                  <c:v>0.125405714062608</c:v>
                </c:pt>
                <c:pt idx="168">
                  <c:v>0.12644717548374401</c:v>
                </c:pt>
                <c:pt idx="169">
                  <c:v>0.12748871742826301</c:v>
                </c:pt>
                <c:pt idx="170">
                  <c:v>0.12853032927864799</c:v>
                </c:pt>
                <c:pt idx="171">
                  <c:v>0.12957200145214301</c:v>
                </c:pt>
                <c:pt idx="172">
                  <c:v>0.13061372539347099</c:v>
                </c:pt>
                <c:pt idx="173">
                  <c:v>0.13165549353949299</c:v>
                </c:pt>
                <c:pt idx="174">
                  <c:v>0.132697299306094</c:v>
                </c:pt>
                <c:pt idx="175">
                  <c:v>0.13373913699697601</c:v>
                </c:pt>
                <c:pt idx="176">
                  <c:v>0.13478100175767799</c:v>
                </c:pt>
                <c:pt idx="177">
                  <c:v>0.135822889475884</c:v>
                </c:pt>
                <c:pt idx="178">
                  <c:v>0.136864796680576</c:v>
                </c:pt>
                <c:pt idx="179">
                  <c:v>0.137906720453291</c:v>
                </c:pt>
                <c:pt idx="180">
                  <c:v>0.13894865832932299</c:v>
                </c:pt>
                <c:pt idx="181">
                  <c:v>0.139990608219766</c:v>
                </c:pt>
                <c:pt idx="182">
                  <c:v>0.141032568342814</c:v>
                </c:pt>
                <c:pt idx="183">
                  <c:v>0.14207453716785301</c:v>
                </c:pt>
                <c:pt idx="184">
                  <c:v>0.14311651338040199</c:v>
                </c:pt>
                <c:pt idx="185">
                  <c:v>0.14415849585233201</c:v>
                </c:pt>
                <c:pt idx="186">
                  <c:v>0.14520048361820001</c:v>
                </c:pt>
                <c:pt idx="187">
                  <c:v>0.14624247585867201</c:v>
                </c:pt>
                <c:pt idx="188">
                  <c:v>0.147284471884749</c:v>
                </c:pt>
                <c:pt idx="189">
                  <c:v>0.148326471116069</c:v>
                </c:pt>
                <c:pt idx="190">
                  <c:v>0.14936847307189999</c:v>
                </c:pt>
                <c:pt idx="191">
                  <c:v>0.150410477355056</c:v>
                </c:pt>
                <c:pt idx="192">
                  <c:v>0.15145248363474501</c:v>
                </c:pt>
                <c:pt idx="193">
                  <c:v>0.15249449163691101</c:v>
                </c:pt>
                <c:pt idx="194">
                  <c:v>0.153536501131352</c:v>
                </c:pt>
                <c:pt idx="195">
                  <c:v>0.15457851192577901</c:v>
                </c:pt>
                <c:pt idx="196">
                  <c:v>0.15562052385827499</c:v>
                </c:pt>
                <c:pt idx="197">
                  <c:v>0.156662536791465</c:v>
                </c:pt>
                <c:pt idx="198">
                  <c:v>0.157704550607665</c:v>
                </c:pt>
                <c:pt idx="199">
                  <c:v>0.158746565206765</c:v>
                </c:pt>
                <c:pt idx="200">
                  <c:v>0.15978858050226799</c:v>
                </c:pt>
                <c:pt idx="201">
                  <c:v>0.16083059641876901</c:v>
                </c:pt>
                <c:pt idx="202">
                  <c:v>0.161872612889567</c:v>
                </c:pt>
                <c:pt idx="203">
                  <c:v>0.16291462985636901</c:v>
                </c:pt>
                <c:pt idx="204">
                  <c:v>0.16395664726806899</c:v>
                </c:pt>
                <c:pt idx="205">
                  <c:v>0.164998665080342</c:v>
                </c:pt>
                <c:pt idx="206">
                  <c:v>0.166040683253008</c:v>
                </c:pt>
                <c:pt idx="207">
                  <c:v>0.16708270175138101</c:v>
                </c:pt>
                <c:pt idx="208">
                  <c:v>0.168124720544062</c:v>
                </c:pt>
                <c:pt idx="209">
                  <c:v>0.16916673960261699</c:v>
                </c:pt>
                <c:pt idx="210">
                  <c:v>0.17020875890118201</c:v>
                </c:pt>
                <c:pt idx="211">
                  <c:v>0.171250778416735</c:v>
                </c:pt>
                <c:pt idx="212">
                  <c:v>0.17229279812878801</c:v>
                </c:pt>
                <c:pt idx="213">
                  <c:v>0.17333481801879</c:v>
                </c:pt>
                <c:pt idx="214">
                  <c:v>0.174376838069563</c:v>
                </c:pt>
                <c:pt idx="215">
                  <c:v>0.17541885826556999</c:v>
                </c:pt>
                <c:pt idx="216">
                  <c:v>0.176460878592516</c:v>
                </c:pt>
                <c:pt idx="217">
                  <c:v>0.177502899037212</c:v>
                </c:pt>
                <c:pt idx="218">
                  <c:v>0.17854491958802399</c:v>
                </c:pt>
                <c:pt idx="219">
                  <c:v>0.179586940234266</c:v>
                </c:pt>
                <c:pt idx="220">
                  <c:v>0.18062896096685499</c:v>
                </c:pt>
                <c:pt idx="221">
                  <c:v>0.181670981777841</c:v>
                </c:pt>
                <c:pt idx="222">
                  <c:v>0.182713002659742</c:v>
                </c:pt>
                <c:pt idx="223">
                  <c:v>0.18375502360582999</c:v>
                </c:pt>
                <c:pt idx="224">
                  <c:v>0.18479704460962701</c:v>
                </c:pt>
                <c:pt idx="225">
                  <c:v>0.18583906566539901</c:v>
                </c:pt>
                <c:pt idx="226">
                  <c:v>0.18688108676729001</c:v>
                </c:pt>
                <c:pt idx="227">
                  <c:v>0.187923107909892</c:v>
                </c:pt>
                <c:pt idx="228">
                  <c:v>0.18896512908853699</c:v>
                </c:pt>
                <c:pt idx="229">
                  <c:v>0.19000715029867499</c:v>
                </c:pt>
                <c:pt idx="230">
                  <c:v>0.19104917153675799</c:v>
                </c:pt>
                <c:pt idx="231">
                  <c:v>0.19209119279971501</c:v>
                </c:pt>
                <c:pt idx="232">
                  <c:v>0.19313321408407999</c:v>
                </c:pt>
                <c:pt idx="233">
                  <c:v>0.19417523538699999</c:v>
                </c:pt>
                <c:pt idx="234">
                  <c:v>0.195217256706367</c:v>
                </c:pt>
                <c:pt idx="235">
                  <c:v>0.19625927804080401</c:v>
                </c:pt>
                <c:pt idx="236">
                  <c:v>0.197301299388351</c:v>
                </c:pt>
                <c:pt idx="237">
                  <c:v>0.198343320746249</c:v>
                </c:pt>
                <c:pt idx="238">
                  <c:v>0.19938534211223999</c:v>
                </c:pt>
                <c:pt idx="239">
                  <c:v>0.20042736348451401</c:v>
                </c:pt>
                <c:pt idx="240">
                  <c:v>0.20146938486232499</c:v>
                </c:pt>
                <c:pt idx="241">
                  <c:v>0.20251140624495101</c:v>
                </c:pt>
                <c:pt idx="242">
                  <c:v>0.20355342763140399</c:v>
                </c:pt>
                <c:pt idx="243">
                  <c:v>0.20459544902055499</c:v>
                </c:pt>
                <c:pt idx="244">
                  <c:v>0.20563747041118599</c:v>
                </c:pt>
                <c:pt idx="245">
                  <c:v>0.20667949180307801</c:v>
                </c:pt>
                <c:pt idx="246">
                  <c:v>0.207721513195847</c:v>
                </c:pt>
                <c:pt idx="247">
                  <c:v>0.20876353458934099</c:v>
                </c:pt>
                <c:pt idx="248">
                  <c:v>0.20980555598350201</c:v>
                </c:pt>
                <c:pt idx="249">
                  <c:v>0.210847577378277</c:v>
                </c:pt>
                <c:pt idx="250">
                  <c:v>0.21188959877361599</c:v>
                </c:pt>
                <c:pt idx="251">
                  <c:v>0.212931620169476</c:v>
                </c:pt>
                <c:pt idx="252">
                  <c:v>0.213973641565814</c:v>
                </c:pt>
                <c:pt idx="253">
                  <c:v>0.215015662962592</c:v>
                </c:pt>
                <c:pt idx="254">
                  <c:v>0.21605768435976999</c:v>
                </c:pt>
                <c:pt idx="255">
                  <c:v>0.21709970575703699</c:v>
                </c:pt>
                <c:pt idx="256">
                  <c:v>0.21814172715430399</c:v>
                </c:pt>
                <c:pt idx="257">
                  <c:v>0.21918374855157099</c:v>
                </c:pt>
                <c:pt idx="258">
                  <c:v>0.220225769948838</c:v>
                </c:pt>
                <c:pt idx="259">
                  <c:v>0.221267791346105</c:v>
                </c:pt>
                <c:pt idx="260">
                  <c:v>0.222309812743372</c:v>
                </c:pt>
                <c:pt idx="261">
                  <c:v>0.223351834140639</c:v>
                </c:pt>
                <c:pt idx="262">
                  <c:v>0.224393855537907</c:v>
                </c:pt>
                <c:pt idx="263">
                  <c:v>0.225435876935174</c:v>
                </c:pt>
                <c:pt idx="264">
                  <c:v>0.226477898332441</c:v>
                </c:pt>
                <c:pt idx="265">
                  <c:v>0.227519919729708</c:v>
                </c:pt>
                <c:pt idx="266">
                  <c:v>0.228561941126975</c:v>
                </c:pt>
                <c:pt idx="267">
                  <c:v>0.22960396252424201</c:v>
                </c:pt>
                <c:pt idx="268">
                  <c:v>0.23064598392150901</c:v>
                </c:pt>
                <c:pt idx="269">
                  <c:v>0.23168800531877701</c:v>
                </c:pt>
                <c:pt idx="270">
                  <c:v>0.23273002671604401</c:v>
                </c:pt>
                <c:pt idx="271">
                  <c:v>0.23377204811331101</c:v>
                </c:pt>
                <c:pt idx="272">
                  <c:v>0.23481406951057801</c:v>
                </c:pt>
                <c:pt idx="273">
                  <c:v>0.23585609090784501</c:v>
                </c:pt>
                <c:pt idx="274">
                  <c:v>0.23689811230511201</c:v>
                </c:pt>
                <c:pt idx="275">
                  <c:v>0.23794013370237899</c:v>
                </c:pt>
                <c:pt idx="276">
                  <c:v>0.23898215509964599</c:v>
                </c:pt>
                <c:pt idx="277">
                  <c:v>0.24002417649691299</c:v>
                </c:pt>
                <c:pt idx="278">
                  <c:v>0.24106619789418099</c:v>
                </c:pt>
                <c:pt idx="279">
                  <c:v>0.24210821929144799</c:v>
                </c:pt>
                <c:pt idx="280">
                  <c:v>0.24315024068871499</c:v>
                </c:pt>
                <c:pt idx="281">
                  <c:v>0.24419226208598199</c:v>
                </c:pt>
                <c:pt idx="282">
                  <c:v>0.24523428348324899</c:v>
                </c:pt>
                <c:pt idx="283">
                  <c:v>0.24627630488051599</c:v>
                </c:pt>
                <c:pt idx="284">
                  <c:v>0.247318326277783</c:v>
                </c:pt>
                <c:pt idx="285">
                  <c:v>0.24836034767505</c:v>
                </c:pt>
                <c:pt idx="286">
                  <c:v>0.249402369072317</c:v>
                </c:pt>
                <c:pt idx="287">
                  <c:v>0.250444390469585</c:v>
                </c:pt>
                <c:pt idx="288">
                  <c:v>0.251486411866852</c:v>
                </c:pt>
                <c:pt idx="289">
                  <c:v>0.252528433264119</c:v>
                </c:pt>
                <c:pt idx="290">
                  <c:v>0.253570454661386</c:v>
                </c:pt>
                <c:pt idx="291">
                  <c:v>0.254612476058653</c:v>
                </c:pt>
                <c:pt idx="292">
                  <c:v>0.25565449745592</c:v>
                </c:pt>
                <c:pt idx="293">
                  <c:v>0.25669651885318701</c:v>
                </c:pt>
                <c:pt idx="294">
                  <c:v>0.25773854025045401</c:v>
                </c:pt>
                <c:pt idx="295">
                  <c:v>0.25878056164772201</c:v>
                </c:pt>
                <c:pt idx="296">
                  <c:v>0.25982258304498901</c:v>
                </c:pt>
                <c:pt idx="297">
                  <c:v>0.26086460444225601</c:v>
                </c:pt>
                <c:pt idx="298">
                  <c:v>0.26190662583952301</c:v>
                </c:pt>
                <c:pt idx="299">
                  <c:v>0.26294864723679001</c:v>
                </c:pt>
                <c:pt idx="300">
                  <c:v>0.26399066863405701</c:v>
                </c:pt>
                <c:pt idx="301">
                  <c:v>0.26503269003132401</c:v>
                </c:pt>
                <c:pt idx="302">
                  <c:v>0.26607471142859102</c:v>
                </c:pt>
                <c:pt idx="303">
                  <c:v>0.26711673282585902</c:v>
                </c:pt>
                <c:pt idx="304">
                  <c:v>0.26815875422312602</c:v>
                </c:pt>
                <c:pt idx="305">
                  <c:v>0.26920077562039302</c:v>
                </c:pt>
                <c:pt idx="306">
                  <c:v>0.27024279701766002</c:v>
                </c:pt>
                <c:pt idx="307">
                  <c:v>0.27128481841492702</c:v>
                </c:pt>
                <c:pt idx="308">
                  <c:v>0.27232683981219402</c:v>
                </c:pt>
                <c:pt idx="309">
                  <c:v>0.27336886120946102</c:v>
                </c:pt>
                <c:pt idx="310">
                  <c:v>0.27441088260672902</c:v>
                </c:pt>
                <c:pt idx="311">
                  <c:v>0.27545290400399602</c:v>
                </c:pt>
                <c:pt idx="312">
                  <c:v>0.27649492540126303</c:v>
                </c:pt>
                <c:pt idx="313">
                  <c:v>0.27753694679852903</c:v>
                </c:pt>
                <c:pt idx="314">
                  <c:v>0.27857896819579703</c:v>
                </c:pt>
                <c:pt idx="315">
                  <c:v>0.27962098959306397</c:v>
                </c:pt>
                <c:pt idx="316">
                  <c:v>0.28066301099033097</c:v>
                </c:pt>
                <c:pt idx="317">
                  <c:v>0.28170503238759798</c:v>
                </c:pt>
                <c:pt idx="318">
                  <c:v>0.28274705378486498</c:v>
                </c:pt>
                <c:pt idx="319">
                  <c:v>0.28378907518213198</c:v>
                </c:pt>
                <c:pt idx="320">
                  <c:v>0.28483109657939998</c:v>
                </c:pt>
                <c:pt idx="321">
                  <c:v>0.28587311797666598</c:v>
                </c:pt>
                <c:pt idx="322">
                  <c:v>0.28691513937393398</c:v>
                </c:pt>
                <c:pt idx="323">
                  <c:v>0.28795716077120098</c:v>
                </c:pt>
                <c:pt idx="324">
                  <c:v>0.28899918216846798</c:v>
                </c:pt>
                <c:pt idx="325">
                  <c:v>0.29004120356573498</c:v>
                </c:pt>
                <c:pt idx="326">
                  <c:v>0.29108322496300199</c:v>
                </c:pt>
                <c:pt idx="327">
                  <c:v>0.29212524636026899</c:v>
                </c:pt>
                <c:pt idx="328">
                  <c:v>0.29316726775753599</c:v>
                </c:pt>
                <c:pt idx="329">
                  <c:v>0.29420928915480299</c:v>
                </c:pt>
                <c:pt idx="330">
                  <c:v>0.29525131055207099</c:v>
                </c:pt>
                <c:pt idx="331">
                  <c:v>0.29629333194933799</c:v>
                </c:pt>
                <c:pt idx="332">
                  <c:v>0.29733535334660499</c:v>
                </c:pt>
                <c:pt idx="333">
                  <c:v>0.29837737474387199</c:v>
                </c:pt>
                <c:pt idx="334">
                  <c:v>0.29941939614113899</c:v>
                </c:pt>
                <c:pt idx="335">
                  <c:v>0.30046141753840599</c:v>
                </c:pt>
                <c:pt idx="336">
                  <c:v>0.301503438935673</c:v>
                </c:pt>
                <c:pt idx="337">
                  <c:v>0.302545460332941</c:v>
                </c:pt>
                <c:pt idx="338">
                  <c:v>0.303587481730207</c:v>
                </c:pt>
                <c:pt idx="339">
                  <c:v>0.304629503127475</c:v>
                </c:pt>
                <c:pt idx="340">
                  <c:v>0.305671524524742</c:v>
                </c:pt>
                <c:pt idx="341">
                  <c:v>0.306713545922009</c:v>
                </c:pt>
                <c:pt idx="342">
                  <c:v>0.307755567319276</c:v>
                </c:pt>
                <c:pt idx="343">
                  <c:v>0.308797588716543</c:v>
                </c:pt>
                <c:pt idx="344">
                  <c:v>0.30983961011381</c:v>
                </c:pt>
                <c:pt idx="345">
                  <c:v>0.31088163151107701</c:v>
                </c:pt>
                <c:pt idx="346">
                  <c:v>0.31192365290834401</c:v>
                </c:pt>
                <c:pt idx="347">
                  <c:v>0.31296567430561201</c:v>
                </c:pt>
                <c:pt idx="348">
                  <c:v>0.31400769570287801</c:v>
                </c:pt>
                <c:pt idx="349">
                  <c:v>0.31504971710014601</c:v>
                </c:pt>
                <c:pt idx="350">
                  <c:v>0.31609173849741301</c:v>
                </c:pt>
                <c:pt idx="351">
                  <c:v>0.31713375989468001</c:v>
                </c:pt>
                <c:pt idx="352">
                  <c:v>0.31817578129194701</c:v>
                </c:pt>
                <c:pt idx="353">
                  <c:v>0.31921780268921401</c:v>
                </c:pt>
                <c:pt idx="354">
                  <c:v>0.32025982408648102</c:v>
                </c:pt>
                <c:pt idx="355">
                  <c:v>0.32130184548374802</c:v>
                </c:pt>
                <c:pt idx="356">
                  <c:v>0.32234386688101602</c:v>
                </c:pt>
                <c:pt idx="357">
                  <c:v>0.32338588827828302</c:v>
                </c:pt>
                <c:pt idx="358">
                  <c:v>0.32442790967555002</c:v>
                </c:pt>
                <c:pt idx="359">
                  <c:v>0.32546993107281702</c:v>
                </c:pt>
                <c:pt idx="360">
                  <c:v>0.32651195247008402</c:v>
                </c:pt>
                <c:pt idx="361">
                  <c:v>0.32755397386735102</c:v>
                </c:pt>
                <c:pt idx="362">
                  <c:v>0.32859599526461802</c:v>
                </c:pt>
                <c:pt idx="363">
                  <c:v>0.32963801666188502</c:v>
                </c:pt>
                <c:pt idx="364">
                  <c:v>0.33068003805915303</c:v>
                </c:pt>
                <c:pt idx="365">
                  <c:v>0.33172205945642003</c:v>
                </c:pt>
                <c:pt idx="366">
                  <c:v>0.33276408085368703</c:v>
                </c:pt>
                <c:pt idx="367">
                  <c:v>0.33380610225095397</c:v>
                </c:pt>
                <c:pt idx="368">
                  <c:v>0.33484812364822097</c:v>
                </c:pt>
                <c:pt idx="369">
                  <c:v>0.33589014504548798</c:v>
                </c:pt>
                <c:pt idx="370">
                  <c:v>0.33693216644275498</c:v>
                </c:pt>
                <c:pt idx="371">
                  <c:v>0.33797418784002198</c:v>
                </c:pt>
                <c:pt idx="372">
                  <c:v>0.33901620923728898</c:v>
                </c:pt>
                <c:pt idx="373">
                  <c:v>0.34005823063455698</c:v>
                </c:pt>
                <c:pt idx="374">
                  <c:v>0.34110025203182398</c:v>
                </c:pt>
                <c:pt idx="375">
                  <c:v>0.34214227342909098</c:v>
                </c:pt>
                <c:pt idx="376">
                  <c:v>0.34318429482635798</c:v>
                </c:pt>
                <c:pt idx="377">
                  <c:v>0.34422631622362498</c:v>
                </c:pt>
                <c:pt idx="378">
                  <c:v>0.34526833762089199</c:v>
                </c:pt>
                <c:pt idx="379">
                  <c:v>0.34631035901815899</c:v>
                </c:pt>
                <c:pt idx="380">
                  <c:v>0.34735238041542599</c:v>
                </c:pt>
                <c:pt idx="381">
                  <c:v>0.34839440181269299</c:v>
                </c:pt>
                <c:pt idx="382">
                  <c:v>0.34943642320995999</c:v>
                </c:pt>
                <c:pt idx="383">
                  <c:v>0.35047844460722699</c:v>
                </c:pt>
                <c:pt idx="384">
                  <c:v>0.35152046600449399</c:v>
                </c:pt>
                <c:pt idx="385">
                  <c:v>0.35256248740176199</c:v>
                </c:pt>
                <c:pt idx="386">
                  <c:v>0.35360450879902899</c:v>
                </c:pt>
                <c:pt idx="387">
                  <c:v>0.35464653019629599</c:v>
                </c:pt>
                <c:pt idx="388">
                  <c:v>0.355688551593563</c:v>
                </c:pt>
                <c:pt idx="389">
                  <c:v>0.35673057299083</c:v>
                </c:pt>
                <c:pt idx="390">
                  <c:v>0.357772594388097</c:v>
                </c:pt>
                <c:pt idx="391">
                  <c:v>0.358814615785364</c:v>
                </c:pt>
                <c:pt idx="392">
                  <c:v>0.359856637182631</c:v>
                </c:pt>
                <c:pt idx="393">
                  <c:v>0.360898658579898</c:v>
                </c:pt>
                <c:pt idx="394">
                  <c:v>0.361940679977165</c:v>
                </c:pt>
                <c:pt idx="395">
                  <c:v>0.362982701374432</c:v>
                </c:pt>
                <c:pt idx="396">
                  <c:v>0.36402472277169901</c:v>
                </c:pt>
                <c:pt idx="397">
                  <c:v>0.36506674416896601</c:v>
                </c:pt>
                <c:pt idx="398">
                  <c:v>0.36610876556623301</c:v>
                </c:pt>
                <c:pt idx="399">
                  <c:v>0.36715078696350001</c:v>
                </c:pt>
                <c:pt idx="400">
                  <c:v>0.36819280836076701</c:v>
                </c:pt>
                <c:pt idx="401">
                  <c:v>0.36923482975803501</c:v>
                </c:pt>
                <c:pt idx="402">
                  <c:v>0.37027685115530201</c:v>
                </c:pt>
                <c:pt idx="403">
                  <c:v>0.37131887255256901</c:v>
                </c:pt>
                <c:pt idx="404">
                  <c:v>0.37236089394983601</c:v>
                </c:pt>
                <c:pt idx="405">
                  <c:v>0.37340291534710301</c:v>
                </c:pt>
                <c:pt idx="406">
                  <c:v>0.37444493674437002</c:v>
                </c:pt>
                <c:pt idx="407">
                  <c:v>0.37548695814163702</c:v>
                </c:pt>
                <c:pt idx="408">
                  <c:v>0.37652897953890402</c:v>
                </c:pt>
                <c:pt idx="409">
                  <c:v>0.37757100093617102</c:v>
                </c:pt>
                <c:pt idx="410">
                  <c:v>0.37861302233343802</c:v>
                </c:pt>
                <c:pt idx="411">
                  <c:v>0.37965504373070502</c:v>
                </c:pt>
                <c:pt idx="412">
                  <c:v>0.38069706512797202</c:v>
                </c:pt>
                <c:pt idx="413">
                  <c:v>0.38173908652523902</c:v>
                </c:pt>
                <c:pt idx="414">
                  <c:v>0.38278110792250702</c:v>
                </c:pt>
                <c:pt idx="415">
                  <c:v>0.38382312931977403</c:v>
                </c:pt>
                <c:pt idx="416">
                  <c:v>0.38486515071704103</c:v>
                </c:pt>
                <c:pt idx="417">
                  <c:v>0.38590717211430797</c:v>
                </c:pt>
                <c:pt idx="418">
                  <c:v>0.38694919351157497</c:v>
                </c:pt>
                <c:pt idx="419">
                  <c:v>0.38799121490884197</c:v>
                </c:pt>
                <c:pt idx="420">
                  <c:v>0.38903323630610898</c:v>
                </c:pt>
                <c:pt idx="421">
                  <c:v>0.39007525770337598</c:v>
                </c:pt>
                <c:pt idx="422">
                  <c:v>0.39111727910064298</c:v>
                </c:pt>
                <c:pt idx="423">
                  <c:v>0.39215930049790998</c:v>
                </c:pt>
                <c:pt idx="424">
                  <c:v>0.39320132189517698</c:v>
                </c:pt>
                <c:pt idx="425">
                  <c:v>0.39424334329244398</c:v>
                </c:pt>
                <c:pt idx="426">
                  <c:v>0.39528536468971198</c:v>
                </c:pt>
                <c:pt idx="427">
                  <c:v>0.39632738608697798</c:v>
                </c:pt>
                <c:pt idx="428">
                  <c:v>0.39736940748424598</c:v>
                </c:pt>
                <c:pt idx="429">
                  <c:v>0.39841142888151299</c:v>
                </c:pt>
                <c:pt idx="430">
                  <c:v>0.39945345027877999</c:v>
                </c:pt>
                <c:pt idx="431">
                  <c:v>0.40049547167604699</c:v>
                </c:pt>
                <c:pt idx="432">
                  <c:v>0.40153749307331399</c:v>
                </c:pt>
                <c:pt idx="433">
                  <c:v>0.40257951447058099</c:v>
                </c:pt>
                <c:pt idx="434">
                  <c:v>0.40362153586784799</c:v>
                </c:pt>
                <c:pt idx="435">
                  <c:v>0.40466355726511499</c:v>
                </c:pt>
                <c:pt idx="436">
                  <c:v>0.40570557866238199</c:v>
                </c:pt>
                <c:pt idx="437">
                  <c:v>0.40674760005964899</c:v>
                </c:pt>
                <c:pt idx="438">
                  <c:v>0.407789621456916</c:v>
                </c:pt>
                <c:pt idx="439">
                  <c:v>0.408831642854183</c:v>
                </c:pt>
                <c:pt idx="440">
                  <c:v>0.40987366425145</c:v>
                </c:pt>
                <c:pt idx="441">
                  <c:v>0.410915685648718</c:v>
                </c:pt>
                <c:pt idx="442">
                  <c:v>0.411957707045985</c:v>
                </c:pt>
                <c:pt idx="443">
                  <c:v>0.412999728443252</c:v>
                </c:pt>
                <c:pt idx="444">
                  <c:v>0.414041749840519</c:v>
                </c:pt>
                <c:pt idx="445">
                  <c:v>0.415083771237786</c:v>
                </c:pt>
                <c:pt idx="446">
                  <c:v>0.416125792635053</c:v>
                </c:pt>
                <c:pt idx="447">
                  <c:v>0.41716781403232001</c:v>
                </c:pt>
                <c:pt idx="448">
                  <c:v>0.41820983542958701</c:v>
                </c:pt>
                <c:pt idx="449">
                  <c:v>0.41925185682685401</c:v>
                </c:pt>
                <c:pt idx="450">
                  <c:v>0.42029387822412101</c:v>
                </c:pt>
                <c:pt idx="451">
                  <c:v>0.42133589962138801</c:v>
                </c:pt>
                <c:pt idx="452">
                  <c:v>0.42237792101865501</c:v>
                </c:pt>
                <c:pt idx="453">
                  <c:v>0.42341994241592301</c:v>
                </c:pt>
                <c:pt idx="454">
                  <c:v>0.42446196381318901</c:v>
                </c:pt>
                <c:pt idx="455">
                  <c:v>0.42550398521045601</c:v>
                </c:pt>
                <c:pt idx="456">
                  <c:v>0.42654600660772302</c:v>
                </c:pt>
                <c:pt idx="457">
                  <c:v>0.42758802800499102</c:v>
                </c:pt>
                <c:pt idx="458">
                  <c:v>0.42863004940225702</c:v>
                </c:pt>
                <c:pt idx="459">
                  <c:v>0.42967207079952502</c:v>
                </c:pt>
                <c:pt idx="460">
                  <c:v>0.43071409219679202</c:v>
                </c:pt>
                <c:pt idx="461">
                  <c:v>0.43175611359405902</c:v>
                </c:pt>
                <c:pt idx="462">
                  <c:v>0.43279813499132602</c:v>
                </c:pt>
                <c:pt idx="463">
                  <c:v>0.43384015638859302</c:v>
                </c:pt>
                <c:pt idx="464">
                  <c:v>0.43488217778586002</c:v>
                </c:pt>
                <c:pt idx="465">
                  <c:v>0.43592419918312703</c:v>
                </c:pt>
                <c:pt idx="466">
                  <c:v>0.43696622058039503</c:v>
                </c:pt>
                <c:pt idx="467">
                  <c:v>0.43800824197766097</c:v>
                </c:pt>
                <c:pt idx="468">
                  <c:v>0.43905026337492897</c:v>
                </c:pt>
                <c:pt idx="469">
                  <c:v>0.44009228477219597</c:v>
                </c:pt>
                <c:pt idx="470">
                  <c:v>0.44113430616946298</c:v>
                </c:pt>
                <c:pt idx="471">
                  <c:v>0.44217632756672998</c:v>
                </c:pt>
                <c:pt idx="472">
                  <c:v>0.44321834896399698</c:v>
                </c:pt>
                <c:pt idx="473">
                  <c:v>0.44426037036126498</c:v>
                </c:pt>
                <c:pt idx="474">
                  <c:v>0.44530239175853198</c:v>
                </c:pt>
                <c:pt idx="475">
                  <c:v>0.44634441315579798</c:v>
                </c:pt>
                <c:pt idx="476">
                  <c:v>0.44738643455306498</c:v>
                </c:pt>
                <c:pt idx="477">
                  <c:v>0.44842845595033198</c:v>
                </c:pt>
                <c:pt idx="478">
                  <c:v>0.44947047734759898</c:v>
                </c:pt>
                <c:pt idx="479">
                  <c:v>0.45051249874486599</c:v>
                </c:pt>
                <c:pt idx="480">
                  <c:v>0.45155452014213299</c:v>
                </c:pt>
                <c:pt idx="481">
                  <c:v>0.45259654153939999</c:v>
                </c:pt>
                <c:pt idx="482">
                  <c:v>0.45363856293666799</c:v>
                </c:pt>
                <c:pt idx="483">
                  <c:v>0.45468058433393399</c:v>
                </c:pt>
                <c:pt idx="484">
                  <c:v>0.45572260573120199</c:v>
                </c:pt>
                <c:pt idx="485">
                  <c:v>0.45676462712846899</c:v>
                </c:pt>
                <c:pt idx="486">
                  <c:v>0.45780664852573599</c:v>
                </c:pt>
                <c:pt idx="487">
                  <c:v>0.45884866992300299</c:v>
                </c:pt>
                <c:pt idx="488">
                  <c:v>0.45989069132027</c:v>
                </c:pt>
                <c:pt idx="489">
                  <c:v>0.460932712717537</c:v>
                </c:pt>
                <c:pt idx="490">
                  <c:v>0.461974734114804</c:v>
                </c:pt>
                <c:pt idx="491">
                  <c:v>0.463016755512071</c:v>
                </c:pt>
                <c:pt idx="492">
                  <c:v>0.464058776909338</c:v>
                </c:pt>
                <c:pt idx="493">
                  <c:v>0.465100798306605</c:v>
                </c:pt>
                <c:pt idx="494">
                  <c:v>0.466142819703873</c:v>
                </c:pt>
                <c:pt idx="495">
                  <c:v>0.46718484110114</c:v>
                </c:pt>
                <c:pt idx="496">
                  <c:v>0.468226862498406</c:v>
                </c:pt>
                <c:pt idx="497">
                  <c:v>0.46926888389567301</c:v>
                </c:pt>
                <c:pt idx="498">
                  <c:v>0.47031090529294101</c:v>
                </c:pt>
                <c:pt idx="499">
                  <c:v>0.47135292669020801</c:v>
                </c:pt>
                <c:pt idx="500">
                  <c:v>0.47239494808747501</c:v>
                </c:pt>
                <c:pt idx="501">
                  <c:v>0.47343696948474201</c:v>
                </c:pt>
                <c:pt idx="502">
                  <c:v>0.47447899088200901</c:v>
                </c:pt>
                <c:pt idx="503">
                  <c:v>0.47552101227927601</c:v>
                </c:pt>
                <c:pt idx="504">
                  <c:v>0.47656303367654301</c:v>
                </c:pt>
                <c:pt idx="505">
                  <c:v>0.47760505507381001</c:v>
                </c:pt>
                <c:pt idx="506">
                  <c:v>0.47864707647107801</c:v>
                </c:pt>
                <c:pt idx="507">
                  <c:v>0.47968909786834402</c:v>
                </c:pt>
                <c:pt idx="508">
                  <c:v>0.48073111926561102</c:v>
                </c:pt>
                <c:pt idx="509">
                  <c:v>0.48177314066287902</c:v>
                </c:pt>
                <c:pt idx="510">
                  <c:v>0.48281516206014602</c:v>
                </c:pt>
                <c:pt idx="511">
                  <c:v>0.48385718345741302</c:v>
                </c:pt>
                <c:pt idx="512">
                  <c:v>0.48489920485468002</c:v>
                </c:pt>
                <c:pt idx="513">
                  <c:v>0.48594122625194702</c:v>
                </c:pt>
                <c:pt idx="514">
                  <c:v>0.48698324764921402</c:v>
                </c:pt>
                <c:pt idx="515">
                  <c:v>0.48802526904648103</c:v>
                </c:pt>
                <c:pt idx="516">
                  <c:v>0.48906729044374803</c:v>
                </c:pt>
                <c:pt idx="517">
                  <c:v>0.49010931184101503</c:v>
                </c:pt>
                <c:pt idx="518">
                  <c:v>0.49115133323828197</c:v>
                </c:pt>
                <c:pt idx="519">
                  <c:v>0.49219335463554897</c:v>
                </c:pt>
                <c:pt idx="520">
                  <c:v>0.49323537603281598</c:v>
                </c:pt>
                <c:pt idx="521">
                  <c:v>0.49427739743008298</c:v>
                </c:pt>
                <c:pt idx="522">
                  <c:v>0.49531941882734998</c:v>
                </c:pt>
                <c:pt idx="523">
                  <c:v>0.49636144022461698</c:v>
                </c:pt>
                <c:pt idx="524">
                  <c:v>0.49740346162188498</c:v>
                </c:pt>
                <c:pt idx="525">
                  <c:v>0.49844548301915198</c:v>
                </c:pt>
                <c:pt idx="526">
                  <c:v>0.49948750441641898</c:v>
                </c:pt>
                <c:pt idx="527">
                  <c:v>0.50052952581368604</c:v>
                </c:pt>
                <c:pt idx="528">
                  <c:v>0.50157154721095298</c:v>
                </c:pt>
                <c:pt idx="529">
                  <c:v>0.50261356860822004</c:v>
                </c:pt>
                <c:pt idx="530">
                  <c:v>0.50365559000548699</c:v>
                </c:pt>
                <c:pt idx="531">
                  <c:v>0.50469761140275404</c:v>
                </c:pt>
                <c:pt idx="532">
                  <c:v>0.50573963280002099</c:v>
                </c:pt>
                <c:pt idx="533">
                  <c:v>0.50678165419728805</c:v>
                </c:pt>
                <c:pt idx="534">
                  <c:v>0.50782367559455499</c:v>
                </c:pt>
                <c:pt idx="535">
                  <c:v>0.50886569699182205</c:v>
                </c:pt>
                <c:pt idx="536">
                  <c:v>0.50990771838908999</c:v>
                </c:pt>
                <c:pt idx="537">
                  <c:v>0.51094973978635605</c:v>
                </c:pt>
                <c:pt idx="538">
                  <c:v>0.51199176118362399</c:v>
                </c:pt>
                <c:pt idx="539">
                  <c:v>0.51303378258089005</c:v>
                </c:pt>
                <c:pt idx="540">
                  <c:v>0.514075803978158</c:v>
                </c:pt>
                <c:pt idx="541">
                  <c:v>0.51511782537542505</c:v>
                </c:pt>
                <c:pt idx="542">
                  <c:v>0.516159846772692</c:v>
                </c:pt>
                <c:pt idx="543">
                  <c:v>0.51720186816996006</c:v>
                </c:pt>
                <c:pt idx="544">
                  <c:v>0.518243889567226</c:v>
                </c:pt>
                <c:pt idx="545">
                  <c:v>0.51928591096449295</c:v>
                </c:pt>
                <c:pt idx="546">
                  <c:v>0.52032793236176</c:v>
                </c:pt>
                <c:pt idx="547">
                  <c:v>0.52136995375902695</c:v>
                </c:pt>
                <c:pt idx="548">
                  <c:v>0.52241197515629401</c:v>
                </c:pt>
                <c:pt idx="549">
                  <c:v>0.52345399655356095</c:v>
                </c:pt>
                <c:pt idx="550">
                  <c:v>0.52449601795082901</c:v>
                </c:pt>
                <c:pt idx="551">
                  <c:v>0.52553803934809595</c:v>
                </c:pt>
                <c:pt idx="552">
                  <c:v>0.52658006074536301</c:v>
                </c:pt>
                <c:pt idx="553">
                  <c:v>0.52762208214262996</c:v>
                </c:pt>
                <c:pt idx="554">
                  <c:v>0.52866410353989701</c:v>
                </c:pt>
                <c:pt idx="555">
                  <c:v>0.52970612493716396</c:v>
                </c:pt>
                <c:pt idx="556">
                  <c:v>0.53074814633443101</c:v>
                </c:pt>
                <c:pt idx="557">
                  <c:v>0.53179016773169796</c:v>
                </c:pt>
                <c:pt idx="558">
                  <c:v>0.53283218912896502</c:v>
                </c:pt>
                <c:pt idx="559">
                  <c:v>0.53387421052623196</c:v>
                </c:pt>
                <c:pt idx="560">
                  <c:v>0.53491623192349902</c:v>
                </c:pt>
                <c:pt idx="561">
                  <c:v>0.53595825332076596</c:v>
                </c:pt>
                <c:pt idx="562">
                  <c:v>0.53700027471803402</c:v>
                </c:pt>
                <c:pt idx="563">
                  <c:v>0.53804229611530097</c:v>
                </c:pt>
                <c:pt idx="564">
                  <c:v>0.53908431751256802</c:v>
                </c:pt>
                <c:pt idx="565">
                  <c:v>0.54012633890983397</c:v>
                </c:pt>
                <c:pt idx="566">
                  <c:v>0.54116836030710203</c:v>
                </c:pt>
                <c:pt idx="567">
                  <c:v>0.54221038170436797</c:v>
                </c:pt>
                <c:pt idx="568">
                  <c:v>0.54325240310163603</c:v>
                </c:pt>
                <c:pt idx="569">
                  <c:v>0.54429442449890297</c:v>
                </c:pt>
                <c:pt idx="570">
                  <c:v>0.54533644589617003</c:v>
                </c:pt>
                <c:pt idx="571">
                  <c:v>0.54637846729343698</c:v>
                </c:pt>
                <c:pt idx="572">
                  <c:v>0.54742048869070403</c:v>
                </c:pt>
                <c:pt idx="573">
                  <c:v>0.54846251008797098</c:v>
                </c:pt>
                <c:pt idx="574">
                  <c:v>0.54950453148523803</c:v>
                </c:pt>
                <c:pt idx="575">
                  <c:v>0.55054655288250498</c:v>
                </c:pt>
                <c:pt idx="576">
                  <c:v>0.55158857427977304</c:v>
                </c:pt>
                <c:pt idx="577">
                  <c:v>0.55263059567703998</c:v>
                </c:pt>
                <c:pt idx="578">
                  <c:v>0.55367261707430704</c:v>
                </c:pt>
                <c:pt idx="579">
                  <c:v>0.55471463847157398</c:v>
                </c:pt>
                <c:pt idx="580">
                  <c:v>0.55575665986884004</c:v>
                </c:pt>
                <c:pt idx="581">
                  <c:v>0.55679868126610799</c:v>
                </c:pt>
                <c:pt idx="582">
                  <c:v>0.55784070266337504</c:v>
                </c:pt>
                <c:pt idx="583">
                  <c:v>0.55888272406064199</c:v>
                </c:pt>
                <c:pt idx="584">
                  <c:v>0.55992474545790905</c:v>
                </c:pt>
                <c:pt idx="585">
                  <c:v>0.56096676685517599</c:v>
                </c:pt>
                <c:pt idx="586">
                  <c:v>0.56200878825244305</c:v>
                </c:pt>
                <c:pt idx="587">
                  <c:v>0.56305080964970999</c:v>
                </c:pt>
                <c:pt idx="588">
                  <c:v>0.56409283104697805</c:v>
                </c:pt>
                <c:pt idx="589">
                  <c:v>0.565134852444244</c:v>
                </c:pt>
                <c:pt idx="590">
                  <c:v>0.56617687384151205</c:v>
                </c:pt>
                <c:pt idx="591">
                  <c:v>0.567218895238779</c:v>
                </c:pt>
                <c:pt idx="592">
                  <c:v>0.56826091663604505</c:v>
                </c:pt>
                <c:pt idx="593">
                  <c:v>0.569302938033313</c:v>
                </c:pt>
                <c:pt idx="594">
                  <c:v>0.57034495943057995</c:v>
                </c:pt>
                <c:pt idx="595">
                  <c:v>0.571386980827847</c:v>
                </c:pt>
                <c:pt idx="596">
                  <c:v>0.57242900222511395</c:v>
                </c:pt>
                <c:pt idx="597">
                  <c:v>0.573471023622381</c:v>
                </c:pt>
                <c:pt idx="598">
                  <c:v>0.57451304501964795</c:v>
                </c:pt>
                <c:pt idx="599">
                  <c:v>0.57555506641691501</c:v>
                </c:pt>
                <c:pt idx="600">
                  <c:v>0.57659708781418195</c:v>
                </c:pt>
                <c:pt idx="601">
                  <c:v>0.57763910921145001</c:v>
                </c:pt>
                <c:pt idx="602">
                  <c:v>0.57868113060871595</c:v>
                </c:pt>
                <c:pt idx="603">
                  <c:v>0.57972315200598301</c:v>
                </c:pt>
                <c:pt idx="604">
                  <c:v>0.58076517340324996</c:v>
                </c:pt>
                <c:pt idx="605">
                  <c:v>0.58180719480051801</c:v>
                </c:pt>
                <c:pt idx="606">
                  <c:v>0.58284921619778496</c:v>
                </c:pt>
                <c:pt idx="607">
                  <c:v>0.58389123759505202</c:v>
                </c:pt>
                <c:pt idx="608">
                  <c:v>0.58493325899231896</c:v>
                </c:pt>
                <c:pt idx="609">
                  <c:v>0.58597528038958602</c:v>
                </c:pt>
                <c:pt idx="610">
                  <c:v>0.58701730178685296</c:v>
                </c:pt>
                <c:pt idx="611">
                  <c:v>0.58805932318412002</c:v>
                </c:pt>
                <c:pt idx="612">
                  <c:v>0.58910134458138697</c:v>
                </c:pt>
                <c:pt idx="613">
                  <c:v>0.59014336597865502</c:v>
                </c:pt>
                <c:pt idx="614">
                  <c:v>0.59118538737592097</c:v>
                </c:pt>
                <c:pt idx="615">
                  <c:v>0.59222740877318802</c:v>
                </c:pt>
                <c:pt idx="616">
                  <c:v>0.59326943017045597</c:v>
                </c:pt>
                <c:pt idx="617">
                  <c:v>0.59431145156772203</c:v>
                </c:pt>
                <c:pt idx="618">
                  <c:v>0.59535347296498897</c:v>
                </c:pt>
                <c:pt idx="619">
                  <c:v>0.59639549436225703</c:v>
                </c:pt>
                <c:pt idx="620">
                  <c:v>0.59743751575952397</c:v>
                </c:pt>
                <c:pt idx="621">
                  <c:v>0.59847953715679103</c:v>
                </c:pt>
                <c:pt idx="622">
                  <c:v>0.59952155855405798</c:v>
                </c:pt>
                <c:pt idx="623">
                  <c:v>0.60056357995132503</c:v>
                </c:pt>
                <c:pt idx="624">
                  <c:v>0.60160560134859198</c:v>
                </c:pt>
                <c:pt idx="625">
                  <c:v>0.60264762274585904</c:v>
                </c:pt>
                <c:pt idx="626">
                  <c:v>0.60368964414312598</c:v>
                </c:pt>
                <c:pt idx="627">
                  <c:v>0.60473166554039304</c:v>
                </c:pt>
                <c:pt idx="628">
                  <c:v>0.60577368693766098</c:v>
                </c:pt>
                <c:pt idx="629">
                  <c:v>0.60681570833492704</c:v>
                </c:pt>
                <c:pt idx="630">
                  <c:v>0.60785772973219399</c:v>
                </c:pt>
                <c:pt idx="631">
                  <c:v>0.60889975112946204</c:v>
                </c:pt>
                <c:pt idx="632">
                  <c:v>0.60994177252672799</c:v>
                </c:pt>
                <c:pt idx="633">
                  <c:v>0.61098379392399604</c:v>
                </c:pt>
                <c:pt idx="634">
                  <c:v>0.61202581532126299</c:v>
                </c:pt>
                <c:pt idx="635">
                  <c:v>0.61306783671853005</c:v>
                </c:pt>
                <c:pt idx="636">
                  <c:v>0.61410985811579599</c:v>
                </c:pt>
                <c:pt idx="637">
                  <c:v>0.61515187951306405</c:v>
                </c:pt>
                <c:pt idx="638">
                  <c:v>0.61619390091033099</c:v>
                </c:pt>
                <c:pt idx="639">
                  <c:v>0.61723592230759805</c:v>
                </c:pt>
                <c:pt idx="640">
                  <c:v>0.618277943704865</c:v>
                </c:pt>
                <c:pt idx="641">
                  <c:v>0.61931996510213205</c:v>
                </c:pt>
                <c:pt idx="642">
                  <c:v>0.620361986499399</c:v>
                </c:pt>
                <c:pt idx="643">
                  <c:v>0.62140400789666606</c:v>
                </c:pt>
                <c:pt idx="644">
                  <c:v>0.622446029293933</c:v>
                </c:pt>
                <c:pt idx="645">
                  <c:v>0.62348805069119995</c:v>
                </c:pt>
                <c:pt idx="646">
                  <c:v>0.624530072088467</c:v>
                </c:pt>
                <c:pt idx="647">
                  <c:v>0.62557209348573495</c:v>
                </c:pt>
                <c:pt idx="648">
                  <c:v>0.62661411488300101</c:v>
                </c:pt>
                <c:pt idx="649">
                  <c:v>0.62765613628026895</c:v>
                </c:pt>
                <c:pt idx="650">
                  <c:v>0.62869815767753501</c:v>
                </c:pt>
                <c:pt idx="651">
                  <c:v>0.62974017907480295</c:v>
                </c:pt>
                <c:pt idx="652">
                  <c:v>0.63078220047207101</c:v>
                </c:pt>
                <c:pt idx="653">
                  <c:v>0.63182422186933695</c:v>
                </c:pt>
                <c:pt idx="654">
                  <c:v>0.63286624326660401</c:v>
                </c:pt>
                <c:pt idx="655">
                  <c:v>0.63390826466387096</c:v>
                </c:pt>
                <c:pt idx="656">
                  <c:v>0.63495028606113901</c:v>
                </c:pt>
                <c:pt idx="657">
                  <c:v>0.63599230745840496</c:v>
                </c:pt>
                <c:pt idx="658">
                  <c:v>0.63703432885567202</c:v>
                </c:pt>
                <c:pt idx="659">
                  <c:v>0.63807635025293896</c:v>
                </c:pt>
                <c:pt idx="660">
                  <c:v>0.63911837165020602</c:v>
                </c:pt>
                <c:pt idx="661">
                  <c:v>0.64016039304747396</c:v>
                </c:pt>
                <c:pt idx="662">
                  <c:v>0.64120241444474102</c:v>
                </c:pt>
                <c:pt idx="663">
                  <c:v>0.64224443584200697</c:v>
                </c:pt>
                <c:pt idx="664">
                  <c:v>0.64328645723927502</c:v>
                </c:pt>
                <c:pt idx="665">
                  <c:v>0.64432847863654097</c:v>
                </c:pt>
                <c:pt idx="666">
                  <c:v>0.64537050003380902</c:v>
                </c:pt>
                <c:pt idx="667">
                  <c:v>0.64641252143107697</c:v>
                </c:pt>
                <c:pt idx="668">
                  <c:v>0.64745454282834303</c:v>
                </c:pt>
                <c:pt idx="669">
                  <c:v>0.64849656422560997</c:v>
                </c:pt>
                <c:pt idx="670">
                  <c:v>0.64953858562287803</c:v>
                </c:pt>
                <c:pt idx="671">
                  <c:v>0.65058060702014497</c:v>
                </c:pt>
                <c:pt idx="672">
                  <c:v>0.65162262841741103</c:v>
                </c:pt>
                <c:pt idx="673">
                  <c:v>0.65266464981467798</c:v>
                </c:pt>
                <c:pt idx="674">
                  <c:v>0.65370667121194503</c:v>
                </c:pt>
                <c:pt idx="675">
                  <c:v>0.65474869260921298</c:v>
                </c:pt>
                <c:pt idx="676">
                  <c:v>0.65579071400648004</c:v>
                </c:pt>
                <c:pt idx="677">
                  <c:v>0.65683273540374698</c:v>
                </c:pt>
                <c:pt idx="678">
                  <c:v>0.65787475680101404</c:v>
                </c:pt>
                <c:pt idx="679">
                  <c:v>0.65891677819828098</c:v>
                </c:pt>
                <c:pt idx="680">
                  <c:v>0.65995879959554804</c:v>
                </c:pt>
                <c:pt idx="681">
                  <c:v>0.66100082099281499</c:v>
                </c:pt>
                <c:pt idx="682">
                  <c:v>0.66204284239008204</c:v>
                </c:pt>
                <c:pt idx="683">
                  <c:v>0.66308486378734899</c:v>
                </c:pt>
                <c:pt idx="684">
                  <c:v>0.66412688518461704</c:v>
                </c:pt>
                <c:pt idx="685">
                  <c:v>0.66516890658188299</c:v>
                </c:pt>
                <c:pt idx="686">
                  <c:v>0.66621092797915105</c:v>
                </c:pt>
                <c:pt idx="687">
                  <c:v>0.66725294937641699</c:v>
                </c:pt>
                <c:pt idx="688">
                  <c:v>0.66829497077368505</c:v>
                </c:pt>
                <c:pt idx="689">
                  <c:v>0.66933699217095199</c:v>
                </c:pt>
                <c:pt idx="690">
                  <c:v>0.67037901356821905</c:v>
                </c:pt>
                <c:pt idx="691">
                  <c:v>0.671421034965486</c:v>
                </c:pt>
                <c:pt idx="692">
                  <c:v>0.67246305636275305</c:v>
                </c:pt>
                <c:pt idx="693">
                  <c:v>0.67350507776002</c:v>
                </c:pt>
                <c:pt idx="694">
                  <c:v>0.67454709915728694</c:v>
                </c:pt>
                <c:pt idx="695">
                  <c:v>0.675589120554554</c:v>
                </c:pt>
                <c:pt idx="696">
                  <c:v>0.67663114195182095</c:v>
                </c:pt>
                <c:pt idx="697">
                  <c:v>0.677673163349089</c:v>
                </c:pt>
                <c:pt idx="698">
                  <c:v>0.67871518474635495</c:v>
                </c:pt>
                <c:pt idx="699">
                  <c:v>0.67975720614362201</c:v>
                </c:pt>
                <c:pt idx="700">
                  <c:v>0.68079922754088895</c:v>
                </c:pt>
                <c:pt idx="701">
                  <c:v>0.68184124893815601</c:v>
                </c:pt>
                <c:pt idx="702">
                  <c:v>0.68288327033542395</c:v>
                </c:pt>
                <c:pt idx="703">
                  <c:v>0.68392529173269101</c:v>
                </c:pt>
                <c:pt idx="704">
                  <c:v>0.68496731312995696</c:v>
                </c:pt>
                <c:pt idx="705">
                  <c:v>0.68600933452722501</c:v>
                </c:pt>
                <c:pt idx="706">
                  <c:v>0.68705135592449196</c:v>
                </c:pt>
                <c:pt idx="707">
                  <c:v>0.68809337732175901</c:v>
                </c:pt>
                <c:pt idx="708">
                  <c:v>0.68913539871902596</c:v>
                </c:pt>
                <c:pt idx="709">
                  <c:v>0.69017742011629302</c:v>
                </c:pt>
                <c:pt idx="710">
                  <c:v>0.69121944151355996</c:v>
                </c:pt>
                <c:pt idx="711">
                  <c:v>0.69226146291082802</c:v>
                </c:pt>
                <c:pt idx="712">
                  <c:v>0.69330348430809396</c:v>
                </c:pt>
                <c:pt idx="713">
                  <c:v>0.69434550570536102</c:v>
                </c:pt>
                <c:pt idx="714">
                  <c:v>0.69538752710262897</c:v>
                </c:pt>
                <c:pt idx="715">
                  <c:v>0.69642954849989602</c:v>
                </c:pt>
                <c:pt idx="716">
                  <c:v>0.69747156989716297</c:v>
                </c:pt>
                <c:pt idx="717">
                  <c:v>0.69851359129442903</c:v>
                </c:pt>
                <c:pt idx="718">
                  <c:v>0.69955561269169697</c:v>
                </c:pt>
                <c:pt idx="719">
                  <c:v>0.70059763408896403</c:v>
                </c:pt>
                <c:pt idx="720">
                  <c:v>0.70163965548623097</c:v>
                </c:pt>
                <c:pt idx="721">
                  <c:v>0.70268167688349703</c:v>
                </c:pt>
                <c:pt idx="722">
                  <c:v>0.70372369828076498</c:v>
                </c:pt>
                <c:pt idx="723">
                  <c:v>0.70476571967803203</c:v>
                </c:pt>
                <c:pt idx="724">
                  <c:v>0.70580774107529898</c:v>
                </c:pt>
                <c:pt idx="725">
                  <c:v>0.70684976247256703</c:v>
                </c:pt>
                <c:pt idx="726">
                  <c:v>0.70789178386983298</c:v>
                </c:pt>
                <c:pt idx="727">
                  <c:v>0.70893380526710104</c:v>
                </c:pt>
                <c:pt idx="728">
                  <c:v>0.70997582666436798</c:v>
                </c:pt>
                <c:pt idx="729">
                  <c:v>0.71101784806163404</c:v>
                </c:pt>
                <c:pt idx="730">
                  <c:v>0.71205986945890198</c:v>
                </c:pt>
                <c:pt idx="731">
                  <c:v>0.71310189085616904</c:v>
                </c:pt>
                <c:pt idx="732">
                  <c:v>0.71414391225343599</c:v>
                </c:pt>
                <c:pt idx="733">
                  <c:v>0.71518593365070304</c:v>
                </c:pt>
                <c:pt idx="734">
                  <c:v>0.71622795504796999</c:v>
                </c:pt>
                <c:pt idx="735">
                  <c:v>0.71726997644523705</c:v>
                </c:pt>
                <c:pt idx="736">
                  <c:v>0.71831199784250399</c:v>
                </c:pt>
                <c:pt idx="737">
                  <c:v>0.71935401923977105</c:v>
                </c:pt>
                <c:pt idx="738">
                  <c:v>0.72039604063703799</c:v>
                </c:pt>
                <c:pt idx="739">
                  <c:v>0.72143806203430605</c:v>
                </c:pt>
                <c:pt idx="740">
                  <c:v>0.72248008343157299</c:v>
                </c:pt>
                <c:pt idx="741">
                  <c:v>0.72352210482884005</c:v>
                </c:pt>
                <c:pt idx="742">
                  <c:v>0.724564126226107</c:v>
                </c:pt>
                <c:pt idx="743">
                  <c:v>0.72560614762337405</c:v>
                </c:pt>
                <c:pt idx="744">
                  <c:v>0.726648169020641</c:v>
                </c:pt>
                <c:pt idx="745">
                  <c:v>0.72769019041790695</c:v>
                </c:pt>
                <c:pt idx="746">
                  <c:v>0.728732211815175</c:v>
                </c:pt>
                <c:pt idx="747">
                  <c:v>0.72977423321244095</c:v>
                </c:pt>
                <c:pt idx="748">
                  <c:v>0.730816254609709</c:v>
                </c:pt>
                <c:pt idx="749">
                  <c:v>0.73185827600697595</c:v>
                </c:pt>
                <c:pt idx="750">
                  <c:v>0.73290029740424401</c:v>
                </c:pt>
                <c:pt idx="751">
                  <c:v>0.73394231880150995</c:v>
                </c:pt>
                <c:pt idx="752">
                  <c:v>0.73498434019877801</c:v>
                </c:pt>
                <c:pt idx="753">
                  <c:v>0.73602636159604495</c:v>
                </c:pt>
                <c:pt idx="754">
                  <c:v>0.73706838299331101</c:v>
                </c:pt>
                <c:pt idx="755">
                  <c:v>0.73811040439057796</c:v>
                </c:pt>
                <c:pt idx="756">
                  <c:v>0.73915242578784601</c:v>
                </c:pt>
                <c:pt idx="757">
                  <c:v>0.74019444718511196</c:v>
                </c:pt>
                <c:pt idx="758">
                  <c:v>0.74123646858238001</c:v>
                </c:pt>
                <c:pt idx="759">
                  <c:v>0.74227848997964696</c:v>
                </c:pt>
                <c:pt idx="760">
                  <c:v>0.74332051137691402</c:v>
                </c:pt>
                <c:pt idx="761">
                  <c:v>0.74436253277418096</c:v>
                </c:pt>
                <c:pt idx="762">
                  <c:v>0.74540455417144802</c:v>
                </c:pt>
                <c:pt idx="763">
                  <c:v>0.74644657556871497</c:v>
                </c:pt>
                <c:pt idx="764">
                  <c:v>0.74748859696598202</c:v>
                </c:pt>
                <c:pt idx="765">
                  <c:v>0.74853061836324997</c:v>
                </c:pt>
                <c:pt idx="766">
                  <c:v>0.74957263976051602</c:v>
                </c:pt>
                <c:pt idx="767">
                  <c:v>0.75061466115778297</c:v>
                </c:pt>
                <c:pt idx="768">
                  <c:v>0.75165668255505103</c:v>
                </c:pt>
                <c:pt idx="769">
                  <c:v>0.75269870395231697</c:v>
                </c:pt>
                <c:pt idx="770">
                  <c:v>0.75374072534958503</c:v>
                </c:pt>
                <c:pt idx="771">
                  <c:v>0.75478274674685097</c:v>
                </c:pt>
                <c:pt idx="772">
                  <c:v>0.75582476814411903</c:v>
                </c:pt>
                <c:pt idx="773">
                  <c:v>0.75686678954138598</c:v>
                </c:pt>
                <c:pt idx="774">
                  <c:v>0.75790881093865303</c:v>
                </c:pt>
                <c:pt idx="775">
                  <c:v>0.75895083233591998</c:v>
                </c:pt>
                <c:pt idx="776">
                  <c:v>0.75999285373318703</c:v>
                </c:pt>
                <c:pt idx="777">
                  <c:v>0.76103487513045398</c:v>
                </c:pt>
                <c:pt idx="778">
                  <c:v>0.76207689652772104</c:v>
                </c:pt>
                <c:pt idx="779">
                  <c:v>0.76311891792498898</c:v>
                </c:pt>
                <c:pt idx="780">
                  <c:v>0.76416093932225504</c:v>
                </c:pt>
                <c:pt idx="781">
                  <c:v>0.76520296071952199</c:v>
                </c:pt>
                <c:pt idx="782">
                  <c:v>0.76624498211679004</c:v>
                </c:pt>
                <c:pt idx="783">
                  <c:v>0.76728700351405699</c:v>
                </c:pt>
                <c:pt idx="784">
                  <c:v>0.76832902491132404</c:v>
                </c:pt>
                <c:pt idx="785">
                  <c:v>0.76937104630858999</c:v>
                </c:pt>
                <c:pt idx="786">
                  <c:v>0.77041306770585805</c:v>
                </c:pt>
                <c:pt idx="787">
                  <c:v>0.77145508910312499</c:v>
                </c:pt>
                <c:pt idx="788">
                  <c:v>0.77249711050039105</c:v>
                </c:pt>
                <c:pt idx="789">
                  <c:v>0.77353913189765799</c:v>
                </c:pt>
                <c:pt idx="790">
                  <c:v>0.77458115329492605</c:v>
                </c:pt>
                <c:pt idx="791">
                  <c:v>0.775623174692193</c:v>
                </c:pt>
                <c:pt idx="792">
                  <c:v>0.77666519608946005</c:v>
                </c:pt>
                <c:pt idx="793">
                  <c:v>0.777707217486728</c:v>
                </c:pt>
                <c:pt idx="794">
                  <c:v>0.77874923888399405</c:v>
                </c:pt>
                <c:pt idx="795">
                  <c:v>0.779791260281262</c:v>
                </c:pt>
                <c:pt idx="796">
                  <c:v>0.78083328167852795</c:v>
                </c:pt>
                <c:pt idx="797">
                  <c:v>0.781875303075795</c:v>
                </c:pt>
                <c:pt idx="798">
                  <c:v>0.78291732447306295</c:v>
                </c:pt>
                <c:pt idx="799">
                  <c:v>0.78395934587032901</c:v>
                </c:pt>
                <c:pt idx="800">
                  <c:v>0.78500136726759595</c:v>
                </c:pt>
                <c:pt idx="801">
                  <c:v>0.78604338866486401</c:v>
                </c:pt>
                <c:pt idx="802">
                  <c:v>0.78708541006213095</c:v>
                </c:pt>
                <c:pt idx="803">
                  <c:v>0.78812743145939701</c:v>
                </c:pt>
                <c:pt idx="804">
                  <c:v>0.78916945285666495</c:v>
                </c:pt>
                <c:pt idx="805">
                  <c:v>0.79021147425393201</c:v>
                </c:pt>
                <c:pt idx="806">
                  <c:v>0.79125349565119896</c:v>
                </c:pt>
                <c:pt idx="807">
                  <c:v>0.79229551704846701</c:v>
                </c:pt>
                <c:pt idx="808">
                  <c:v>0.79333753844573396</c:v>
                </c:pt>
                <c:pt idx="809">
                  <c:v>0.79437955984300002</c:v>
                </c:pt>
                <c:pt idx="810">
                  <c:v>0.79542158124026696</c:v>
                </c:pt>
                <c:pt idx="811">
                  <c:v>0.79646360263753502</c:v>
                </c:pt>
                <c:pt idx="812">
                  <c:v>0.79750562403480096</c:v>
                </c:pt>
                <c:pt idx="813">
                  <c:v>0.79854764543206902</c:v>
                </c:pt>
                <c:pt idx="814">
                  <c:v>0.79958966682933597</c:v>
                </c:pt>
                <c:pt idx="815">
                  <c:v>0.80063168822660302</c:v>
                </c:pt>
                <c:pt idx="816">
                  <c:v>0.80167370962386997</c:v>
                </c:pt>
                <c:pt idx="817">
                  <c:v>0.80271573102113802</c:v>
                </c:pt>
                <c:pt idx="818">
                  <c:v>0.80375775241840397</c:v>
                </c:pt>
                <c:pt idx="819">
                  <c:v>0.80479977381567103</c:v>
                </c:pt>
                <c:pt idx="820">
                  <c:v>0.80584179521293797</c:v>
                </c:pt>
                <c:pt idx="821">
                  <c:v>0.80688381661020503</c:v>
                </c:pt>
                <c:pt idx="822">
                  <c:v>0.80792583800747197</c:v>
                </c:pt>
                <c:pt idx="823">
                  <c:v>0.80896785940473903</c:v>
                </c:pt>
                <c:pt idx="824">
                  <c:v>0.81000988080200698</c:v>
                </c:pt>
                <c:pt idx="825">
                  <c:v>0.81105190219927403</c:v>
                </c:pt>
                <c:pt idx="826">
                  <c:v>0.81209392359654098</c:v>
                </c:pt>
                <c:pt idx="827">
                  <c:v>0.81313594499380804</c:v>
                </c:pt>
                <c:pt idx="828">
                  <c:v>0.81417796639107498</c:v>
                </c:pt>
                <c:pt idx="829">
                  <c:v>0.81521998778834204</c:v>
                </c:pt>
                <c:pt idx="830">
                  <c:v>0.81626200918560898</c:v>
                </c:pt>
                <c:pt idx="831">
                  <c:v>0.81730403058287704</c:v>
                </c:pt>
                <c:pt idx="832">
                  <c:v>0.81834605198014299</c:v>
                </c:pt>
                <c:pt idx="833">
                  <c:v>0.81938807337741004</c:v>
                </c:pt>
                <c:pt idx="834">
                  <c:v>0.82043009477467699</c:v>
                </c:pt>
                <c:pt idx="835">
                  <c:v>0.82147211617194404</c:v>
                </c:pt>
                <c:pt idx="836">
                  <c:v>0.82251413756921099</c:v>
                </c:pt>
                <c:pt idx="837">
                  <c:v>0.82355615896647805</c:v>
                </c:pt>
                <c:pt idx="838">
                  <c:v>0.82459818036374599</c:v>
                </c:pt>
                <c:pt idx="839">
                  <c:v>0.82564020176101205</c:v>
                </c:pt>
                <c:pt idx="840">
                  <c:v>0.82668222315827899</c:v>
                </c:pt>
                <c:pt idx="841">
                  <c:v>0.82772424455554605</c:v>
                </c:pt>
                <c:pt idx="842">
                  <c:v>0.828766265952813</c:v>
                </c:pt>
                <c:pt idx="843">
                  <c:v>0.82980828735008105</c:v>
                </c:pt>
                <c:pt idx="844">
                  <c:v>0.830850308747348</c:v>
                </c:pt>
                <c:pt idx="845">
                  <c:v>0.83189233014461506</c:v>
                </c:pt>
                <c:pt idx="846">
                  <c:v>0.832934351541882</c:v>
                </c:pt>
                <c:pt idx="847">
                  <c:v>0.83397637293914995</c:v>
                </c:pt>
                <c:pt idx="848">
                  <c:v>0.835018394336416</c:v>
                </c:pt>
                <c:pt idx="849">
                  <c:v>0.83606041573368395</c:v>
                </c:pt>
                <c:pt idx="850">
                  <c:v>0.837102437130951</c:v>
                </c:pt>
                <c:pt idx="851">
                  <c:v>0.83814445852821795</c:v>
                </c:pt>
                <c:pt idx="852">
                  <c:v>0.83918647992548501</c:v>
                </c:pt>
                <c:pt idx="853">
                  <c:v>0.84022850132275195</c:v>
                </c:pt>
                <c:pt idx="854">
                  <c:v>0.84127052272001901</c:v>
                </c:pt>
                <c:pt idx="855">
                  <c:v>0.84231254411728496</c:v>
                </c:pt>
                <c:pt idx="856">
                  <c:v>0.84335456551455201</c:v>
                </c:pt>
                <c:pt idx="857">
                  <c:v>0.84439658691182096</c:v>
                </c:pt>
                <c:pt idx="858">
                  <c:v>0.84543860830908801</c:v>
                </c:pt>
                <c:pt idx="859">
                  <c:v>0.84648062970635396</c:v>
                </c:pt>
                <c:pt idx="860">
                  <c:v>0.84752265110362102</c:v>
                </c:pt>
                <c:pt idx="861">
                  <c:v>0.84856467250088796</c:v>
                </c:pt>
                <c:pt idx="862">
                  <c:v>0.84960669389815502</c:v>
                </c:pt>
                <c:pt idx="863">
                  <c:v>0.85064871529542296</c:v>
                </c:pt>
                <c:pt idx="864">
                  <c:v>0.85169073669268902</c:v>
                </c:pt>
                <c:pt idx="865">
                  <c:v>0.85273275808995697</c:v>
                </c:pt>
                <c:pt idx="866">
                  <c:v>0.85377477948722302</c:v>
                </c:pt>
                <c:pt idx="867">
                  <c:v>0.85481680088449097</c:v>
                </c:pt>
              </c:numCache>
            </c:numRef>
          </c:xVal>
          <c:yVal>
            <c:numRef>
              <c:f>Sheet1!$H$3:$H$870</c:f>
              <c:numCache>
                <c:formatCode>0.00E+00</c:formatCode>
                <c:ptCount val="868"/>
                <c:pt idx="0">
                  <c:v>-1.3420683509288E-6</c:v>
                </c:pt>
                <c:pt idx="1">
                  <c:v>-1.4653645224309799E-6</c:v>
                </c:pt>
                <c:pt idx="2">
                  <c:v>-1.6028656774280901E-6</c:v>
                </c:pt>
                <c:pt idx="3">
                  <c:v>-1.7559394829832501E-6</c:v>
                </c:pt>
                <c:pt idx="4">
                  <c:v>-1.9260361822612398E-6</c:v>
                </c:pt>
                <c:pt idx="5">
                  <c:v>-2.11471930834485E-6</c:v>
                </c:pt>
                <c:pt idx="6">
                  <c:v>-2.3236721175892502E-6</c:v>
                </c:pt>
                <c:pt idx="7">
                  <c:v>-2.5547139446521502E-6</c:v>
                </c:pt>
                <c:pt idx="8">
                  <c:v>-2.80979665420949E-6</c:v>
                </c:pt>
                <c:pt idx="9">
                  <c:v>-3.0910061873760901E-6</c:v>
                </c:pt>
                <c:pt idx="10">
                  <c:v>-3.4005616158275701E-6</c:v>
                </c:pt>
                <c:pt idx="11">
                  <c:v>-3.7408105938364701E-6</c:v>
                </c:pt>
                <c:pt idx="12">
                  <c:v>-4.1142321656930102E-6</c:v>
                </c:pt>
                <c:pt idx="13">
                  <c:v>-4.5234512751621504E-6</c:v>
                </c:pt>
                <c:pt idx="14">
                  <c:v>-4.97122627737822E-6</c:v>
                </c:pt>
                <c:pt idx="15">
                  <c:v>-5.4604590387941302E-6</c:v>
                </c:pt>
                <c:pt idx="16">
                  <c:v>-5.9942079993126001E-6</c:v>
                </c:pt>
                <c:pt idx="17">
                  <c:v>-6.5757075244489598E-6</c:v>
                </c:pt>
                <c:pt idx="18">
                  <c:v>-7.2083186620935703E-6</c:v>
                </c:pt>
                <c:pt idx="19">
                  <c:v>-7.8955558070183295E-6</c:v>
                </c:pt>
                <c:pt idx="20">
                  <c:v>-8.6410963677288102E-6</c:v>
                </c:pt>
                <c:pt idx="21">
                  <c:v>-9.44876815158643E-6</c:v>
                </c:pt>
                <c:pt idx="22">
                  <c:v>-1.03225803818848E-5</c:v>
                </c:pt>
                <c:pt idx="23">
                  <c:v>-1.12667046660472E-5</c:v>
                </c:pt>
                <c:pt idx="24">
                  <c:v>-1.22854691321578E-5</c:v>
                </c:pt>
                <c:pt idx="25">
                  <c:v>-1.3383349189999301E-5</c:v>
                </c:pt>
                <c:pt idx="26">
                  <c:v>-1.4564955074755E-5</c:v>
                </c:pt>
                <c:pt idx="27">
                  <c:v>-1.5835044674029101E-5</c:v>
                </c:pt>
                <c:pt idx="28">
                  <c:v>-1.7198504825152201E-5</c:v>
                </c:pt>
                <c:pt idx="29">
                  <c:v>-1.8660344570968899E-5</c:v>
                </c:pt>
                <c:pt idx="30">
                  <c:v>-2.0225695846764399E-5</c:v>
                </c:pt>
                <c:pt idx="31">
                  <c:v>-2.18998058471574E-5</c:v>
                </c:pt>
                <c:pt idx="32">
                  <c:v>-2.3688016484384401E-5</c:v>
                </c:pt>
                <c:pt idx="33">
                  <c:v>-2.5595785693125701E-5</c:v>
                </c:pt>
                <c:pt idx="34">
                  <c:v>-2.7628626820212099E-5</c:v>
                </c:pt>
                <c:pt idx="35">
                  <c:v>-2.9792124684873E-5</c:v>
                </c:pt>
                <c:pt idx="36">
                  <c:v>-3.2091917144711503E-5</c:v>
                </c:pt>
                <c:pt idx="37">
                  <c:v>-3.4533720947654003E-5</c:v>
                </c:pt>
                <c:pt idx="38">
                  <c:v>-3.7123267714892603E-5</c:v>
                </c:pt>
                <c:pt idx="39">
                  <c:v>-3.9866314638721301E-5</c:v>
                </c:pt>
                <c:pt idx="40">
                  <c:v>-4.2768607578489298E-5</c:v>
                </c:pt>
                <c:pt idx="41">
                  <c:v>-4.58358412140751E-5</c:v>
                </c:pt>
                <c:pt idx="42">
                  <c:v>-4.9073680493566901E-5</c:v>
                </c:pt>
                <c:pt idx="43">
                  <c:v>-5.2487735542473203E-5</c:v>
                </c:pt>
                <c:pt idx="44">
                  <c:v>-5.6083544203714602E-5</c:v>
                </c:pt>
                <c:pt idx="45">
                  <c:v>-5.9866565016541603E-5</c:v>
                </c:pt>
                <c:pt idx="46">
                  <c:v>-6.3842143156152002E-5</c:v>
                </c:pt>
                <c:pt idx="47">
                  <c:v>-6.8015474625563398E-5</c:v>
                </c:pt>
                <c:pt idx="48">
                  <c:v>-7.2391617329272098E-5</c:v>
                </c:pt>
                <c:pt idx="49">
                  <c:v>-7.6975422433794705E-5</c:v>
                </c:pt>
                <c:pt idx="50">
                  <c:v>-8.1771538120362506E-5</c:v>
                </c:pt>
                <c:pt idx="51">
                  <c:v>-8.6784406432113701E-5</c:v>
                </c:pt>
                <c:pt idx="52">
                  <c:v>-9.2018223925880197E-5</c:v>
                </c:pt>
                <c:pt idx="53">
                  <c:v>-9.7476925694176694E-5</c:v>
                </c:pt>
                <c:pt idx="54">
                  <c:v>-1.0316415330063901E-4</c:v>
                </c:pt>
                <c:pt idx="55">
                  <c:v>-1.09083232495436E-4</c:v>
                </c:pt>
                <c:pt idx="56">
                  <c:v>-1.1523716050166E-4</c:v>
                </c:pt>
                <c:pt idx="57">
                  <c:v>-1.21628563919345E-4</c:v>
                </c:pt>
                <c:pt idx="58">
                  <c:v>-1.28259681142212E-4</c:v>
                </c:pt>
                <c:pt idx="59">
                  <c:v>-1.3513233369145201E-4</c:v>
                </c:pt>
                <c:pt idx="60">
                  <c:v>-1.4224789180497101E-4</c:v>
                </c:pt>
                <c:pt idx="61">
                  <c:v>-1.4960723067704499E-4</c:v>
                </c:pt>
                <c:pt idx="62">
                  <c:v>-1.57210707720768E-4</c:v>
                </c:pt>
                <c:pt idx="63">
                  <c:v>-1.65058128445935E-4</c:v>
                </c:pt>
                <c:pt idx="64">
                  <c:v>-1.7314871252790799E-4</c:v>
                </c:pt>
                <c:pt idx="65">
                  <c:v>-1.81481087388756E-4</c:v>
                </c:pt>
                <c:pt idx="66">
                  <c:v>-1.90053218725667E-4</c:v>
                </c:pt>
                <c:pt idx="67">
                  <c:v>-1.9886237645780599E-4</c:v>
                </c:pt>
                <c:pt idx="68">
                  <c:v>-2.0790511482566399E-4</c:v>
                </c:pt>
                <c:pt idx="69">
                  <c:v>-2.1717724938198599E-4</c:v>
                </c:pt>
                <c:pt idx="70">
                  <c:v>-2.26673830083255E-4</c:v>
                </c:pt>
                <c:pt idx="71">
                  <c:v>-2.36389113487485E-4</c:v>
                </c:pt>
                <c:pt idx="72">
                  <c:v>-2.4631659687002102E-4</c:v>
                </c:pt>
                <c:pt idx="73">
                  <c:v>-2.5644900503609498E-4</c:v>
                </c:pt>
                <c:pt idx="74">
                  <c:v>-2.6677832279967898E-4</c:v>
                </c:pt>
                <c:pt idx="75">
                  <c:v>-2.77295853394087E-4</c:v>
                </c:pt>
                <c:pt idx="76">
                  <c:v>-2.8799225570441098E-4</c:v>
                </c:pt>
                <c:pt idx="77">
                  <c:v>-2.98857671805063E-4</c:v>
                </c:pt>
                <c:pt idx="78">
                  <c:v>-3.09881800818969E-4</c:v>
                </c:pt>
                <c:pt idx="79">
                  <c:v>-3.21054013127372E-4</c:v>
                </c:pt>
                <c:pt idx="80">
                  <c:v>-3.3236350244777898E-4</c:v>
                </c:pt>
                <c:pt idx="81">
                  <c:v>-3.4379937214421501E-4</c:v>
                </c:pt>
                <c:pt idx="82">
                  <c:v>-3.5535082464298301E-4</c:v>
                </c:pt>
                <c:pt idx="83">
                  <c:v>-3.6700728635936702E-4</c:v>
                </c:pt>
                <c:pt idx="84">
                  <c:v>-3.78758514670484E-4</c:v>
                </c:pt>
                <c:pt idx="85">
                  <c:v>-3.9059469080067097E-4</c:v>
                </c:pt>
                <c:pt idx="86">
                  <c:v>-4.0250654381465201E-4</c:v>
                </c:pt>
                <c:pt idx="87">
                  <c:v>-4.1448538857394301E-4</c:v>
                </c:pt>
                <c:pt idx="88">
                  <c:v>-4.2652321767432301E-4</c:v>
                </c:pt>
                <c:pt idx="89">
                  <c:v>-4.38612723915667E-4</c:v>
                </c:pt>
                <c:pt idx="90">
                  <c:v>-4.5074733444782901E-4</c:v>
                </c:pt>
                <c:pt idx="91">
                  <c:v>-4.6292118319547797E-4</c:v>
                </c:pt>
                <c:pt idx="92">
                  <c:v>-4.7512917753788801E-4</c:v>
                </c:pt>
                <c:pt idx="93">
                  <c:v>-4.8736689564235399E-4</c:v>
                </c:pt>
                <c:pt idx="94">
                  <c:v>-4.99630546162273E-4</c:v>
                </c:pt>
                <c:pt idx="95">
                  <c:v>-5.1191698021132699E-4</c:v>
                </c:pt>
                <c:pt idx="96">
                  <c:v>-5.2422350432716801E-4</c:v>
                </c:pt>
                <c:pt idx="97">
                  <c:v>-5.3654793020569899E-4</c:v>
                </c:pt>
                <c:pt idx="98">
                  <c:v>-5.4888841336308604E-4</c:v>
                </c:pt>
                <c:pt idx="99">
                  <c:v>-5.61243466541652E-4</c:v>
                </c:pt>
                <c:pt idx="100">
                  <c:v>-5.73611898466769E-4</c:v>
                </c:pt>
                <c:pt idx="101">
                  <c:v>-5.8599274918083003E-4</c:v>
                </c:pt>
                <c:pt idx="102">
                  <c:v>-5.9838531617248695E-4</c:v>
                </c:pt>
                <c:pt idx="103">
                  <c:v>-6.1078905781276904E-4</c:v>
                </c:pt>
                <c:pt idx="104">
                  <c:v>-6.23203544493209E-4</c:v>
                </c:pt>
                <c:pt idx="105">
                  <c:v>-6.3562849450324798E-4</c:v>
                </c:pt>
                <c:pt idx="106">
                  <c:v>-6.4806370631828895E-4</c:v>
                </c:pt>
                <c:pt idx="107">
                  <c:v>-6.6050901005326301E-4</c:v>
                </c:pt>
                <c:pt idx="108">
                  <c:v>-6.7296430043793296E-4</c:v>
                </c:pt>
                <c:pt idx="109">
                  <c:v>-6.8542942449177201E-4</c:v>
                </c:pt>
                <c:pt idx="110">
                  <c:v>-6.9790428222609802E-4</c:v>
                </c:pt>
                <c:pt idx="111">
                  <c:v>-7.1038877103374797E-4</c:v>
                </c:pt>
                <c:pt idx="112">
                  <c:v>-7.2288277072640099E-4</c:v>
                </c:pt>
                <c:pt idx="113">
                  <c:v>-7.3538613220459198E-4</c:v>
                </c:pt>
                <c:pt idx="114">
                  <c:v>-7.4789868702254095E-4</c:v>
                </c:pt>
                <c:pt idx="115">
                  <c:v>-7.6042024598651104E-4</c:v>
                </c:pt>
                <c:pt idx="116">
                  <c:v>-7.7295055108754398E-4</c:v>
                </c:pt>
                <c:pt idx="117">
                  <c:v>-7.85489321600855E-4</c:v>
                </c:pt>
                <c:pt idx="118">
                  <c:v>-7.9803622787285396E-4</c:v>
                </c:pt>
                <c:pt idx="119">
                  <c:v>-8.1059088907322403E-4</c:v>
                </c:pt>
                <c:pt idx="120">
                  <c:v>-8.2315285961225698E-4</c:v>
                </c:pt>
                <c:pt idx="121">
                  <c:v>-8.3572165740718304E-4</c:v>
                </c:pt>
                <c:pt idx="122">
                  <c:v>-8.4829675816413901E-4</c:v>
                </c:pt>
                <c:pt idx="123">
                  <c:v>-8.6087759276878601E-4</c:v>
                </c:pt>
                <c:pt idx="124">
                  <c:v>-8.7346355614793304E-4</c:v>
                </c:pt>
                <c:pt idx="125">
                  <c:v>-8.8605409514466E-4</c:v>
                </c:pt>
                <c:pt idx="126">
                  <c:v>-8.9864864508885998E-4</c:v>
                </c:pt>
                <c:pt idx="127">
                  <c:v>-9.1124664609246999E-4</c:v>
                </c:pt>
                <c:pt idx="128">
                  <c:v>-9.2384755485967697E-4</c:v>
                </c:pt>
                <c:pt idx="129">
                  <c:v>-9.3645085723095096E-4</c:v>
                </c:pt>
                <c:pt idx="130">
                  <c:v>-9.4905606086508596E-4</c:v>
                </c:pt>
                <c:pt idx="131">
                  <c:v>-9.6166269771337997E-4</c:v>
                </c:pt>
                <c:pt idx="132">
                  <c:v>-9.7427031780318303E-4</c:v>
                </c:pt>
                <c:pt idx="133">
                  <c:v>-9.8687844419600101E-4</c:v>
                </c:pt>
                <c:pt idx="134">
                  <c:v>-9.9948660136754902E-4</c:v>
                </c:pt>
                <c:pt idx="135">
                  <c:v>-1.0120942536437001E-3</c:v>
                </c:pt>
                <c:pt idx="136">
                  <c:v>-1.0247008100764E-3</c:v>
                </c:pt>
                <c:pt idx="137">
                  <c:v>-1.0373056408363899E-3</c:v>
                </c:pt>
                <c:pt idx="138">
                  <c:v>-1.04990808082717E-3</c:v>
                </c:pt>
                <c:pt idx="139">
                  <c:v>-1.06250744783715E-3</c:v>
                </c:pt>
                <c:pt idx="140">
                  <c:v>-1.0751030619124699E-3</c:v>
                </c:pt>
                <c:pt idx="141">
                  <c:v>-1.08769426557092E-3</c:v>
                </c:pt>
                <c:pt idx="142">
                  <c:v>-1.10028046758507E-3</c:v>
                </c:pt>
                <c:pt idx="143">
                  <c:v>-1.1128611124691899E-3</c:v>
                </c:pt>
                <c:pt idx="144">
                  <c:v>-1.1254357219239301E-3</c:v>
                </c:pt>
                <c:pt idx="145">
                  <c:v>-1.13800388944455E-3</c:v>
                </c:pt>
                <c:pt idx="146">
                  <c:v>-1.1505652414768601E-3</c:v>
                </c:pt>
                <c:pt idx="147">
                  <c:v>-1.1631194612242799E-3</c:v>
                </c:pt>
                <c:pt idx="148">
                  <c:v>-1.17566621390608E-3</c:v>
                </c:pt>
                <c:pt idx="149">
                  <c:v>-1.1882051648767801E-3</c:v>
                </c:pt>
                <c:pt idx="150">
                  <c:v>-1.2007359480638801E-3</c:v>
                </c:pt>
                <c:pt idx="151">
                  <c:v>-1.2132581623085499E-3</c:v>
                </c:pt>
                <c:pt idx="152">
                  <c:v>-1.2257713948846301E-3</c:v>
                </c:pt>
                <c:pt idx="153">
                  <c:v>-1.23827523096559E-3</c:v>
                </c:pt>
                <c:pt idx="154">
                  <c:v>-1.2507692949187499E-3</c:v>
                </c:pt>
                <c:pt idx="155">
                  <c:v>-1.2632532855575999E-3</c:v>
                </c:pt>
                <c:pt idx="156">
                  <c:v>-1.27572697613797E-3</c:v>
                </c:pt>
                <c:pt idx="157">
                  <c:v>-1.28819023944547E-3</c:v>
                </c:pt>
                <c:pt idx="158">
                  <c:v>-1.3006430245563799E-3</c:v>
                </c:pt>
                <c:pt idx="159">
                  <c:v>-1.3130853770065001E-3</c:v>
                </c:pt>
                <c:pt idx="160">
                  <c:v>-1.3255174040578701E-3</c:v>
                </c:pt>
                <c:pt idx="161">
                  <c:v>-1.3379392585382199E-3</c:v>
                </c:pt>
                <c:pt idx="162">
                  <c:v>-1.3503511352205299E-3</c:v>
                </c:pt>
                <c:pt idx="163">
                  <c:v>-1.36275324820935E-3</c:v>
                </c:pt>
                <c:pt idx="164">
                  <c:v>-1.37514586338711E-3</c:v>
                </c:pt>
                <c:pt idx="165">
                  <c:v>-1.3875293059434301E-3</c:v>
                </c:pt>
                <c:pt idx="166">
                  <c:v>-1.3999039621744899E-3</c:v>
                </c:pt>
                <c:pt idx="167">
                  <c:v>-1.4122702887815401E-3</c:v>
                </c:pt>
                <c:pt idx="168">
                  <c:v>-1.42462881421763E-3</c:v>
                </c:pt>
                <c:pt idx="169">
                  <c:v>-1.4369801320729099E-3</c:v>
                </c:pt>
                <c:pt idx="170">
                  <c:v>-1.44932488109123E-3</c:v>
                </c:pt>
                <c:pt idx="171">
                  <c:v>-1.4616637184459999E-3</c:v>
                </c:pt>
                <c:pt idx="172">
                  <c:v>-1.4739973188217599E-3</c:v>
                </c:pt>
                <c:pt idx="173">
                  <c:v>-1.4863263475648301E-3</c:v>
                </c:pt>
                <c:pt idx="174">
                  <c:v>-1.49865144292396E-3</c:v>
                </c:pt>
                <c:pt idx="175">
                  <c:v>-1.51097320278389E-3</c:v>
                </c:pt>
                <c:pt idx="176">
                  <c:v>-1.52329215629526E-3</c:v>
                </c:pt>
                <c:pt idx="177">
                  <c:v>-1.53560876473598E-3</c:v>
                </c:pt>
                <c:pt idx="178">
                  <c:v>-1.5479234228294801E-3</c:v>
                </c:pt>
                <c:pt idx="179">
                  <c:v>-1.56023645872578E-3</c:v>
                </c:pt>
                <c:pt idx="180">
                  <c:v>-1.5725481373170601E-3</c:v>
                </c:pt>
                <c:pt idx="181">
                  <c:v>-1.5848586679820199E-3</c:v>
                </c:pt>
                <c:pt idx="182">
                  <c:v>-1.59716822097557E-3</c:v>
                </c:pt>
                <c:pt idx="183">
                  <c:v>-1.60947693966175E-3</c:v>
                </c:pt>
                <c:pt idx="184">
                  <c:v>-1.6217849455286799E-3</c:v>
                </c:pt>
                <c:pt idx="185">
                  <c:v>-1.6340923457349001E-3</c:v>
                </c:pt>
                <c:pt idx="186">
                  <c:v>-1.64639923634773E-3</c:v>
                </c:pt>
                <c:pt idx="187">
                  <c:v>-1.65870570203035E-3</c:v>
                </c:pt>
                <c:pt idx="188">
                  <c:v>-1.6710118169255899E-3</c:v>
                </c:pt>
                <c:pt idx="189">
                  <c:v>-1.68331764413493E-3</c:v>
                </c:pt>
                <c:pt idx="190">
                  <c:v>-1.69562323690587E-3</c:v>
                </c:pt>
                <c:pt idx="191">
                  <c:v>-1.70792864129978E-3</c:v>
                </c:pt>
                <c:pt idx="192">
                  <c:v>-1.7202338937819699E-3</c:v>
                </c:pt>
                <c:pt idx="193">
                  <c:v>-1.7325390226878999E-3</c:v>
                </c:pt>
                <c:pt idx="194">
                  <c:v>-1.7448440514549199E-3</c:v>
                </c:pt>
                <c:pt idx="195">
                  <c:v>-1.75714899878861E-3</c:v>
                </c:pt>
                <c:pt idx="196">
                  <c:v>-1.7694538794222E-3</c:v>
                </c:pt>
                <c:pt idx="197">
                  <c:v>-1.7817587059255E-3</c:v>
                </c:pt>
                <c:pt idx="198">
                  <c:v>-1.7940634880843601E-3</c:v>
                </c:pt>
                <c:pt idx="199">
                  <c:v>-1.8063682336281299E-3</c:v>
                </c:pt>
                <c:pt idx="200">
                  <c:v>-1.81867294878812E-3</c:v>
                </c:pt>
                <c:pt idx="201">
                  <c:v>-1.8309776389094201E-3</c:v>
                </c:pt>
                <c:pt idx="202">
                  <c:v>-1.8432823081866701E-3</c:v>
                </c:pt>
                <c:pt idx="203">
                  <c:v>-1.85558696007232E-3</c:v>
                </c:pt>
                <c:pt idx="204">
                  <c:v>-1.86789159744729E-3</c:v>
                </c:pt>
                <c:pt idx="205">
                  <c:v>-1.88019622275577E-3</c:v>
                </c:pt>
                <c:pt idx="206">
                  <c:v>-1.8925008380203999E-3</c:v>
                </c:pt>
                <c:pt idx="207">
                  <c:v>-1.90480544498737E-3</c:v>
                </c:pt>
                <c:pt idx="208">
                  <c:v>-1.91711004513012E-3</c:v>
                </c:pt>
                <c:pt idx="209">
                  <c:v>-1.92941463966567E-3</c:v>
                </c:pt>
                <c:pt idx="210">
                  <c:v>-1.94171922962148E-3</c:v>
                </c:pt>
                <c:pt idx="211">
                  <c:v>-1.9540238158574099E-3</c:v>
                </c:pt>
                <c:pt idx="212">
                  <c:v>-1.9663283991344302E-3</c:v>
                </c:pt>
                <c:pt idx="213">
                  <c:v>-1.9786329800788802E-3</c:v>
                </c:pt>
                <c:pt idx="214">
                  <c:v>-1.9909375592069198E-3</c:v>
                </c:pt>
                <c:pt idx="215">
                  <c:v>-2.0032421369566302E-3</c:v>
                </c:pt>
                <c:pt idx="216">
                  <c:v>-2.0155467136909601E-3</c:v>
                </c:pt>
                <c:pt idx="217">
                  <c:v>-2.0278512897008599E-3</c:v>
                </c:pt>
                <c:pt idx="218">
                  <c:v>-2.0401558652422898E-3</c:v>
                </c:pt>
                <c:pt idx="219">
                  <c:v>-2.05246044052075E-3</c:v>
                </c:pt>
                <c:pt idx="220">
                  <c:v>-2.0647650157365901E-3</c:v>
                </c:pt>
                <c:pt idx="221">
                  <c:v>-2.0770695910749199E-3</c:v>
                </c:pt>
                <c:pt idx="222">
                  <c:v>-2.0893741666767299E-3</c:v>
                </c:pt>
                <c:pt idx="223">
                  <c:v>-2.1016787426641498E-3</c:v>
                </c:pt>
                <c:pt idx="224">
                  <c:v>-2.1139833191177399E-3</c:v>
                </c:pt>
                <c:pt idx="225">
                  <c:v>-2.1262878961050501E-3</c:v>
                </c:pt>
                <c:pt idx="226">
                  <c:v>-2.1385924736414602E-3</c:v>
                </c:pt>
                <c:pt idx="227">
                  <c:v>-2.1508970517268001E-3</c:v>
                </c:pt>
                <c:pt idx="228">
                  <c:v>-2.1632016303582101E-3</c:v>
                </c:pt>
                <c:pt idx="229">
                  <c:v>-2.17550620951012E-3</c:v>
                </c:pt>
                <c:pt idx="230">
                  <c:v>-2.18781078918156E-3</c:v>
                </c:pt>
                <c:pt idx="231">
                  <c:v>-2.2001153693701199E-3</c:v>
                </c:pt>
                <c:pt idx="232">
                  <c:v>-2.2124199500297599E-3</c:v>
                </c:pt>
                <c:pt idx="233">
                  <c:v>-2.2247245311284398E-3</c:v>
                </c:pt>
                <c:pt idx="234">
                  <c:v>-2.2370291126552798E-3</c:v>
                </c:pt>
                <c:pt idx="235">
                  <c:v>-2.2493336946216901E-3</c:v>
                </c:pt>
                <c:pt idx="236">
                  <c:v>-2.2616382769980298E-3</c:v>
                </c:pt>
                <c:pt idx="237">
                  <c:v>-2.2739428596970099E-3</c:v>
                </c:pt>
                <c:pt idx="238">
                  <c:v>-2.2862474426468102E-3</c:v>
                </c:pt>
                <c:pt idx="239">
                  <c:v>-2.2985520257872102E-3</c:v>
                </c:pt>
                <c:pt idx="240">
                  <c:v>-2.31085660910788E-3</c:v>
                </c:pt>
                <c:pt idx="241">
                  <c:v>-2.3231611925957798E-3</c:v>
                </c:pt>
                <c:pt idx="242">
                  <c:v>-2.33546577621959E-3</c:v>
                </c:pt>
                <c:pt idx="243">
                  <c:v>-2.3477703599355001E-3</c:v>
                </c:pt>
                <c:pt idx="244">
                  <c:v>-2.3600749436898899E-3</c:v>
                </c:pt>
                <c:pt idx="245">
                  <c:v>-2.3723795274784801E-3</c:v>
                </c:pt>
                <c:pt idx="246">
                  <c:v>-2.3846841112880801E-3</c:v>
                </c:pt>
                <c:pt idx="247">
                  <c:v>-2.3969886951152502E-3</c:v>
                </c:pt>
                <c:pt idx="248">
                  <c:v>-2.4092932789607602E-3</c:v>
                </c:pt>
                <c:pt idx="249">
                  <c:v>-2.42159786282517E-3</c:v>
                </c:pt>
                <c:pt idx="250">
                  <c:v>-2.4339024467088699E-3</c:v>
                </c:pt>
                <c:pt idx="251">
                  <c:v>-2.4462070306120499E-3</c:v>
                </c:pt>
                <c:pt idx="252">
                  <c:v>-2.4585116145346298E-3</c:v>
                </c:pt>
                <c:pt idx="253">
                  <c:v>-2.4708161984765302E-3</c:v>
                </c:pt>
                <c:pt idx="254">
                  <c:v>-2.48312078243711E-3</c:v>
                </c:pt>
                <c:pt idx="255">
                  <c:v>-2.4954253664020102E-3</c:v>
                </c:pt>
                <c:pt idx="256">
                  <c:v>-2.5077299503669099E-3</c:v>
                </c:pt>
                <c:pt idx="257">
                  <c:v>-2.5200345343318101E-3</c:v>
                </c:pt>
                <c:pt idx="258">
                  <c:v>-2.5323391182966999E-3</c:v>
                </c:pt>
                <c:pt idx="259">
                  <c:v>-2.5446437022616001E-3</c:v>
                </c:pt>
                <c:pt idx="260">
                  <c:v>-2.5569482862264998E-3</c:v>
                </c:pt>
                <c:pt idx="261">
                  <c:v>-2.56925287019139E-3</c:v>
                </c:pt>
                <c:pt idx="262">
                  <c:v>-2.5815574541562902E-3</c:v>
                </c:pt>
                <c:pt idx="263">
                  <c:v>-2.59386203812119E-3</c:v>
                </c:pt>
                <c:pt idx="264">
                  <c:v>-2.6061666220860901E-3</c:v>
                </c:pt>
                <c:pt idx="265">
                  <c:v>-2.6184712060509799E-3</c:v>
                </c:pt>
                <c:pt idx="266">
                  <c:v>-2.6307757900158801E-3</c:v>
                </c:pt>
                <c:pt idx="267">
                  <c:v>-2.6430803739807798E-3</c:v>
                </c:pt>
                <c:pt idx="268">
                  <c:v>-2.65538495794568E-3</c:v>
                </c:pt>
                <c:pt idx="269">
                  <c:v>-2.6676895419105698E-3</c:v>
                </c:pt>
                <c:pt idx="270">
                  <c:v>-2.67999412587547E-3</c:v>
                </c:pt>
                <c:pt idx="271">
                  <c:v>-2.6922987098403702E-3</c:v>
                </c:pt>
                <c:pt idx="272">
                  <c:v>-2.7046032938052699E-3</c:v>
                </c:pt>
                <c:pt idx="273">
                  <c:v>-2.7169078777701701E-3</c:v>
                </c:pt>
                <c:pt idx="274">
                  <c:v>-2.7292124617350599E-3</c:v>
                </c:pt>
                <c:pt idx="275">
                  <c:v>-2.74151704569996E-3</c:v>
                </c:pt>
                <c:pt idx="276">
                  <c:v>-2.7538216296648598E-3</c:v>
                </c:pt>
                <c:pt idx="277">
                  <c:v>-2.76612621362976E-3</c:v>
                </c:pt>
                <c:pt idx="278">
                  <c:v>-2.7784307975946502E-3</c:v>
                </c:pt>
                <c:pt idx="279">
                  <c:v>-2.7907353815595499E-3</c:v>
                </c:pt>
                <c:pt idx="280">
                  <c:v>-2.8030399655244501E-3</c:v>
                </c:pt>
                <c:pt idx="281">
                  <c:v>-2.8153445494893499E-3</c:v>
                </c:pt>
                <c:pt idx="282">
                  <c:v>-2.8276491334542401E-3</c:v>
                </c:pt>
                <c:pt idx="283">
                  <c:v>-2.8399537174191398E-3</c:v>
                </c:pt>
                <c:pt idx="284">
                  <c:v>-2.85225830138404E-3</c:v>
                </c:pt>
                <c:pt idx="285">
                  <c:v>-2.8645628853489402E-3</c:v>
                </c:pt>
                <c:pt idx="286">
                  <c:v>-2.87686746931383E-3</c:v>
                </c:pt>
                <c:pt idx="287">
                  <c:v>-2.8891720532787301E-3</c:v>
                </c:pt>
                <c:pt idx="288">
                  <c:v>-2.9014766372436299E-3</c:v>
                </c:pt>
                <c:pt idx="289">
                  <c:v>-2.9137812212085201E-3</c:v>
                </c:pt>
                <c:pt idx="290">
                  <c:v>-2.9260858051734198E-3</c:v>
                </c:pt>
                <c:pt idx="291">
                  <c:v>-2.93839038913832E-3</c:v>
                </c:pt>
                <c:pt idx="292">
                  <c:v>-2.9506949731032202E-3</c:v>
                </c:pt>
                <c:pt idx="293">
                  <c:v>-2.9629995570681199E-3</c:v>
                </c:pt>
                <c:pt idx="294">
                  <c:v>-2.9753041410330102E-3</c:v>
                </c:pt>
                <c:pt idx="295">
                  <c:v>-2.9876087249979099E-3</c:v>
                </c:pt>
                <c:pt idx="296">
                  <c:v>-2.9999133089628101E-3</c:v>
                </c:pt>
                <c:pt idx="297">
                  <c:v>-3.0122178929277098E-3</c:v>
                </c:pt>
                <c:pt idx="298">
                  <c:v>-3.0245224768926E-3</c:v>
                </c:pt>
                <c:pt idx="299">
                  <c:v>-3.0368270608574998E-3</c:v>
                </c:pt>
                <c:pt idx="300">
                  <c:v>-3.0491316448224E-3</c:v>
                </c:pt>
                <c:pt idx="301">
                  <c:v>-3.0614362287873001E-3</c:v>
                </c:pt>
                <c:pt idx="302">
                  <c:v>-3.0737408127521899E-3</c:v>
                </c:pt>
                <c:pt idx="303">
                  <c:v>-3.0860453967170901E-3</c:v>
                </c:pt>
                <c:pt idx="304">
                  <c:v>-3.0983499806819899E-3</c:v>
                </c:pt>
                <c:pt idx="305">
                  <c:v>-3.11065456464689E-3</c:v>
                </c:pt>
                <c:pt idx="306">
                  <c:v>-3.1229591486117798E-3</c:v>
                </c:pt>
                <c:pt idx="307">
                  <c:v>-3.13526373257668E-3</c:v>
                </c:pt>
                <c:pt idx="308">
                  <c:v>-3.1475683165415802E-3</c:v>
                </c:pt>
                <c:pt idx="309">
                  <c:v>-3.1598729005064799E-3</c:v>
                </c:pt>
                <c:pt idx="310">
                  <c:v>-3.1721774844713701E-3</c:v>
                </c:pt>
                <c:pt idx="311">
                  <c:v>-3.1844820684362699E-3</c:v>
                </c:pt>
                <c:pt idx="312">
                  <c:v>-3.1967866524011701E-3</c:v>
                </c:pt>
                <c:pt idx="313">
                  <c:v>-3.2090912363660598E-3</c:v>
                </c:pt>
                <c:pt idx="314">
                  <c:v>-3.22139582033096E-3</c:v>
                </c:pt>
                <c:pt idx="315">
                  <c:v>-3.2337004042958602E-3</c:v>
                </c:pt>
                <c:pt idx="316">
                  <c:v>-3.2460049882607599E-3</c:v>
                </c:pt>
                <c:pt idx="317">
                  <c:v>-3.2583095722256501E-3</c:v>
                </c:pt>
                <c:pt idx="318">
                  <c:v>-3.2706141561905499E-3</c:v>
                </c:pt>
                <c:pt idx="319">
                  <c:v>-3.2829187401554501E-3</c:v>
                </c:pt>
                <c:pt idx="320">
                  <c:v>-3.2952233241203498E-3</c:v>
                </c:pt>
                <c:pt idx="321">
                  <c:v>-3.30752790808524E-3</c:v>
                </c:pt>
                <c:pt idx="322">
                  <c:v>-3.3198324920501402E-3</c:v>
                </c:pt>
                <c:pt idx="323">
                  <c:v>-3.33213707601504E-3</c:v>
                </c:pt>
                <c:pt idx="324">
                  <c:v>-3.3444416599799401E-3</c:v>
                </c:pt>
                <c:pt idx="325">
                  <c:v>-3.3567462439448399E-3</c:v>
                </c:pt>
                <c:pt idx="326">
                  <c:v>-3.3690508279097301E-3</c:v>
                </c:pt>
                <c:pt idx="327">
                  <c:v>-3.3813554118746298E-3</c:v>
                </c:pt>
                <c:pt idx="328">
                  <c:v>-3.39365999583953E-3</c:v>
                </c:pt>
                <c:pt idx="329">
                  <c:v>-3.4059645798044302E-3</c:v>
                </c:pt>
                <c:pt idx="330">
                  <c:v>-3.4182691637693299E-3</c:v>
                </c:pt>
                <c:pt idx="331">
                  <c:v>-3.4305737477342202E-3</c:v>
                </c:pt>
                <c:pt idx="332">
                  <c:v>-3.4428783316991199E-3</c:v>
                </c:pt>
                <c:pt idx="333">
                  <c:v>-3.4551829156640201E-3</c:v>
                </c:pt>
                <c:pt idx="334">
                  <c:v>-3.4674874996289099E-3</c:v>
                </c:pt>
                <c:pt idx="335">
                  <c:v>-3.47979208359381E-3</c:v>
                </c:pt>
                <c:pt idx="336">
                  <c:v>-3.4920966675587098E-3</c:v>
                </c:pt>
                <c:pt idx="337">
                  <c:v>-3.50440125152361E-3</c:v>
                </c:pt>
                <c:pt idx="338">
                  <c:v>-3.5167058354885002E-3</c:v>
                </c:pt>
                <c:pt idx="339">
                  <c:v>-3.5290104194533999E-3</c:v>
                </c:pt>
                <c:pt idx="340">
                  <c:v>-3.5413150034183001E-3</c:v>
                </c:pt>
                <c:pt idx="341">
                  <c:v>-3.5536195873831899E-3</c:v>
                </c:pt>
                <c:pt idx="342">
                  <c:v>-3.5659241713481E-3</c:v>
                </c:pt>
                <c:pt idx="343">
                  <c:v>-3.5782287553129898E-3</c:v>
                </c:pt>
                <c:pt idx="344">
                  <c:v>-3.59053333927789E-3</c:v>
                </c:pt>
                <c:pt idx="345">
                  <c:v>-3.6028379232427902E-3</c:v>
                </c:pt>
                <c:pt idx="346">
                  <c:v>-3.6151425072076799E-3</c:v>
                </c:pt>
                <c:pt idx="347">
                  <c:v>-3.6274470911725801E-3</c:v>
                </c:pt>
                <c:pt idx="348">
                  <c:v>-3.6397516751374799E-3</c:v>
                </c:pt>
                <c:pt idx="349">
                  <c:v>-3.6520562591023801E-3</c:v>
                </c:pt>
                <c:pt idx="350">
                  <c:v>-3.6643608430672698E-3</c:v>
                </c:pt>
                <c:pt idx="351">
                  <c:v>-3.67666542703217E-3</c:v>
                </c:pt>
                <c:pt idx="352">
                  <c:v>-3.6889700109970702E-3</c:v>
                </c:pt>
                <c:pt idx="353">
                  <c:v>-3.7012745949619699E-3</c:v>
                </c:pt>
                <c:pt idx="354">
                  <c:v>-3.7135791789268601E-3</c:v>
                </c:pt>
                <c:pt idx="355">
                  <c:v>-3.7258837628917599E-3</c:v>
                </c:pt>
                <c:pt idx="356">
                  <c:v>-3.7381883468566601E-3</c:v>
                </c:pt>
                <c:pt idx="357">
                  <c:v>-3.7504929308215598E-3</c:v>
                </c:pt>
                <c:pt idx="358">
                  <c:v>-3.76279751478645E-3</c:v>
                </c:pt>
                <c:pt idx="359">
                  <c:v>-3.7751020987513502E-3</c:v>
                </c:pt>
                <c:pt idx="360">
                  <c:v>-3.78740668271625E-3</c:v>
                </c:pt>
                <c:pt idx="361">
                  <c:v>-3.7997112666811501E-3</c:v>
                </c:pt>
                <c:pt idx="362">
                  <c:v>-3.8120158506460399E-3</c:v>
                </c:pt>
                <c:pt idx="363">
                  <c:v>-3.8243204346109401E-3</c:v>
                </c:pt>
                <c:pt idx="364">
                  <c:v>-3.8366250185758398E-3</c:v>
                </c:pt>
                <c:pt idx="365">
                  <c:v>-3.84892960254074E-3</c:v>
                </c:pt>
                <c:pt idx="366">
                  <c:v>-3.8612341865056298E-3</c:v>
                </c:pt>
                <c:pt idx="367">
                  <c:v>-3.87353877047053E-3</c:v>
                </c:pt>
                <c:pt idx="368">
                  <c:v>-3.8858433544354302E-3</c:v>
                </c:pt>
                <c:pt idx="369">
                  <c:v>-3.8981479384003299E-3</c:v>
                </c:pt>
                <c:pt idx="370">
                  <c:v>-3.9104525223652197E-3</c:v>
                </c:pt>
                <c:pt idx="371">
                  <c:v>-3.9227571063301199E-3</c:v>
                </c:pt>
                <c:pt idx="372">
                  <c:v>-3.93506169029502E-3</c:v>
                </c:pt>
                <c:pt idx="373">
                  <c:v>-3.9473662742599202E-3</c:v>
                </c:pt>
                <c:pt idx="374">
                  <c:v>-3.95967085822481E-3</c:v>
                </c:pt>
                <c:pt idx="375">
                  <c:v>-3.9719754421897102E-3</c:v>
                </c:pt>
                <c:pt idx="376">
                  <c:v>-3.9842800261546104E-3</c:v>
                </c:pt>
                <c:pt idx="377">
                  <c:v>-3.9965846101195097E-3</c:v>
                </c:pt>
                <c:pt idx="378">
                  <c:v>-4.0088891940844003E-3</c:v>
                </c:pt>
                <c:pt idx="379">
                  <c:v>-4.0211937780492996E-3</c:v>
                </c:pt>
                <c:pt idx="380">
                  <c:v>-4.0334983620141998E-3</c:v>
                </c:pt>
                <c:pt idx="381">
                  <c:v>-4.0458029459790896E-3</c:v>
                </c:pt>
                <c:pt idx="382">
                  <c:v>-4.0581075299439898E-3</c:v>
                </c:pt>
                <c:pt idx="383">
                  <c:v>-4.0704121139088899E-3</c:v>
                </c:pt>
                <c:pt idx="384">
                  <c:v>-4.0827166978737797E-3</c:v>
                </c:pt>
                <c:pt idx="385">
                  <c:v>-4.0950212818386799E-3</c:v>
                </c:pt>
                <c:pt idx="386">
                  <c:v>-4.1073258658035801E-3</c:v>
                </c:pt>
                <c:pt idx="387">
                  <c:v>-4.1196304497684699E-3</c:v>
                </c:pt>
                <c:pt idx="388">
                  <c:v>-4.13193503373337E-3</c:v>
                </c:pt>
                <c:pt idx="389">
                  <c:v>-4.1442396176982702E-3</c:v>
                </c:pt>
                <c:pt idx="390">
                  <c:v>-4.1565442016631704E-3</c:v>
                </c:pt>
                <c:pt idx="391">
                  <c:v>-4.1688487856280602E-3</c:v>
                </c:pt>
                <c:pt idx="392">
                  <c:v>-4.1811533695929604E-3</c:v>
                </c:pt>
                <c:pt idx="393">
                  <c:v>-4.1934579535578597E-3</c:v>
                </c:pt>
                <c:pt idx="394">
                  <c:v>-4.2057625375227503E-3</c:v>
                </c:pt>
                <c:pt idx="395">
                  <c:v>-4.2180671214876496E-3</c:v>
                </c:pt>
                <c:pt idx="396">
                  <c:v>-4.2303717054525498E-3</c:v>
                </c:pt>
                <c:pt idx="397">
                  <c:v>-4.24267628941745E-3</c:v>
                </c:pt>
                <c:pt idx="398">
                  <c:v>-4.2549808733823398E-3</c:v>
                </c:pt>
                <c:pt idx="399">
                  <c:v>-4.2672854573472399E-3</c:v>
                </c:pt>
                <c:pt idx="400">
                  <c:v>-4.2795900413121297E-3</c:v>
                </c:pt>
                <c:pt idx="401">
                  <c:v>-4.2918946252770299E-3</c:v>
                </c:pt>
                <c:pt idx="402">
                  <c:v>-4.3041992092419301E-3</c:v>
                </c:pt>
                <c:pt idx="403">
                  <c:v>-4.3165037932068303E-3</c:v>
                </c:pt>
                <c:pt idx="404">
                  <c:v>-4.32880837717172E-3</c:v>
                </c:pt>
                <c:pt idx="405">
                  <c:v>-4.3411129611366202E-3</c:v>
                </c:pt>
                <c:pt idx="406">
                  <c:v>-4.3534175451015204E-3</c:v>
                </c:pt>
                <c:pt idx="407">
                  <c:v>-4.3657221290664197E-3</c:v>
                </c:pt>
                <c:pt idx="408">
                  <c:v>-4.3780267130313104E-3</c:v>
                </c:pt>
                <c:pt idx="409">
                  <c:v>-4.3903312969962097E-3</c:v>
                </c:pt>
                <c:pt idx="410">
                  <c:v>-4.4026358809611098E-3</c:v>
                </c:pt>
                <c:pt idx="411">
                  <c:v>-4.4149404649259996E-3</c:v>
                </c:pt>
                <c:pt idx="412">
                  <c:v>-4.4272450488908998E-3</c:v>
                </c:pt>
                <c:pt idx="413">
                  <c:v>-4.4395496328558E-3</c:v>
                </c:pt>
                <c:pt idx="414">
                  <c:v>-4.4518542168206898E-3</c:v>
                </c:pt>
                <c:pt idx="415">
                  <c:v>-4.4641588007855899E-3</c:v>
                </c:pt>
                <c:pt idx="416">
                  <c:v>-4.4764633847504901E-3</c:v>
                </c:pt>
                <c:pt idx="417">
                  <c:v>-4.4887679687153903E-3</c:v>
                </c:pt>
                <c:pt idx="418">
                  <c:v>-4.5010725526802801E-3</c:v>
                </c:pt>
                <c:pt idx="419">
                  <c:v>-4.5133771366451803E-3</c:v>
                </c:pt>
                <c:pt idx="420">
                  <c:v>-4.5256817206100796E-3</c:v>
                </c:pt>
                <c:pt idx="421">
                  <c:v>-4.5379863045749702E-3</c:v>
                </c:pt>
                <c:pt idx="422">
                  <c:v>-4.5502908885398704E-3</c:v>
                </c:pt>
                <c:pt idx="423">
                  <c:v>-4.5625954725047697E-3</c:v>
                </c:pt>
                <c:pt idx="424">
                  <c:v>-4.5749000564696603E-3</c:v>
                </c:pt>
                <c:pt idx="425">
                  <c:v>-4.5872046404345597E-3</c:v>
                </c:pt>
                <c:pt idx="426">
                  <c:v>-4.5995092243994598E-3</c:v>
                </c:pt>
                <c:pt idx="427">
                  <c:v>-4.61181380836436E-3</c:v>
                </c:pt>
                <c:pt idx="428">
                  <c:v>-4.6241183923292498E-3</c:v>
                </c:pt>
                <c:pt idx="429">
                  <c:v>-4.63642297629415E-3</c:v>
                </c:pt>
                <c:pt idx="430">
                  <c:v>-4.6487275602590502E-3</c:v>
                </c:pt>
                <c:pt idx="431">
                  <c:v>-4.6610321442239399E-3</c:v>
                </c:pt>
                <c:pt idx="432">
                  <c:v>-4.6733367281888401E-3</c:v>
                </c:pt>
                <c:pt idx="433">
                  <c:v>-4.6856413121537403E-3</c:v>
                </c:pt>
                <c:pt idx="434">
                  <c:v>-4.6979458961186301E-3</c:v>
                </c:pt>
                <c:pt idx="435">
                  <c:v>-4.7102504800835398E-3</c:v>
                </c:pt>
                <c:pt idx="436">
                  <c:v>-4.7225550640484304E-3</c:v>
                </c:pt>
                <c:pt idx="437">
                  <c:v>-4.7348596480133297E-3</c:v>
                </c:pt>
                <c:pt idx="438">
                  <c:v>-4.7471642319782204E-3</c:v>
                </c:pt>
                <c:pt idx="439">
                  <c:v>-4.7594688159431197E-3</c:v>
                </c:pt>
                <c:pt idx="440">
                  <c:v>-4.7717733999080199E-3</c:v>
                </c:pt>
                <c:pt idx="441">
                  <c:v>-4.7840779838729097E-3</c:v>
                </c:pt>
                <c:pt idx="442">
                  <c:v>-4.7963825678378098E-3</c:v>
                </c:pt>
                <c:pt idx="443">
                  <c:v>-4.80868715180271E-3</c:v>
                </c:pt>
                <c:pt idx="444">
                  <c:v>-4.8209917357676102E-3</c:v>
                </c:pt>
                <c:pt idx="445">
                  <c:v>-4.8332963197325E-3</c:v>
                </c:pt>
                <c:pt idx="446">
                  <c:v>-4.8456009036974002E-3</c:v>
                </c:pt>
                <c:pt idx="447">
                  <c:v>-4.8579054876623003E-3</c:v>
                </c:pt>
                <c:pt idx="448">
                  <c:v>-4.8702100716271901E-3</c:v>
                </c:pt>
                <c:pt idx="449">
                  <c:v>-4.8825146555920903E-3</c:v>
                </c:pt>
                <c:pt idx="450">
                  <c:v>-4.8948192395569896E-3</c:v>
                </c:pt>
                <c:pt idx="451">
                  <c:v>-4.9071238235218802E-3</c:v>
                </c:pt>
                <c:pt idx="452">
                  <c:v>-4.9194284074867804E-3</c:v>
                </c:pt>
                <c:pt idx="453">
                  <c:v>-4.9317329914516797E-3</c:v>
                </c:pt>
                <c:pt idx="454">
                  <c:v>-4.9440375754165704E-3</c:v>
                </c:pt>
                <c:pt idx="455">
                  <c:v>-4.9563421593814697E-3</c:v>
                </c:pt>
                <c:pt idx="456">
                  <c:v>-4.9686467433463699E-3</c:v>
                </c:pt>
                <c:pt idx="457">
                  <c:v>-4.9809513273112701E-3</c:v>
                </c:pt>
                <c:pt idx="458">
                  <c:v>-4.9932559112761598E-3</c:v>
                </c:pt>
                <c:pt idx="459">
                  <c:v>-5.00556049524106E-3</c:v>
                </c:pt>
                <c:pt idx="460">
                  <c:v>-5.0178650792059602E-3</c:v>
                </c:pt>
                <c:pt idx="461">
                  <c:v>-5.0301696631708604E-3</c:v>
                </c:pt>
                <c:pt idx="462">
                  <c:v>-5.0424742471357501E-3</c:v>
                </c:pt>
                <c:pt idx="463">
                  <c:v>-5.0547788311006503E-3</c:v>
                </c:pt>
                <c:pt idx="464">
                  <c:v>-5.0670834150655496E-3</c:v>
                </c:pt>
                <c:pt idx="465">
                  <c:v>-5.0793879990304403E-3</c:v>
                </c:pt>
                <c:pt idx="466">
                  <c:v>-5.0916925829953396E-3</c:v>
                </c:pt>
                <c:pt idx="467">
                  <c:v>-5.1039971669602398E-3</c:v>
                </c:pt>
                <c:pt idx="468">
                  <c:v>-5.1163017509251304E-3</c:v>
                </c:pt>
                <c:pt idx="469">
                  <c:v>-5.1286063348900297E-3</c:v>
                </c:pt>
                <c:pt idx="470">
                  <c:v>-5.1409109188549299E-3</c:v>
                </c:pt>
                <c:pt idx="471">
                  <c:v>-5.1532155028198197E-3</c:v>
                </c:pt>
                <c:pt idx="472">
                  <c:v>-5.1655200867847199E-3</c:v>
                </c:pt>
                <c:pt idx="473">
                  <c:v>-5.1778246707496201E-3</c:v>
                </c:pt>
                <c:pt idx="474">
                  <c:v>-5.1901292547145202E-3</c:v>
                </c:pt>
                <c:pt idx="475">
                  <c:v>-5.20243383867941E-3</c:v>
                </c:pt>
                <c:pt idx="476">
                  <c:v>-5.2147384226443102E-3</c:v>
                </c:pt>
                <c:pt idx="477">
                  <c:v>-5.2270430066092104E-3</c:v>
                </c:pt>
                <c:pt idx="478">
                  <c:v>-5.2393475905741001E-3</c:v>
                </c:pt>
                <c:pt idx="479">
                  <c:v>-5.2516521745390003E-3</c:v>
                </c:pt>
                <c:pt idx="480">
                  <c:v>-5.2639567585038996E-3</c:v>
                </c:pt>
                <c:pt idx="481">
                  <c:v>-5.2762613424687903E-3</c:v>
                </c:pt>
                <c:pt idx="482">
                  <c:v>-5.2885659264336896E-3</c:v>
                </c:pt>
                <c:pt idx="483">
                  <c:v>-5.3008705103985898E-3</c:v>
                </c:pt>
                <c:pt idx="484">
                  <c:v>-5.3131750943634804E-3</c:v>
                </c:pt>
                <c:pt idx="485">
                  <c:v>-5.3254796783283797E-3</c:v>
                </c:pt>
                <c:pt idx="486">
                  <c:v>-5.3377842622932799E-3</c:v>
                </c:pt>
                <c:pt idx="487">
                  <c:v>-5.3500888462581801E-3</c:v>
                </c:pt>
                <c:pt idx="488">
                  <c:v>-5.3623934302230803E-3</c:v>
                </c:pt>
                <c:pt idx="489">
                  <c:v>-5.37469801418797E-3</c:v>
                </c:pt>
                <c:pt idx="490">
                  <c:v>-5.3870025981528598E-3</c:v>
                </c:pt>
                <c:pt idx="491">
                  <c:v>-5.39930718211776E-3</c:v>
                </c:pt>
                <c:pt idx="492">
                  <c:v>-5.4116117660826602E-3</c:v>
                </c:pt>
                <c:pt idx="493">
                  <c:v>-5.4239163500475604E-3</c:v>
                </c:pt>
                <c:pt idx="494">
                  <c:v>-5.4362209340124501E-3</c:v>
                </c:pt>
                <c:pt idx="495">
                  <c:v>-5.4485255179773503E-3</c:v>
                </c:pt>
                <c:pt idx="496">
                  <c:v>-5.4608301019422496E-3</c:v>
                </c:pt>
                <c:pt idx="497">
                  <c:v>-5.4731346859071498E-3</c:v>
                </c:pt>
                <c:pt idx="498">
                  <c:v>-5.4854392698720396E-3</c:v>
                </c:pt>
                <c:pt idx="499">
                  <c:v>-5.4977438538369398E-3</c:v>
                </c:pt>
                <c:pt idx="500">
                  <c:v>-5.5100484378018399E-3</c:v>
                </c:pt>
                <c:pt idx="501">
                  <c:v>-5.5223530217667401E-3</c:v>
                </c:pt>
                <c:pt idx="502">
                  <c:v>-5.5346576057316299E-3</c:v>
                </c:pt>
                <c:pt idx="503">
                  <c:v>-5.5469621896965301E-3</c:v>
                </c:pt>
                <c:pt idx="504">
                  <c:v>-5.5592667736614303E-3</c:v>
                </c:pt>
                <c:pt idx="505">
                  <c:v>-5.57157135762632E-3</c:v>
                </c:pt>
                <c:pt idx="506">
                  <c:v>-5.5838759415912202E-3</c:v>
                </c:pt>
                <c:pt idx="507">
                  <c:v>-5.5961805255561204E-3</c:v>
                </c:pt>
                <c:pt idx="508">
                  <c:v>-5.6084851095210197E-3</c:v>
                </c:pt>
                <c:pt idx="509">
                  <c:v>-5.6207896934859104E-3</c:v>
                </c:pt>
                <c:pt idx="510">
                  <c:v>-5.6330942774508097E-3</c:v>
                </c:pt>
                <c:pt idx="511">
                  <c:v>-5.6453988614157099E-3</c:v>
                </c:pt>
                <c:pt idx="512">
                  <c:v>-5.6577034453805996E-3</c:v>
                </c:pt>
                <c:pt idx="513">
                  <c:v>-5.6700080293454903E-3</c:v>
                </c:pt>
                <c:pt idx="514">
                  <c:v>-5.6823126133104E-3</c:v>
                </c:pt>
                <c:pt idx="515">
                  <c:v>-5.6946171972752898E-3</c:v>
                </c:pt>
                <c:pt idx="516">
                  <c:v>-5.7069217812401899E-3</c:v>
                </c:pt>
                <c:pt idx="517">
                  <c:v>-5.7192263652050901E-3</c:v>
                </c:pt>
                <c:pt idx="518">
                  <c:v>-5.7315309491699799E-3</c:v>
                </c:pt>
                <c:pt idx="519">
                  <c:v>-5.7438355331348801E-3</c:v>
                </c:pt>
                <c:pt idx="520">
                  <c:v>-5.7561401170997803E-3</c:v>
                </c:pt>
                <c:pt idx="521">
                  <c:v>-5.7684447010646796E-3</c:v>
                </c:pt>
                <c:pt idx="522">
                  <c:v>-5.7807492850295702E-3</c:v>
                </c:pt>
                <c:pt idx="523">
                  <c:v>-5.7930538689944704E-3</c:v>
                </c:pt>
                <c:pt idx="524">
                  <c:v>-5.8053584529593697E-3</c:v>
                </c:pt>
                <c:pt idx="525">
                  <c:v>-5.8176630369242604E-3</c:v>
                </c:pt>
                <c:pt idx="526">
                  <c:v>-5.8299676208891701E-3</c:v>
                </c:pt>
                <c:pt idx="527">
                  <c:v>-5.8422722048540503E-3</c:v>
                </c:pt>
                <c:pt idx="528">
                  <c:v>-5.8545767888189496E-3</c:v>
                </c:pt>
                <c:pt idx="529">
                  <c:v>-5.8668813727838498E-3</c:v>
                </c:pt>
                <c:pt idx="530">
                  <c:v>-5.87918595674875E-3</c:v>
                </c:pt>
                <c:pt idx="531">
                  <c:v>-5.8914905407136502E-3</c:v>
                </c:pt>
                <c:pt idx="532">
                  <c:v>-5.9037951246785399E-3</c:v>
                </c:pt>
                <c:pt idx="533">
                  <c:v>-5.9160997086434401E-3</c:v>
                </c:pt>
                <c:pt idx="534">
                  <c:v>-5.9284042926083403E-3</c:v>
                </c:pt>
                <c:pt idx="535">
                  <c:v>-5.9407088765732396E-3</c:v>
                </c:pt>
                <c:pt idx="536">
                  <c:v>-5.9530134605381303E-3</c:v>
                </c:pt>
                <c:pt idx="537">
                  <c:v>-5.96531804450302E-3</c:v>
                </c:pt>
                <c:pt idx="538">
                  <c:v>-5.9776226284679298E-3</c:v>
                </c:pt>
                <c:pt idx="539">
                  <c:v>-5.9899272124328299E-3</c:v>
                </c:pt>
                <c:pt idx="540">
                  <c:v>-6.0022317963977197E-3</c:v>
                </c:pt>
                <c:pt idx="541">
                  <c:v>-6.0145363803626199E-3</c:v>
                </c:pt>
                <c:pt idx="542">
                  <c:v>-6.0268409643275097E-3</c:v>
                </c:pt>
                <c:pt idx="543">
                  <c:v>-6.0391455482924098E-3</c:v>
                </c:pt>
                <c:pt idx="544">
                  <c:v>-6.05145013225731E-3</c:v>
                </c:pt>
                <c:pt idx="545">
                  <c:v>-6.0637547162221998E-3</c:v>
                </c:pt>
                <c:pt idx="546">
                  <c:v>-6.0760593001871E-3</c:v>
                </c:pt>
                <c:pt idx="547">
                  <c:v>-6.0883638841520002E-3</c:v>
                </c:pt>
                <c:pt idx="548">
                  <c:v>-6.1006684681168899E-3</c:v>
                </c:pt>
                <c:pt idx="549">
                  <c:v>-6.1129730520817901E-3</c:v>
                </c:pt>
                <c:pt idx="550">
                  <c:v>-6.1252776360466903E-3</c:v>
                </c:pt>
                <c:pt idx="551">
                  <c:v>-6.1375822200115801E-3</c:v>
                </c:pt>
                <c:pt idx="552">
                  <c:v>-6.1498868039764802E-3</c:v>
                </c:pt>
                <c:pt idx="553">
                  <c:v>-6.1621913879413804E-3</c:v>
                </c:pt>
                <c:pt idx="554">
                  <c:v>-6.1744959719062702E-3</c:v>
                </c:pt>
                <c:pt idx="555">
                  <c:v>-6.1868005558711704E-3</c:v>
                </c:pt>
                <c:pt idx="556">
                  <c:v>-6.1991051398360697E-3</c:v>
                </c:pt>
                <c:pt idx="557">
                  <c:v>-6.2114097238009603E-3</c:v>
                </c:pt>
                <c:pt idx="558">
                  <c:v>-6.2237143077658701E-3</c:v>
                </c:pt>
                <c:pt idx="559">
                  <c:v>-6.2360188917307702E-3</c:v>
                </c:pt>
                <c:pt idx="560">
                  <c:v>-6.24832347569566E-3</c:v>
                </c:pt>
                <c:pt idx="561">
                  <c:v>-6.2606280596605602E-3</c:v>
                </c:pt>
                <c:pt idx="562">
                  <c:v>-6.27293264362545E-3</c:v>
                </c:pt>
                <c:pt idx="563">
                  <c:v>-6.2852372275903502E-3</c:v>
                </c:pt>
                <c:pt idx="564">
                  <c:v>-6.2975418115552503E-3</c:v>
                </c:pt>
                <c:pt idx="565">
                  <c:v>-6.3098463955201496E-3</c:v>
                </c:pt>
                <c:pt idx="566">
                  <c:v>-6.3221509794850403E-3</c:v>
                </c:pt>
                <c:pt idx="567">
                  <c:v>-6.3344555634499396E-3</c:v>
                </c:pt>
                <c:pt idx="568">
                  <c:v>-6.3467601474148302E-3</c:v>
                </c:pt>
                <c:pt idx="569">
                  <c:v>-6.3590647313797304E-3</c:v>
                </c:pt>
                <c:pt idx="570">
                  <c:v>-6.3713693153446297E-3</c:v>
                </c:pt>
                <c:pt idx="571">
                  <c:v>-6.3836738993095299E-3</c:v>
                </c:pt>
                <c:pt idx="572">
                  <c:v>-6.3959784832744197E-3</c:v>
                </c:pt>
                <c:pt idx="573">
                  <c:v>-6.4082830672393199E-3</c:v>
                </c:pt>
                <c:pt idx="574">
                  <c:v>-6.4205876512042201E-3</c:v>
                </c:pt>
                <c:pt idx="575">
                  <c:v>-6.4328922351691202E-3</c:v>
                </c:pt>
                <c:pt idx="576">
                  <c:v>-6.44519681913401E-3</c:v>
                </c:pt>
                <c:pt idx="577">
                  <c:v>-6.4575014030988998E-3</c:v>
                </c:pt>
                <c:pt idx="578">
                  <c:v>-6.4698059870638104E-3</c:v>
                </c:pt>
                <c:pt idx="579">
                  <c:v>-6.4821105710287001E-3</c:v>
                </c:pt>
                <c:pt idx="580">
                  <c:v>-6.4944151549936003E-3</c:v>
                </c:pt>
                <c:pt idx="581">
                  <c:v>-6.5067197389584996E-3</c:v>
                </c:pt>
                <c:pt idx="582">
                  <c:v>-6.5190243229233998E-3</c:v>
                </c:pt>
                <c:pt idx="583">
                  <c:v>-6.5313289068883E-3</c:v>
                </c:pt>
                <c:pt idx="584">
                  <c:v>-6.5436334908531898E-3</c:v>
                </c:pt>
                <c:pt idx="585">
                  <c:v>-6.5559380748180804E-3</c:v>
                </c:pt>
                <c:pt idx="586">
                  <c:v>-6.5682426587829797E-3</c:v>
                </c:pt>
                <c:pt idx="587">
                  <c:v>-6.5805472427478799E-3</c:v>
                </c:pt>
                <c:pt idx="588">
                  <c:v>-6.5928518267127801E-3</c:v>
                </c:pt>
                <c:pt idx="589">
                  <c:v>-6.6051564106776699E-3</c:v>
                </c:pt>
                <c:pt idx="590">
                  <c:v>-6.6174609946425701E-3</c:v>
                </c:pt>
                <c:pt idx="591">
                  <c:v>-6.6297655786074702E-3</c:v>
                </c:pt>
                <c:pt idx="592">
                  <c:v>-6.64207016257236E-3</c:v>
                </c:pt>
                <c:pt idx="593">
                  <c:v>-6.6543747465372602E-3</c:v>
                </c:pt>
                <c:pt idx="594">
                  <c:v>-6.6666793305021604E-3</c:v>
                </c:pt>
                <c:pt idx="595">
                  <c:v>-6.6789839144670501E-3</c:v>
                </c:pt>
                <c:pt idx="596">
                  <c:v>-6.6912884984319503E-3</c:v>
                </c:pt>
                <c:pt idx="597">
                  <c:v>-6.7035930823968496E-3</c:v>
                </c:pt>
                <c:pt idx="598">
                  <c:v>-6.7158976663617498E-3</c:v>
                </c:pt>
                <c:pt idx="599">
                  <c:v>-6.72820225032665E-3</c:v>
                </c:pt>
                <c:pt idx="600">
                  <c:v>-6.7405068342915398E-3</c:v>
                </c:pt>
                <c:pt idx="601">
                  <c:v>-6.75281141825644E-3</c:v>
                </c:pt>
                <c:pt idx="602">
                  <c:v>-6.7651160022213297E-3</c:v>
                </c:pt>
                <c:pt idx="603">
                  <c:v>-6.7774205861862299E-3</c:v>
                </c:pt>
                <c:pt idx="604">
                  <c:v>-6.7897251701511301E-3</c:v>
                </c:pt>
                <c:pt idx="605">
                  <c:v>-6.8020297541160303E-3</c:v>
                </c:pt>
                <c:pt idx="606">
                  <c:v>-6.81433433808092E-3</c:v>
                </c:pt>
                <c:pt idx="607">
                  <c:v>-6.8266389220458202E-3</c:v>
                </c:pt>
                <c:pt idx="608">
                  <c:v>-6.8389435060107204E-3</c:v>
                </c:pt>
                <c:pt idx="609">
                  <c:v>-6.8512480899756197E-3</c:v>
                </c:pt>
                <c:pt idx="610">
                  <c:v>-6.8635526739405199E-3</c:v>
                </c:pt>
                <c:pt idx="611">
                  <c:v>-6.8758572579054097E-3</c:v>
                </c:pt>
                <c:pt idx="612">
                  <c:v>-6.8881618418703099E-3</c:v>
                </c:pt>
                <c:pt idx="613">
                  <c:v>-6.9004664258351996E-3</c:v>
                </c:pt>
                <c:pt idx="614">
                  <c:v>-6.9127710098000998E-3</c:v>
                </c:pt>
                <c:pt idx="615">
                  <c:v>-6.925075593765E-3</c:v>
                </c:pt>
                <c:pt idx="616">
                  <c:v>-6.9373801777299002E-3</c:v>
                </c:pt>
                <c:pt idx="617">
                  <c:v>-6.94968476169479E-3</c:v>
                </c:pt>
                <c:pt idx="618">
                  <c:v>-6.9619893456596901E-3</c:v>
                </c:pt>
                <c:pt idx="619">
                  <c:v>-6.9742939296245799E-3</c:v>
                </c:pt>
                <c:pt idx="620">
                  <c:v>-6.9865985135894801E-3</c:v>
                </c:pt>
                <c:pt idx="621">
                  <c:v>-6.9989030975543803E-3</c:v>
                </c:pt>
                <c:pt idx="622">
                  <c:v>-7.0112076815192796E-3</c:v>
                </c:pt>
                <c:pt idx="623">
                  <c:v>-7.0235122654841702E-3</c:v>
                </c:pt>
                <c:pt idx="624">
                  <c:v>-7.0358168494490704E-3</c:v>
                </c:pt>
                <c:pt idx="625">
                  <c:v>-7.0481214334139697E-3</c:v>
                </c:pt>
                <c:pt idx="626">
                  <c:v>-7.0604260173788604E-3</c:v>
                </c:pt>
                <c:pt idx="627">
                  <c:v>-7.0727306013437597E-3</c:v>
                </c:pt>
                <c:pt idx="628">
                  <c:v>-7.0850351853086599E-3</c:v>
                </c:pt>
                <c:pt idx="629">
                  <c:v>-7.09733976927356E-3</c:v>
                </c:pt>
                <c:pt idx="630">
                  <c:v>-7.1096443532384498E-3</c:v>
                </c:pt>
                <c:pt idx="631">
                  <c:v>-7.12194893720335E-3</c:v>
                </c:pt>
                <c:pt idx="632">
                  <c:v>-7.1342535211682398E-3</c:v>
                </c:pt>
                <c:pt idx="633">
                  <c:v>-7.1465581051331399E-3</c:v>
                </c:pt>
                <c:pt idx="634">
                  <c:v>-7.1588626890980401E-3</c:v>
                </c:pt>
                <c:pt idx="635">
                  <c:v>-7.1711672730629403E-3</c:v>
                </c:pt>
                <c:pt idx="636">
                  <c:v>-7.1834718570278301E-3</c:v>
                </c:pt>
                <c:pt idx="637">
                  <c:v>-7.1957764409927303E-3</c:v>
                </c:pt>
                <c:pt idx="638">
                  <c:v>-7.2080810249576296E-3</c:v>
                </c:pt>
                <c:pt idx="639">
                  <c:v>-7.2203856089225202E-3</c:v>
                </c:pt>
                <c:pt idx="640">
                  <c:v>-7.2326901928874204E-3</c:v>
                </c:pt>
                <c:pt idx="641">
                  <c:v>-7.2449947768523197E-3</c:v>
                </c:pt>
                <c:pt idx="642">
                  <c:v>-7.2572993608172104E-3</c:v>
                </c:pt>
                <c:pt idx="643">
                  <c:v>-7.2696039447821097E-3</c:v>
                </c:pt>
                <c:pt idx="644">
                  <c:v>-7.2819085287470098E-3</c:v>
                </c:pt>
                <c:pt idx="645">
                  <c:v>-7.2942131127118996E-3</c:v>
                </c:pt>
                <c:pt idx="646">
                  <c:v>-7.3065176966767998E-3</c:v>
                </c:pt>
                <c:pt idx="647">
                  <c:v>-7.3188222806417E-3</c:v>
                </c:pt>
                <c:pt idx="648">
                  <c:v>-7.3311268646066002E-3</c:v>
                </c:pt>
                <c:pt idx="649">
                  <c:v>-7.3434314485714899E-3</c:v>
                </c:pt>
                <c:pt idx="650">
                  <c:v>-7.3557360325363901E-3</c:v>
                </c:pt>
                <c:pt idx="651">
                  <c:v>-7.3680406165012799E-3</c:v>
                </c:pt>
                <c:pt idx="652">
                  <c:v>-7.3803452004661896E-3</c:v>
                </c:pt>
                <c:pt idx="653">
                  <c:v>-7.3926497844310803E-3</c:v>
                </c:pt>
                <c:pt idx="654">
                  <c:v>-7.4049543683959796E-3</c:v>
                </c:pt>
                <c:pt idx="655">
                  <c:v>-7.4172589523608702E-3</c:v>
                </c:pt>
                <c:pt idx="656">
                  <c:v>-7.4295635363257704E-3</c:v>
                </c:pt>
                <c:pt idx="657">
                  <c:v>-7.4418681202906697E-3</c:v>
                </c:pt>
                <c:pt idx="658">
                  <c:v>-7.4541727042555603E-3</c:v>
                </c:pt>
                <c:pt idx="659">
                  <c:v>-7.4664772882204597E-3</c:v>
                </c:pt>
                <c:pt idx="660">
                  <c:v>-7.4787818721853703E-3</c:v>
                </c:pt>
                <c:pt idx="661">
                  <c:v>-7.49108645615026E-3</c:v>
                </c:pt>
                <c:pt idx="662">
                  <c:v>-7.5033910401151498E-3</c:v>
                </c:pt>
                <c:pt idx="663">
                  <c:v>-7.5156956240800604E-3</c:v>
                </c:pt>
                <c:pt idx="664">
                  <c:v>-7.5280002080449502E-3</c:v>
                </c:pt>
                <c:pt idx="665">
                  <c:v>-7.5403047920098503E-3</c:v>
                </c:pt>
                <c:pt idx="666">
                  <c:v>-7.5526093759747497E-3</c:v>
                </c:pt>
                <c:pt idx="667">
                  <c:v>-7.5649139599396403E-3</c:v>
                </c:pt>
                <c:pt idx="668">
                  <c:v>-7.5772185439045396E-3</c:v>
                </c:pt>
                <c:pt idx="669">
                  <c:v>-7.5895231278694398E-3</c:v>
                </c:pt>
                <c:pt idx="670">
                  <c:v>-7.6018277118343304E-3</c:v>
                </c:pt>
                <c:pt idx="671">
                  <c:v>-7.6141322957992297E-3</c:v>
                </c:pt>
                <c:pt idx="672">
                  <c:v>-7.6264368797641299E-3</c:v>
                </c:pt>
                <c:pt idx="673">
                  <c:v>-7.6387414637290197E-3</c:v>
                </c:pt>
                <c:pt idx="674">
                  <c:v>-7.6510460476939199E-3</c:v>
                </c:pt>
                <c:pt idx="675">
                  <c:v>-7.6633506316588201E-3</c:v>
                </c:pt>
                <c:pt idx="676">
                  <c:v>-7.6756552156237202E-3</c:v>
                </c:pt>
                <c:pt idx="677">
                  <c:v>-7.68795979958861E-3</c:v>
                </c:pt>
                <c:pt idx="678">
                  <c:v>-7.7002643835535102E-3</c:v>
                </c:pt>
                <c:pt idx="679">
                  <c:v>-7.7125689675184104E-3</c:v>
                </c:pt>
                <c:pt idx="680">
                  <c:v>-7.7248735514833097E-3</c:v>
                </c:pt>
                <c:pt idx="681">
                  <c:v>-7.7371781354482003E-3</c:v>
                </c:pt>
                <c:pt idx="682">
                  <c:v>-7.7494827194130901E-3</c:v>
                </c:pt>
                <c:pt idx="683">
                  <c:v>-7.7617873033779903E-3</c:v>
                </c:pt>
                <c:pt idx="684">
                  <c:v>-7.7740918873428896E-3</c:v>
                </c:pt>
                <c:pt idx="685">
                  <c:v>-7.7863964713077802E-3</c:v>
                </c:pt>
                <c:pt idx="686">
                  <c:v>-7.7987010552726804E-3</c:v>
                </c:pt>
                <c:pt idx="687">
                  <c:v>-7.8110056392375797E-3</c:v>
                </c:pt>
                <c:pt idx="688">
                  <c:v>-7.8233102232024808E-3</c:v>
                </c:pt>
                <c:pt idx="689">
                  <c:v>-7.8356148071673792E-3</c:v>
                </c:pt>
                <c:pt idx="690">
                  <c:v>-7.8479193911322603E-3</c:v>
                </c:pt>
                <c:pt idx="691">
                  <c:v>-7.8602239750971692E-3</c:v>
                </c:pt>
                <c:pt idx="692">
                  <c:v>-7.8725285590620694E-3</c:v>
                </c:pt>
                <c:pt idx="693">
                  <c:v>-7.8848331430269591E-3</c:v>
                </c:pt>
                <c:pt idx="694">
                  <c:v>-7.8971377269918593E-3</c:v>
                </c:pt>
                <c:pt idx="695">
                  <c:v>-7.9094423109567595E-3</c:v>
                </c:pt>
                <c:pt idx="696">
                  <c:v>-7.9217468949216493E-3</c:v>
                </c:pt>
                <c:pt idx="697">
                  <c:v>-7.9340514788865495E-3</c:v>
                </c:pt>
                <c:pt idx="698">
                  <c:v>-7.9463560628514496E-3</c:v>
                </c:pt>
                <c:pt idx="699">
                  <c:v>-7.9586606468163394E-3</c:v>
                </c:pt>
                <c:pt idx="700">
                  <c:v>-7.97096523078125E-3</c:v>
                </c:pt>
                <c:pt idx="701">
                  <c:v>-7.9832698147461398E-3</c:v>
                </c:pt>
                <c:pt idx="702">
                  <c:v>-7.99557439871104E-3</c:v>
                </c:pt>
                <c:pt idx="703">
                  <c:v>-8.0078789826759297E-3</c:v>
                </c:pt>
                <c:pt idx="704">
                  <c:v>-8.0201835666408299E-3</c:v>
                </c:pt>
                <c:pt idx="705">
                  <c:v>-8.0324881506057301E-3</c:v>
                </c:pt>
                <c:pt idx="706">
                  <c:v>-8.0447927345706199E-3</c:v>
                </c:pt>
                <c:pt idx="707">
                  <c:v>-8.0570973185355305E-3</c:v>
                </c:pt>
                <c:pt idx="708">
                  <c:v>-8.0694019025004202E-3</c:v>
                </c:pt>
                <c:pt idx="709">
                  <c:v>-8.0817064864653204E-3</c:v>
                </c:pt>
                <c:pt idx="710">
                  <c:v>-8.0940110704302206E-3</c:v>
                </c:pt>
                <c:pt idx="711">
                  <c:v>-8.1063156543951104E-3</c:v>
                </c:pt>
                <c:pt idx="712">
                  <c:v>-8.1186202383600106E-3</c:v>
                </c:pt>
                <c:pt idx="713">
                  <c:v>-8.1309248223249107E-3</c:v>
                </c:pt>
                <c:pt idx="714">
                  <c:v>-8.1432294062898005E-3</c:v>
                </c:pt>
                <c:pt idx="715">
                  <c:v>-8.1555339902547007E-3</c:v>
                </c:pt>
                <c:pt idx="716">
                  <c:v>-8.1678385742195991E-3</c:v>
                </c:pt>
                <c:pt idx="717">
                  <c:v>-8.1801431581844993E-3</c:v>
                </c:pt>
                <c:pt idx="718">
                  <c:v>-8.1924477421493995E-3</c:v>
                </c:pt>
                <c:pt idx="719">
                  <c:v>-8.2047523261142806E-3</c:v>
                </c:pt>
                <c:pt idx="720">
                  <c:v>-8.2170569100791808E-3</c:v>
                </c:pt>
                <c:pt idx="721">
                  <c:v>-8.2293614940440792E-3</c:v>
                </c:pt>
                <c:pt idx="722">
                  <c:v>-8.2416660780089707E-3</c:v>
                </c:pt>
                <c:pt idx="723">
                  <c:v>-8.2539706619738796E-3</c:v>
                </c:pt>
                <c:pt idx="724">
                  <c:v>-8.2662752459387694E-3</c:v>
                </c:pt>
                <c:pt idx="725">
                  <c:v>-8.2785798299036695E-3</c:v>
                </c:pt>
                <c:pt idx="726">
                  <c:v>-8.2908844138685593E-3</c:v>
                </c:pt>
                <c:pt idx="727">
                  <c:v>-8.3031889978334699E-3</c:v>
                </c:pt>
                <c:pt idx="728">
                  <c:v>-8.3154935817983701E-3</c:v>
                </c:pt>
                <c:pt idx="729">
                  <c:v>-8.3277981657632495E-3</c:v>
                </c:pt>
                <c:pt idx="730">
                  <c:v>-8.3401027497281496E-3</c:v>
                </c:pt>
                <c:pt idx="731">
                  <c:v>-8.3524073336930498E-3</c:v>
                </c:pt>
                <c:pt idx="732">
                  <c:v>-8.36471191765795E-3</c:v>
                </c:pt>
                <c:pt idx="733">
                  <c:v>-8.3770165016228502E-3</c:v>
                </c:pt>
                <c:pt idx="734">
                  <c:v>-8.3893210855877504E-3</c:v>
                </c:pt>
                <c:pt idx="735">
                  <c:v>-8.4016256695526505E-3</c:v>
                </c:pt>
                <c:pt idx="736">
                  <c:v>-8.4139302535175403E-3</c:v>
                </c:pt>
                <c:pt idx="737">
                  <c:v>-8.4262348374824301E-3</c:v>
                </c:pt>
                <c:pt idx="738">
                  <c:v>-8.4385394214473407E-3</c:v>
                </c:pt>
                <c:pt idx="739">
                  <c:v>-8.4508440054122305E-3</c:v>
                </c:pt>
                <c:pt idx="740">
                  <c:v>-8.4631485893771202E-3</c:v>
                </c:pt>
                <c:pt idx="741">
                  <c:v>-8.4754531733420204E-3</c:v>
                </c:pt>
                <c:pt idx="742">
                  <c:v>-8.4877577573069102E-3</c:v>
                </c:pt>
                <c:pt idx="743">
                  <c:v>-8.5000623412718104E-3</c:v>
                </c:pt>
                <c:pt idx="744">
                  <c:v>-8.5123669252367105E-3</c:v>
                </c:pt>
                <c:pt idx="745">
                  <c:v>-8.5246715092016107E-3</c:v>
                </c:pt>
                <c:pt idx="746">
                  <c:v>-8.5369760931665092E-3</c:v>
                </c:pt>
                <c:pt idx="747">
                  <c:v>-8.5492806771314007E-3</c:v>
                </c:pt>
                <c:pt idx="748">
                  <c:v>-8.5615852610963095E-3</c:v>
                </c:pt>
                <c:pt idx="749">
                  <c:v>-8.5738898450611993E-3</c:v>
                </c:pt>
                <c:pt idx="750">
                  <c:v>-8.5861944290260908E-3</c:v>
                </c:pt>
                <c:pt idx="751">
                  <c:v>-8.5984990129909893E-3</c:v>
                </c:pt>
                <c:pt idx="752">
                  <c:v>-8.6108035969558894E-3</c:v>
                </c:pt>
                <c:pt idx="753">
                  <c:v>-8.6231081809207896E-3</c:v>
                </c:pt>
                <c:pt idx="754">
                  <c:v>-8.6354127648856794E-3</c:v>
                </c:pt>
                <c:pt idx="755">
                  <c:v>-8.6477173488505796E-3</c:v>
                </c:pt>
                <c:pt idx="756">
                  <c:v>-8.6600219328154694E-3</c:v>
                </c:pt>
                <c:pt idx="757">
                  <c:v>-8.6723265167803695E-3</c:v>
                </c:pt>
                <c:pt idx="758">
                  <c:v>-8.6846311007452697E-3</c:v>
                </c:pt>
                <c:pt idx="759">
                  <c:v>-8.6969356847101699E-3</c:v>
                </c:pt>
                <c:pt idx="760">
                  <c:v>-8.7092402686750701E-3</c:v>
                </c:pt>
                <c:pt idx="761">
                  <c:v>-8.7215448526399598E-3</c:v>
                </c:pt>
                <c:pt idx="762">
                  <c:v>-8.73384943660486E-3</c:v>
                </c:pt>
                <c:pt idx="763">
                  <c:v>-8.7461540205697602E-3</c:v>
                </c:pt>
                <c:pt idx="764">
                  <c:v>-8.75845860453465E-3</c:v>
                </c:pt>
                <c:pt idx="765">
                  <c:v>-8.7707631884995606E-3</c:v>
                </c:pt>
                <c:pt idx="766">
                  <c:v>-8.7830677724644399E-3</c:v>
                </c:pt>
                <c:pt idx="767">
                  <c:v>-8.7953723564293401E-3</c:v>
                </c:pt>
                <c:pt idx="768">
                  <c:v>-8.8076769403942403E-3</c:v>
                </c:pt>
                <c:pt idx="769">
                  <c:v>-8.8199815243591405E-3</c:v>
                </c:pt>
                <c:pt idx="770">
                  <c:v>-8.8322861083240407E-3</c:v>
                </c:pt>
                <c:pt idx="771">
                  <c:v>-8.8445906922889304E-3</c:v>
                </c:pt>
                <c:pt idx="772">
                  <c:v>-8.8568952762538306E-3</c:v>
                </c:pt>
                <c:pt idx="773">
                  <c:v>-8.8691998602187308E-3</c:v>
                </c:pt>
                <c:pt idx="774">
                  <c:v>-8.8815044441836292E-3</c:v>
                </c:pt>
                <c:pt idx="775">
                  <c:v>-8.8938090281485208E-3</c:v>
                </c:pt>
                <c:pt idx="776">
                  <c:v>-8.9061136121134192E-3</c:v>
                </c:pt>
                <c:pt idx="777">
                  <c:v>-8.9184181960783194E-3</c:v>
                </c:pt>
                <c:pt idx="778">
                  <c:v>-8.9307227800432196E-3</c:v>
                </c:pt>
                <c:pt idx="779">
                  <c:v>-8.9430273640081007E-3</c:v>
                </c:pt>
                <c:pt idx="780">
                  <c:v>-8.9553319479730095E-3</c:v>
                </c:pt>
                <c:pt idx="781">
                  <c:v>-8.9676365319378993E-3</c:v>
                </c:pt>
                <c:pt idx="782">
                  <c:v>-8.9799411159027995E-3</c:v>
                </c:pt>
                <c:pt idx="783">
                  <c:v>-8.9922456998676892E-3</c:v>
                </c:pt>
                <c:pt idx="784">
                  <c:v>-9.0045502838325998E-3</c:v>
                </c:pt>
                <c:pt idx="785">
                  <c:v>-9.0168548677974896E-3</c:v>
                </c:pt>
                <c:pt idx="786">
                  <c:v>-9.0291594517623898E-3</c:v>
                </c:pt>
                <c:pt idx="787">
                  <c:v>-9.04146403572729E-3</c:v>
                </c:pt>
                <c:pt idx="788">
                  <c:v>-9.0537686196921902E-3</c:v>
                </c:pt>
                <c:pt idx="789">
                  <c:v>-9.0660732036570799E-3</c:v>
                </c:pt>
                <c:pt idx="790">
                  <c:v>-9.0783777876219697E-3</c:v>
                </c:pt>
                <c:pt idx="791">
                  <c:v>-9.0906823715868803E-3</c:v>
                </c:pt>
                <c:pt idx="792">
                  <c:v>-9.1029869555517597E-3</c:v>
                </c:pt>
                <c:pt idx="793">
                  <c:v>-9.1152915395166702E-3</c:v>
                </c:pt>
                <c:pt idx="794">
                  <c:v>-9.12759612348156E-3</c:v>
                </c:pt>
                <c:pt idx="795">
                  <c:v>-9.1399007074464602E-3</c:v>
                </c:pt>
                <c:pt idx="796">
                  <c:v>-9.1522052914113604E-3</c:v>
                </c:pt>
                <c:pt idx="797">
                  <c:v>-9.1645098753762606E-3</c:v>
                </c:pt>
                <c:pt idx="798">
                  <c:v>-9.1768144593411503E-3</c:v>
                </c:pt>
                <c:pt idx="799">
                  <c:v>-9.1891190433060505E-3</c:v>
                </c:pt>
                <c:pt idx="800">
                  <c:v>-9.2014236272709507E-3</c:v>
                </c:pt>
                <c:pt idx="801">
                  <c:v>-9.2137282112358405E-3</c:v>
                </c:pt>
                <c:pt idx="802">
                  <c:v>-9.2260327952007407E-3</c:v>
                </c:pt>
                <c:pt idx="803">
                  <c:v>-9.2383373791656408E-3</c:v>
                </c:pt>
                <c:pt idx="804">
                  <c:v>-9.2506419631305306E-3</c:v>
                </c:pt>
                <c:pt idx="805">
                  <c:v>-9.2629465470954395E-3</c:v>
                </c:pt>
                <c:pt idx="806">
                  <c:v>-9.2752511310603292E-3</c:v>
                </c:pt>
                <c:pt idx="807">
                  <c:v>-9.2875557150252207E-3</c:v>
                </c:pt>
                <c:pt idx="808">
                  <c:v>-9.2998602989901192E-3</c:v>
                </c:pt>
                <c:pt idx="809">
                  <c:v>-9.3121648829550194E-3</c:v>
                </c:pt>
                <c:pt idx="810">
                  <c:v>-9.3244694669199091E-3</c:v>
                </c:pt>
                <c:pt idx="811">
                  <c:v>-9.3367740508848093E-3</c:v>
                </c:pt>
                <c:pt idx="812">
                  <c:v>-9.3490786348497095E-3</c:v>
                </c:pt>
                <c:pt idx="813">
                  <c:v>-9.3613832188145993E-3</c:v>
                </c:pt>
                <c:pt idx="814">
                  <c:v>-9.3736878027795099E-3</c:v>
                </c:pt>
                <c:pt idx="815">
                  <c:v>-9.3859923867443996E-3</c:v>
                </c:pt>
                <c:pt idx="816">
                  <c:v>-9.3982969707092998E-3</c:v>
                </c:pt>
                <c:pt idx="817">
                  <c:v>-9.4106015546742E-3</c:v>
                </c:pt>
                <c:pt idx="818">
                  <c:v>-9.4229061386390898E-3</c:v>
                </c:pt>
                <c:pt idx="819">
                  <c:v>-9.43521072260399E-3</c:v>
                </c:pt>
                <c:pt idx="820">
                  <c:v>-9.4475153065688797E-3</c:v>
                </c:pt>
                <c:pt idx="821">
                  <c:v>-9.4598198905337903E-3</c:v>
                </c:pt>
                <c:pt idx="822">
                  <c:v>-9.4721244744986905E-3</c:v>
                </c:pt>
                <c:pt idx="823">
                  <c:v>-9.4844290584635907E-3</c:v>
                </c:pt>
                <c:pt idx="824">
                  <c:v>-9.4967336424284805E-3</c:v>
                </c:pt>
                <c:pt idx="825">
                  <c:v>-9.5090382263933702E-3</c:v>
                </c:pt>
                <c:pt idx="826">
                  <c:v>-9.5213428103582704E-3</c:v>
                </c:pt>
                <c:pt idx="827">
                  <c:v>-9.5336473943231706E-3</c:v>
                </c:pt>
                <c:pt idx="828">
                  <c:v>-9.5459519782880604E-3</c:v>
                </c:pt>
                <c:pt idx="829">
                  <c:v>-9.5582565622529606E-3</c:v>
                </c:pt>
                <c:pt idx="830">
                  <c:v>-9.5705611462178607E-3</c:v>
                </c:pt>
                <c:pt idx="831">
                  <c:v>-9.5828657301827505E-3</c:v>
                </c:pt>
                <c:pt idx="832">
                  <c:v>-9.5951703141476507E-3</c:v>
                </c:pt>
                <c:pt idx="833">
                  <c:v>-9.6074748981125491E-3</c:v>
                </c:pt>
                <c:pt idx="834">
                  <c:v>-9.6197794820774493E-3</c:v>
                </c:pt>
                <c:pt idx="835">
                  <c:v>-9.6320840660423408E-3</c:v>
                </c:pt>
                <c:pt idx="836">
                  <c:v>-9.6443886500072393E-3</c:v>
                </c:pt>
                <c:pt idx="837">
                  <c:v>-9.6566932339721395E-3</c:v>
                </c:pt>
                <c:pt idx="838">
                  <c:v>-9.6689978179370292E-3</c:v>
                </c:pt>
                <c:pt idx="839">
                  <c:v>-9.6813024019019294E-3</c:v>
                </c:pt>
                <c:pt idx="840">
                  <c:v>-9.6936069858668296E-3</c:v>
                </c:pt>
                <c:pt idx="841">
                  <c:v>-9.7059115698317194E-3</c:v>
                </c:pt>
                <c:pt idx="842">
                  <c:v>-9.71821615379663E-3</c:v>
                </c:pt>
                <c:pt idx="843">
                  <c:v>-9.7305207377615197E-3</c:v>
                </c:pt>
                <c:pt idx="844">
                  <c:v>-9.7428253217264199E-3</c:v>
                </c:pt>
                <c:pt idx="845">
                  <c:v>-9.7551299056913097E-3</c:v>
                </c:pt>
                <c:pt idx="846">
                  <c:v>-9.7674344896562203E-3</c:v>
                </c:pt>
                <c:pt idx="847">
                  <c:v>-9.77973907362111E-3</c:v>
                </c:pt>
                <c:pt idx="848">
                  <c:v>-9.7920436575859998E-3</c:v>
                </c:pt>
                <c:pt idx="849">
                  <c:v>-9.8043482415509E-3</c:v>
                </c:pt>
                <c:pt idx="850">
                  <c:v>-9.8166528255158002E-3</c:v>
                </c:pt>
                <c:pt idx="851">
                  <c:v>-9.8289574094807004E-3</c:v>
                </c:pt>
                <c:pt idx="852">
                  <c:v>-9.8412619934456005E-3</c:v>
                </c:pt>
                <c:pt idx="853">
                  <c:v>-9.8535665774104903E-3</c:v>
                </c:pt>
                <c:pt idx="854">
                  <c:v>-9.8658711613753801E-3</c:v>
                </c:pt>
                <c:pt idx="855">
                  <c:v>-9.8781757453402803E-3</c:v>
                </c:pt>
                <c:pt idx="856">
                  <c:v>-9.8904803293051805E-3</c:v>
                </c:pt>
                <c:pt idx="857">
                  <c:v>-9.9027849132700806E-3</c:v>
                </c:pt>
                <c:pt idx="858">
                  <c:v>-9.9150894972349704E-3</c:v>
                </c:pt>
                <c:pt idx="859">
                  <c:v>-9.9273940811998706E-3</c:v>
                </c:pt>
                <c:pt idx="860">
                  <c:v>-9.9396986651647708E-3</c:v>
                </c:pt>
                <c:pt idx="861">
                  <c:v>-9.9520032491296605E-3</c:v>
                </c:pt>
                <c:pt idx="862">
                  <c:v>-9.9643078330945694E-3</c:v>
                </c:pt>
                <c:pt idx="863">
                  <c:v>-9.9766124170594592E-3</c:v>
                </c:pt>
                <c:pt idx="864">
                  <c:v>-9.9889170010243507E-3</c:v>
                </c:pt>
                <c:pt idx="865">
                  <c:v>-1.0001221584989201E-2</c:v>
                </c:pt>
                <c:pt idx="866">
                  <c:v>-1.0013526168954101E-2</c:v>
                </c:pt>
                <c:pt idx="867">
                  <c:v>-1.0025830752918999E-2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E5CF-4519-87A1-8F9019D0703A}"/>
            </c:ext>
          </c:extLst>
        </c:ser>
        <c:ser>
          <c:idx val="4"/>
          <c:order val="4"/>
          <c:tx>
            <c:strRef>
              <c:f>Sheet1!$I$1</c:f>
              <c:strCache>
                <c:ptCount val="1"/>
                <c:pt idx="0">
                  <c:v>-2.0mm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Sheet1!$I$3:$I$870</c:f>
              <c:numCache>
                <c:formatCode>0.00E+00</c:formatCode>
                <c:ptCount val="868"/>
                <c:pt idx="0">
                  <c:v>1.8801989030168499E-3</c:v>
                </c:pt>
                <c:pt idx="1">
                  <c:v>2.0161257630349999E-3</c:v>
                </c:pt>
                <c:pt idx="2">
                  <c:v>2.15826683501024E-3</c:v>
                </c:pt>
                <c:pt idx="3">
                  <c:v>2.3067327233612001E-3</c:v>
                </c:pt>
                <c:pt idx="4">
                  <c:v>2.46162987330341E-3</c:v>
                </c:pt>
                <c:pt idx="5">
                  <c:v>2.6230854725277299E-3</c:v>
                </c:pt>
                <c:pt idx="6">
                  <c:v>2.7912209170048502E-3</c:v>
                </c:pt>
                <c:pt idx="7">
                  <c:v>2.9661506301136898E-3</c:v>
                </c:pt>
                <c:pt idx="8">
                  <c:v>3.14799076710569E-3</c:v>
                </c:pt>
                <c:pt idx="9">
                  <c:v>3.3368645492890502E-3</c:v>
                </c:pt>
                <c:pt idx="10">
                  <c:v>3.5328834285917499E-3</c:v>
                </c:pt>
                <c:pt idx="11">
                  <c:v>3.7361550005113198E-3</c:v>
                </c:pt>
                <c:pt idx="12">
                  <c:v>3.9467895509121198E-3</c:v>
                </c:pt>
                <c:pt idx="13">
                  <c:v>4.1649214203275404E-3</c:v>
                </c:pt>
                <c:pt idx="14">
                  <c:v>4.3906796546111003E-3</c:v>
                </c:pt>
                <c:pt idx="15">
                  <c:v>4.6241811987836803E-3</c:v>
                </c:pt>
                <c:pt idx="16">
                  <c:v>4.8655259498683297E-3</c:v>
                </c:pt>
                <c:pt idx="17">
                  <c:v>5.1148285557593796E-3</c:v>
                </c:pt>
                <c:pt idx="18">
                  <c:v>5.3721822167023502E-3</c:v>
                </c:pt>
                <c:pt idx="19">
                  <c:v>5.6376865920996899E-3</c:v>
                </c:pt>
                <c:pt idx="20">
                  <c:v>5.9114549159173801E-3</c:v>
                </c:pt>
                <c:pt idx="21">
                  <c:v>6.1935948127355197E-3</c:v>
                </c:pt>
                <c:pt idx="22">
                  <c:v>6.4842099621546401E-3</c:v>
                </c:pt>
                <c:pt idx="23">
                  <c:v>6.7833941282102201E-3</c:v>
                </c:pt>
                <c:pt idx="24">
                  <c:v>7.0912421813211397E-3</c:v>
                </c:pt>
                <c:pt idx="25">
                  <c:v>7.4078557620754701E-3</c:v>
                </c:pt>
                <c:pt idx="26">
                  <c:v>7.7333332563007699E-3</c:v>
                </c:pt>
                <c:pt idx="27">
                  <c:v>8.0677764727880592E-3</c:v>
                </c:pt>
                <c:pt idx="28">
                  <c:v>8.4112807552654701E-3</c:v>
                </c:pt>
                <c:pt idx="29">
                  <c:v>8.7639383032574892E-3</c:v>
                </c:pt>
                <c:pt idx="30">
                  <c:v>9.1258325791593094E-3</c:v>
                </c:pt>
                <c:pt idx="31">
                  <c:v>9.4970319519124095E-3</c:v>
                </c:pt>
                <c:pt idx="32">
                  <c:v>9.8775960104347006E-3</c:v>
                </c:pt>
                <c:pt idx="33">
                  <c:v>1.0267585066111201E-2</c:v>
                </c:pt>
                <c:pt idx="34">
                  <c:v>1.06670529898073E-2</c:v>
                </c:pt>
                <c:pt idx="35">
                  <c:v>1.1076059173266799E-2</c:v>
                </c:pt>
                <c:pt idx="36">
                  <c:v>1.1494653606484599E-2</c:v>
                </c:pt>
                <c:pt idx="37">
                  <c:v>1.1922896151362E-2</c:v>
                </c:pt>
                <c:pt idx="38">
                  <c:v>1.2360840278732301E-2</c:v>
                </c:pt>
                <c:pt idx="39">
                  <c:v>1.28085293949203E-2</c:v>
                </c:pt>
                <c:pt idx="40">
                  <c:v>1.3266009522202599E-2</c:v>
                </c:pt>
                <c:pt idx="41">
                  <c:v>1.37333064182964E-2</c:v>
                </c:pt>
                <c:pt idx="42">
                  <c:v>1.4210443119355E-2</c:v>
                </c:pt>
                <c:pt idx="43">
                  <c:v>1.4697449898087399E-2</c:v>
                </c:pt>
                <c:pt idx="44">
                  <c:v>1.5194346482349901E-2</c:v>
                </c:pt>
                <c:pt idx="45">
                  <c:v>1.5701134278844099E-2</c:v>
                </c:pt>
                <c:pt idx="46">
                  <c:v>1.6217801245868701E-2</c:v>
                </c:pt>
                <c:pt idx="47">
                  <c:v>1.6744351664341899E-2</c:v>
                </c:pt>
                <c:pt idx="48">
                  <c:v>1.7280800412050799E-2</c:v>
                </c:pt>
                <c:pt idx="49">
                  <c:v>1.7827155195086802E-2</c:v>
                </c:pt>
                <c:pt idx="50">
                  <c:v>1.8383408270570101E-2</c:v>
                </c:pt>
                <c:pt idx="51">
                  <c:v>1.8949532606482099E-2</c:v>
                </c:pt>
                <c:pt idx="52">
                  <c:v>1.9525499997891899E-2</c:v>
                </c:pt>
                <c:pt idx="53">
                  <c:v>2.0111286415962E-2</c:v>
                </c:pt>
                <c:pt idx="54">
                  <c:v>2.0706868850958501E-2</c:v>
                </c:pt>
                <c:pt idx="55">
                  <c:v>2.13122218474842E-2</c:v>
                </c:pt>
                <c:pt idx="56">
                  <c:v>2.1927300510893699E-2</c:v>
                </c:pt>
                <c:pt idx="57">
                  <c:v>2.25520609186062E-2</c:v>
                </c:pt>
                <c:pt idx="58">
                  <c:v>2.3186451642402801E-2</c:v>
                </c:pt>
                <c:pt idx="59">
                  <c:v>2.38304176182998E-2</c:v>
                </c:pt>
                <c:pt idx="60">
                  <c:v>2.44839009640106E-2</c:v>
                </c:pt>
                <c:pt idx="61">
                  <c:v>2.51468417073945E-2</c:v>
                </c:pt>
                <c:pt idx="62">
                  <c:v>2.5819177355319401E-2</c:v>
                </c:pt>
                <c:pt idx="63">
                  <c:v>2.650084262154E-2</c:v>
                </c:pt>
                <c:pt idx="64">
                  <c:v>2.7191770334904102E-2</c:v>
                </c:pt>
                <c:pt idx="65">
                  <c:v>2.7891891373142099E-2</c:v>
                </c:pt>
                <c:pt idx="66">
                  <c:v>2.86011386126548E-2</c:v>
                </c:pt>
                <c:pt idx="67">
                  <c:v>2.9319437628034701E-2</c:v>
                </c:pt>
                <c:pt idx="68">
                  <c:v>3.0046709999405698E-2</c:v>
                </c:pt>
                <c:pt idx="69">
                  <c:v>3.07828743191703E-2</c:v>
                </c:pt>
                <c:pt idx="70">
                  <c:v>3.1527845585188299E-2</c:v>
                </c:pt>
                <c:pt idx="71">
                  <c:v>3.2281534816353999E-2</c:v>
                </c:pt>
                <c:pt idx="72">
                  <c:v>3.3043849346916399E-2</c:v>
                </c:pt>
                <c:pt idx="73">
                  <c:v>3.3814691635292098E-2</c:v>
                </c:pt>
                <c:pt idx="74">
                  <c:v>3.4593959282213399E-2</c:v>
                </c:pt>
                <c:pt idx="75">
                  <c:v>3.5381544777518301E-2</c:v>
                </c:pt>
                <c:pt idx="76">
                  <c:v>3.6177335004760898E-2</c:v>
                </c:pt>
                <c:pt idx="77">
                  <c:v>3.6981210822922397E-2</c:v>
                </c:pt>
                <c:pt idx="78">
                  <c:v>3.7793046780789499E-2</c:v>
                </c:pt>
                <c:pt idx="79">
                  <c:v>3.8612711618019498E-2</c:v>
                </c:pt>
                <c:pt idx="80">
                  <c:v>3.94400675594824E-2</c:v>
                </c:pt>
                <c:pt idx="81">
                  <c:v>4.0274970160335599E-2</c:v>
                </c:pt>
                <c:pt idx="82">
                  <c:v>4.1117269240338102E-2</c:v>
                </c:pt>
                <c:pt idx="83">
                  <c:v>4.1966808663167397E-2</c:v>
                </c:pt>
                <c:pt idx="84">
                  <c:v>4.28234273262817E-2</c:v>
                </c:pt>
                <c:pt idx="85">
                  <c:v>4.368695907596E-2</c:v>
                </c:pt>
                <c:pt idx="86">
                  <c:v>4.4557233139347098E-2</c:v>
                </c:pt>
                <c:pt idx="87">
                  <c:v>4.5434075607725902E-2</c:v>
                </c:pt>
                <c:pt idx="88">
                  <c:v>4.6317309008025997E-2</c:v>
                </c:pt>
                <c:pt idx="89">
                  <c:v>4.7206753951456799E-2</c:v>
                </c:pt>
                <c:pt idx="90">
                  <c:v>4.81022300132617E-2</c:v>
                </c:pt>
                <c:pt idx="91">
                  <c:v>4.9003555864548298E-2</c:v>
                </c:pt>
                <c:pt idx="92">
                  <c:v>4.9910550158224702E-2</c:v>
                </c:pt>
                <c:pt idx="93">
                  <c:v>5.08230325502394E-2</c:v>
                </c:pt>
                <c:pt idx="94">
                  <c:v>5.1740824447131101E-2</c:v>
                </c:pt>
                <c:pt idx="95">
                  <c:v>5.2663749421380801E-2</c:v>
                </c:pt>
                <c:pt idx="96">
                  <c:v>5.3591633661614402E-2</c:v>
                </c:pt>
                <c:pt idx="97">
                  <c:v>5.4524306558590703E-2</c:v>
                </c:pt>
                <c:pt idx="98">
                  <c:v>5.5461601212849897E-2</c:v>
                </c:pt>
                <c:pt idx="99">
                  <c:v>5.6403354636404598E-2</c:v>
                </c:pt>
                <c:pt idx="100">
                  <c:v>5.7349407701418803E-2</c:v>
                </c:pt>
                <c:pt idx="101">
                  <c:v>5.8299605353509698E-2</c:v>
                </c:pt>
                <c:pt idx="102">
                  <c:v>5.9253796975318601E-2</c:v>
                </c:pt>
                <c:pt idx="103">
                  <c:v>6.0211836310934803E-2</c:v>
                </c:pt>
                <c:pt idx="104">
                  <c:v>6.11735815170961E-2</c:v>
                </c:pt>
                <c:pt idx="105">
                  <c:v>6.21388951220836E-2</c:v>
                </c:pt>
                <c:pt idx="106">
                  <c:v>6.3107644041777697E-2</c:v>
                </c:pt>
                <c:pt idx="107">
                  <c:v>6.4079699634723097E-2</c:v>
                </c:pt>
                <c:pt idx="108">
                  <c:v>6.5054937315824804E-2</c:v>
                </c:pt>
                <c:pt idx="109">
                  <c:v>6.6033236633586401E-2</c:v>
                </c:pt>
                <c:pt idx="110">
                  <c:v>6.70144814975564E-2</c:v>
                </c:pt>
                <c:pt idx="111">
                  <c:v>6.7998559550366197E-2</c:v>
                </c:pt>
                <c:pt idx="112">
                  <c:v>6.8985362444636406E-2</c:v>
                </c:pt>
                <c:pt idx="113">
                  <c:v>6.9974785438000606E-2</c:v>
                </c:pt>
                <c:pt idx="114">
                  <c:v>7.0966727489939305E-2</c:v>
                </c:pt>
                <c:pt idx="115">
                  <c:v>7.1961091001886898E-2</c:v>
                </c:pt>
                <c:pt idx="116">
                  <c:v>7.2957781773985098E-2</c:v>
                </c:pt>
                <c:pt idx="117">
                  <c:v>7.39567088907154E-2</c:v>
                </c:pt>
                <c:pt idx="118">
                  <c:v>7.4957784508578804E-2</c:v>
                </c:pt>
                <c:pt idx="119">
                  <c:v>7.59609237355518E-2</c:v>
                </c:pt>
                <c:pt idx="120">
                  <c:v>7.6966044521936394E-2</c:v>
                </c:pt>
                <c:pt idx="121">
                  <c:v>7.7973067494957193E-2</c:v>
                </c:pt>
                <c:pt idx="122">
                  <c:v>7.8981915966159097E-2</c:v>
                </c:pt>
                <c:pt idx="123">
                  <c:v>7.9992515604967507E-2</c:v>
                </c:pt>
                <c:pt idx="124">
                  <c:v>8.1004794471527197E-2</c:v>
                </c:pt>
                <c:pt idx="125">
                  <c:v>8.2018682856516006E-2</c:v>
                </c:pt>
                <c:pt idx="126">
                  <c:v>8.3034113396028203E-2</c:v>
                </c:pt>
                <c:pt idx="127">
                  <c:v>8.4051020843228103E-2</c:v>
                </c:pt>
                <c:pt idx="128">
                  <c:v>8.5069342033408601E-2</c:v>
                </c:pt>
                <c:pt idx="129">
                  <c:v>8.6089015906006303E-2</c:v>
                </c:pt>
                <c:pt idx="130">
                  <c:v>8.7109983525645404E-2</c:v>
                </c:pt>
                <c:pt idx="131">
                  <c:v>8.8132187992115404E-2</c:v>
                </c:pt>
                <c:pt idx="132">
                  <c:v>8.91555744118636E-2</c:v>
                </c:pt>
                <c:pt idx="133">
                  <c:v>9.0180089925372103E-2</c:v>
                </c:pt>
                <c:pt idx="134">
                  <c:v>9.1205683684936797E-2</c:v>
                </c:pt>
                <c:pt idx="135">
                  <c:v>9.2232306484284696E-2</c:v>
                </c:pt>
                <c:pt idx="136">
                  <c:v>9.3259910873781202E-2</c:v>
                </c:pt>
                <c:pt idx="137">
                  <c:v>9.4288451096269696E-2</c:v>
                </c:pt>
                <c:pt idx="138">
                  <c:v>9.5317882901210793E-2</c:v>
                </c:pt>
                <c:pt idx="139">
                  <c:v>9.6348163493431505E-2</c:v>
                </c:pt>
                <c:pt idx="140">
                  <c:v>9.73792513018676E-2</c:v>
                </c:pt>
                <c:pt idx="141">
                  <c:v>9.8411105965320503E-2</c:v>
                </c:pt>
                <c:pt idx="142">
                  <c:v>9.9443688390004295E-2</c:v>
                </c:pt>
                <c:pt idx="143">
                  <c:v>0.100476960657518</c:v>
                </c:pt>
                <c:pt idx="144">
                  <c:v>0.10151088616265901</c:v>
                </c:pt>
                <c:pt idx="145">
                  <c:v>0.102545429462834</c:v>
                </c:pt>
                <c:pt idx="146">
                  <c:v>0.103580556442494</c:v>
                </c:pt>
                <c:pt idx="147">
                  <c:v>0.104616234271571</c:v>
                </c:pt>
                <c:pt idx="148">
                  <c:v>0.105652431489708</c:v>
                </c:pt>
                <c:pt idx="149">
                  <c:v>0.10668911784558401</c:v>
                </c:pt>
                <c:pt idx="150">
                  <c:v>0.10772626420117599</c:v>
                </c:pt>
                <c:pt idx="151">
                  <c:v>0.108763842541936</c:v>
                </c:pt>
                <c:pt idx="152">
                  <c:v>0.10980182582366201</c:v>
                </c:pt>
                <c:pt idx="153">
                  <c:v>0.110840187926335</c:v>
                </c:pt>
                <c:pt idx="154">
                  <c:v>0.111878903557271</c:v>
                </c:pt>
                <c:pt idx="155">
                  <c:v>0.11291794819975</c:v>
                </c:pt>
                <c:pt idx="156">
                  <c:v>0.11395729819335</c:v>
                </c:pt>
                <c:pt idx="157">
                  <c:v>0.114996930712409</c:v>
                </c:pt>
                <c:pt idx="158">
                  <c:v>0.11603682381463</c:v>
                </c:pt>
                <c:pt idx="159">
                  <c:v>0.117076956460323</c:v>
                </c:pt>
                <c:pt idx="160">
                  <c:v>0.118117308594668</c:v>
                </c:pt>
                <c:pt idx="161">
                  <c:v>0.11915786106133</c:v>
                </c:pt>
                <c:pt idx="162">
                  <c:v>0.12019859566091801</c:v>
                </c:pt>
                <c:pt idx="163">
                  <c:v>0.121239495085879</c:v>
                </c:pt>
                <c:pt idx="164">
                  <c:v>0.122280542937036</c:v>
                </c:pt>
                <c:pt idx="165">
                  <c:v>0.123321723744806</c:v>
                </c:pt>
                <c:pt idx="166">
                  <c:v>0.124363022919609</c:v>
                </c:pt>
                <c:pt idx="167">
                  <c:v>0.12540442683586001</c:v>
                </c:pt>
                <c:pt idx="168">
                  <c:v>0.12644592281193401</c:v>
                </c:pt>
                <c:pt idx="169">
                  <c:v>0.12748749916916699</c:v>
                </c:pt>
                <c:pt idx="170">
                  <c:v>0.12852914528057499</c:v>
                </c:pt>
                <c:pt idx="171">
                  <c:v>0.129570851560152</c:v>
                </c:pt>
                <c:pt idx="172">
                  <c:v>0.13061260944622</c:v>
                </c:pt>
                <c:pt idx="173">
                  <c:v>0.13165441137735401</c:v>
                </c:pt>
                <c:pt idx="174">
                  <c:v>0.13269625076466601</c:v>
                </c:pt>
                <c:pt idx="175">
                  <c:v>0.13373812192993001</c:v>
                </c:pt>
                <c:pt idx="176">
                  <c:v>0.13478002003322601</c:v>
                </c:pt>
                <c:pt idx="177">
                  <c:v>0.135821940977288</c:v>
                </c:pt>
                <c:pt idx="178">
                  <c:v>0.13686388130572699</c:v>
                </c:pt>
                <c:pt idx="179">
                  <c:v>0.13790583812091101</c:v>
                </c:pt>
                <c:pt idx="180">
                  <c:v>0.13894780897453399</c:v>
                </c:pt>
                <c:pt idx="181">
                  <c:v>0.13998979178917501</c:v>
                </c:pt>
                <c:pt idx="182">
                  <c:v>0.14103178479346301</c:v>
                </c:pt>
                <c:pt idx="183">
                  <c:v>0.14207378646511901</c:v>
                </c:pt>
                <c:pt idx="184">
                  <c:v>0.143115795494245</c:v>
                </c:pt>
                <c:pt idx="185">
                  <c:v>0.14415781075558201</c:v>
                </c:pt>
                <c:pt idx="186">
                  <c:v>0.14519983128667799</c:v>
                </c:pt>
                <c:pt idx="187">
                  <c:v>0.14624185626929601</c:v>
                </c:pt>
                <c:pt idx="188">
                  <c:v>0.14728388501685899</c:v>
                </c:pt>
                <c:pt idx="189">
                  <c:v>0.148325916951799</c:v>
                </c:pt>
                <c:pt idx="190">
                  <c:v>0.14936795159614499</c:v>
                </c:pt>
                <c:pt idx="191">
                  <c:v>0.150409988555325</c:v>
                </c:pt>
                <c:pt idx="192">
                  <c:v>0.15145202750079101</c:v>
                </c:pt>
                <c:pt idx="193">
                  <c:v>0.15249406816036501</c:v>
                </c:pt>
                <c:pt idx="194">
                  <c:v>0.15353611030544201</c:v>
                </c:pt>
                <c:pt idx="195">
                  <c:v>0.154578153745007</c:v>
                </c:pt>
                <c:pt idx="196">
                  <c:v>0.15562019831816301</c:v>
                </c:pt>
                <c:pt idx="197">
                  <c:v>0.15666224388838701</c:v>
                </c:pt>
                <c:pt idx="198">
                  <c:v>0.15770429033877501</c:v>
                </c:pt>
                <c:pt idx="199">
                  <c:v>0.158746337569628</c:v>
                </c:pt>
                <c:pt idx="200">
                  <c:v>0.15978838549485999</c:v>
                </c:pt>
                <c:pt idx="201">
                  <c:v>0.160830434039409</c:v>
                </c:pt>
                <c:pt idx="202">
                  <c:v>0.16187248313684099</c:v>
                </c:pt>
                <c:pt idx="203">
                  <c:v>0.16291453272907799</c:v>
                </c:pt>
                <c:pt idx="204">
                  <c:v>0.16395658276519201</c:v>
                </c:pt>
                <c:pt idx="205">
                  <c:v>0.16499863320100699</c:v>
                </c:pt>
                <c:pt idx="206">
                  <c:v>0.16604068399646199</c:v>
                </c:pt>
                <c:pt idx="207">
                  <c:v>0.167082735116975</c:v>
                </c:pt>
                <c:pt idx="208">
                  <c:v>0.168124786531229</c:v>
                </c:pt>
                <c:pt idx="209">
                  <c:v>0.16916683821086101</c:v>
                </c:pt>
                <c:pt idx="210">
                  <c:v>0.17020889013007201</c:v>
                </c:pt>
                <c:pt idx="211">
                  <c:v>0.171250942265888</c:v>
                </c:pt>
                <c:pt idx="212">
                  <c:v>0.17229299459786501</c:v>
                </c:pt>
                <c:pt idx="213">
                  <c:v>0.17333504710748701</c:v>
                </c:pt>
                <c:pt idx="214">
                  <c:v>0.17437709977760901</c:v>
                </c:pt>
                <c:pt idx="215">
                  <c:v>0.175419152592724</c:v>
                </c:pt>
                <c:pt idx="216">
                  <c:v>0.17646120553856101</c:v>
                </c:pt>
                <c:pt idx="217">
                  <c:v>0.17750325860195601</c:v>
                </c:pt>
                <c:pt idx="218">
                  <c:v>0.17854531177129301</c:v>
                </c:pt>
                <c:pt idx="219">
                  <c:v>0.179587365035903</c:v>
                </c:pt>
                <c:pt idx="220">
                  <c:v>0.180629418386718</c:v>
                </c:pt>
                <c:pt idx="221">
                  <c:v>0.18167147181579801</c:v>
                </c:pt>
                <c:pt idx="222">
                  <c:v>0.182713525315676</c:v>
                </c:pt>
                <c:pt idx="223">
                  <c:v>0.18375557887963101</c:v>
                </c:pt>
                <c:pt idx="224">
                  <c:v>0.18479763250119399</c:v>
                </c:pt>
                <c:pt idx="225">
                  <c:v>0.185839686174642</c:v>
                </c:pt>
                <c:pt idx="226">
                  <c:v>0.18688173989412801</c:v>
                </c:pt>
                <c:pt idx="227">
                  <c:v>0.18792379365425299</c:v>
                </c:pt>
                <c:pt idx="228">
                  <c:v>0.188965847450354</c:v>
                </c:pt>
                <c:pt idx="229">
                  <c:v>0.19000790127789099</c:v>
                </c:pt>
                <c:pt idx="230">
                  <c:v>0.19104995513331899</c:v>
                </c:pt>
                <c:pt idx="231">
                  <c:v>0.19209200901357501</c:v>
                </c:pt>
                <c:pt idx="232">
                  <c:v>0.193134062915198</c:v>
                </c:pt>
                <c:pt idx="233">
                  <c:v>0.19417611683534</c:v>
                </c:pt>
                <c:pt idx="234">
                  <c:v>0.19521817077189699</c:v>
                </c:pt>
                <c:pt idx="235">
                  <c:v>0.196260224723492</c:v>
                </c:pt>
                <c:pt idx="236">
                  <c:v>0.19730227868817099</c:v>
                </c:pt>
                <c:pt idx="237">
                  <c:v>0.198344332663179</c:v>
                </c:pt>
                <c:pt idx="238">
                  <c:v>0.19938638664626299</c:v>
                </c:pt>
                <c:pt idx="239">
                  <c:v>0.20042844063561699</c:v>
                </c:pt>
                <c:pt idx="240">
                  <c:v>0.20147049463049499</c:v>
                </c:pt>
                <c:pt idx="241">
                  <c:v>0.20251254863017901</c:v>
                </c:pt>
                <c:pt idx="242">
                  <c:v>0.20355460263368</c:v>
                </c:pt>
                <c:pt idx="243">
                  <c:v>0.204596656639875</c:v>
                </c:pt>
                <c:pt idx="244">
                  <c:v>0.20563871064754599</c:v>
                </c:pt>
                <c:pt idx="245">
                  <c:v>0.206680764656474</c:v>
                </c:pt>
                <c:pt idx="246">
                  <c:v>0.20772281866627901</c:v>
                </c:pt>
                <c:pt idx="247">
                  <c:v>0.20876487267680699</c:v>
                </c:pt>
                <c:pt idx="248">
                  <c:v>0.209806926688</c:v>
                </c:pt>
                <c:pt idx="249">
                  <c:v>0.21084898069980601</c:v>
                </c:pt>
                <c:pt idx="250">
                  <c:v>0.21189103471217499</c:v>
                </c:pt>
                <c:pt idx="251">
                  <c:v>0.212933088725063</c:v>
                </c:pt>
                <c:pt idx="252">
                  <c:v>0.21397514273842799</c:v>
                </c:pt>
                <c:pt idx="253">
                  <c:v>0.21501719675223299</c:v>
                </c:pt>
                <c:pt idx="254">
                  <c:v>0.21605925076643501</c:v>
                </c:pt>
                <c:pt idx="255">
                  <c:v>0.21710130478072701</c:v>
                </c:pt>
                <c:pt idx="256">
                  <c:v>0.218143358795019</c:v>
                </c:pt>
                <c:pt idx="257">
                  <c:v>0.219185412809311</c:v>
                </c:pt>
                <c:pt idx="258">
                  <c:v>0.220227466823602</c:v>
                </c:pt>
                <c:pt idx="259">
                  <c:v>0.221269520837895</c:v>
                </c:pt>
                <c:pt idx="260">
                  <c:v>0.222311574852186</c:v>
                </c:pt>
                <c:pt idx="261">
                  <c:v>0.223353628866478</c:v>
                </c:pt>
                <c:pt idx="262">
                  <c:v>0.22439568288077</c:v>
                </c:pt>
                <c:pt idx="263">
                  <c:v>0.225437736895062</c:v>
                </c:pt>
                <c:pt idx="264">
                  <c:v>0.226479790909354</c:v>
                </c:pt>
                <c:pt idx="265">
                  <c:v>0.22752184492364499</c:v>
                </c:pt>
                <c:pt idx="266">
                  <c:v>0.22856389893793699</c:v>
                </c:pt>
                <c:pt idx="267">
                  <c:v>0.22960595295222899</c:v>
                </c:pt>
                <c:pt idx="268">
                  <c:v>0.23064800696652099</c:v>
                </c:pt>
                <c:pt idx="269">
                  <c:v>0.23169006098081299</c:v>
                </c:pt>
                <c:pt idx="270">
                  <c:v>0.23273211499510499</c:v>
                </c:pt>
                <c:pt idx="271">
                  <c:v>0.23377416900939699</c:v>
                </c:pt>
                <c:pt idx="272">
                  <c:v>0.23481622302368799</c:v>
                </c:pt>
                <c:pt idx="273">
                  <c:v>0.23585827703798001</c:v>
                </c:pt>
                <c:pt idx="274">
                  <c:v>0.23690033105227201</c:v>
                </c:pt>
                <c:pt idx="275">
                  <c:v>0.23794238506656401</c:v>
                </c:pt>
                <c:pt idx="276">
                  <c:v>0.23898443908085501</c:v>
                </c:pt>
                <c:pt idx="277">
                  <c:v>0.24002649309514701</c:v>
                </c:pt>
                <c:pt idx="278">
                  <c:v>0.24106854710943901</c:v>
                </c:pt>
                <c:pt idx="279">
                  <c:v>0.24211060112373101</c:v>
                </c:pt>
                <c:pt idx="280">
                  <c:v>0.24315265513802301</c:v>
                </c:pt>
                <c:pt idx="281">
                  <c:v>0.244194709152315</c:v>
                </c:pt>
                <c:pt idx="282">
                  <c:v>0.245236763166607</c:v>
                </c:pt>
                <c:pt idx="283">
                  <c:v>0.246278817180899</c:v>
                </c:pt>
                <c:pt idx="284">
                  <c:v>0.24732087119519</c:v>
                </c:pt>
                <c:pt idx="285">
                  <c:v>0.248362925209482</c:v>
                </c:pt>
                <c:pt idx="286">
                  <c:v>0.249404979223774</c:v>
                </c:pt>
                <c:pt idx="287">
                  <c:v>0.250447033238066</c:v>
                </c:pt>
                <c:pt idx="288">
                  <c:v>0.25148908725235702</c:v>
                </c:pt>
                <c:pt idx="289">
                  <c:v>0.252531141266649</c:v>
                </c:pt>
                <c:pt idx="290">
                  <c:v>0.25357319528094102</c:v>
                </c:pt>
                <c:pt idx="291">
                  <c:v>0.25461524929523299</c:v>
                </c:pt>
                <c:pt idx="292">
                  <c:v>0.25565730330952502</c:v>
                </c:pt>
                <c:pt idx="293">
                  <c:v>0.25669935732381699</c:v>
                </c:pt>
                <c:pt idx="294">
                  <c:v>0.25774141133810802</c:v>
                </c:pt>
                <c:pt idx="295">
                  <c:v>0.25878346535239999</c:v>
                </c:pt>
                <c:pt idx="296">
                  <c:v>0.25982551936669201</c:v>
                </c:pt>
                <c:pt idx="297">
                  <c:v>0.26086757338098399</c:v>
                </c:pt>
                <c:pt idx="298">
                  <c:v>0.26190962739527601</c:v>
                </c:pt>
                <c:pt idx="299">
                  <c:v>0.26295168140956798</c:v>
                </c:pt>
                <c:pt idx="300">
                  <c:v>0.26399373542386001</c:v>
                </c:pt>
                <c:pt idx="301">
                  <c:v>0.26503578943815098</c:v>
                </c:pt>
                <c:pt idx="302">
                  <c:v>0.26607784345244301</c:v>
                </c:pt>
                <c:pt idx="303">
                  <c:v>0.26711989746673498</c:v>
                </c:pt>
                <c:pt idx="304">
                  <c:v>0.26816195148102701</c:v>
                </c:pt>
                <c:pt idx="305">
                  <c:v>0.26920400549531898</c:v>
                </c:pt>
                <c:pt idx="306">
                  <c:v>0.270246059509611</c:v>
                </c:pt>
                <c:pt idx="307">
                  <c:v>0.27128811352390197</c:v>
                </c:pt>
                <c:pt idx="308">
                  <c:v>0.272330167538194</c:v>
                </c:pt>
                <c:pt idx="309">
                  <c:v>0.27337222155248603</c:v>
                </c:pt>
                <c:pt idx="310">
                  <c:v>0.274414275566778</c:v>
                </c:pt>
                <c:pt idx="311">
                  <c:v>0.27545632958107003</c:v>
                </c:pt>
                <c:pt idx="312">
                  <c:v>0.276498383595362</c:v>
                </c:pt>
                <c:pt idx="313">
                  <c:v>0.27754043760965402</c:v>
                </c:pt>
                <c:pt idx="314">
                  <c:v>0.27858249162394499</c:v>
                </c:pt>
                <c:pt idx="315">
                  <c:v>0.27962454563823702</c:v>
                </c:pt>
                <c:pt idx="316">
                  <c:v>0.28066659965252899</c:v>
                </c:pt>
                <c:pt idx="317">
                  <c:v>0.28170865366682102</c:v>
                </c:pt>
                <c:pt idx="318">
                  <c:v>0.28275070768111199</c:v>
                </c:pt>
                <c:pt idx="319">
                  <c:v>0.28379276169540402</c:v>
                </c:pt>
                <c:pt idx="320">
                  <c:v>0.28483481570969599</c:v>
                </c:pt>
                <c:pt idx="321">
                  <c:v>0.28587686972398801</c:v>
                </c:pt>
                <c:pt idx="322">
                  <c:v>0.28691892373827999</c:v>
                </c:pt>
                <c:pt idx="323">
                  <c:v>0.28796097775257201</c:v>
                </c:pt>
                <c:pt idx="324">
                  <c:v>0.28900303176686398</c:v>
                </c:pt>
                <c:pt idx="325">
                  <c:v>0.29004508578115501</c:v>
                </c:pt>
                <c:pt idx="326">
                  <c:v>0.29108713979544698</c:v>
                </c:pt>
                <c:pt idx="327">
                  <c:v>0.29212919380973901</c:v>
                </c:pt>
                <c:pt idx="328">
                  <c:v>0.29317124782403098</c:v>
                </c:pt>
                <c:pt idx="329">
                  <c:v>0.294213301838323</c:v>
                </c:pt>
                <c:pt idx="330">
                  <c:v>0.29525535585261498</c:v>
                </c:pt>
                <c:pt idx="331">
                  <c:v>0.296297409866907</c:v>
                </c:pt>
                <c:pt idx="332">
                  <c:v>0.29733946388119797</c:v>
                </c:pt>
                <c:pt idx="333">
                  <c:v>0.29838151789549</c:v>
                </c:pt>
                <c:pt idx="334">
                  <c:v>0.29942357190978203</c:v>
                </c:pt>
                <c:pt idx="335">
                  <c:v>0.300465625924074</c:v>
                </c:pt>
                <c:pt idx="336">
                  <c:v>0.30150767993836602</c:v>
                </c:pt>
                <c:pt idx="337">
                  <c:v>0.302549733952657</c:v>
                </c:pt>
                <c:pt idx="338">
                  <c:v>0.30359178796694902</c:v>
                </c:pt>
                <c:pt idx="339">
                  <c:v>0.30463384198124099</c:v>
                </c:pt>
                <c:pt idx="340">
                  <c:v>0.30567589599553302</c:v>
                </c:pt>
                <c:pt idx="341">
                  <c:v>0.30671795000982499</c:v>
                </c:pt>
                <c:pt idx="342">
                  <c:v>0.30776000402411702</c:v>
                </c:pt>
                <c:pt idx="343">
                  <c:v>0.30880205803840799</c:v>
                </c:pt>
                <c:pt idx="344">
                  <c:v>0.30984411205270002</c:v>
                </c:pt>
                <c:pt idx="345">
                  <c:v>0.31088616606699199</c:v>
                </c:pt>
                <c:pt idx="346">
                  <c:v>0.31192822008128401</c:v>
                </c:pt>
                <c:pt idx="347">
                  <c:v>0.31297027409557598</c:v>
                </c:pt>
                <c:pt idx="348">
                  <c:v>0.31401232810986701</c:v>
                </c:pt>
                <c:pt idx="349">
                  <c:v>0.31505438212415898</c:v>
                </c:pt>
                <c:pt idx="350">
                  <c:v>0.31609643613845101</c:v>
                </c:pt>
                <c:pt idx="351">
                  <c:v>0.31713849015274298</c:v>
                </c:pt>
                <c:pt idx="352">
                  <c:v>0.31818054416703501</c:v>
                </c:pt>
                <c:pt idx="353">
                  <c:v>0.31922259818132698</c:v>
                </c:pt>
                <c:pt idx="354">
                  <c:v>0.320264652195618</c:v>
                </c:pt>
                <c:pt idx="355">
                  <c:v>0.32130670620990998</c:v>
                </c:pt>
                <c:pt idx="356">
                  <c:v>0.322348760224202</c:v>
                </c:pt>
                <c:pt idx="357">
                  <c:v>0.32339081423849397</c:v>
                </c:pt>
                <c:pt idx="358">
                  <c:v>0.324432868252786</c:v>
                </c:pt>
                <c:pt idx="359">
                  <c:v>0.32547492226707803</c:v>
                </c:pt>
                <c:pt idx="360">
                  <c:v>0.32651697628137</c:v>
                </c:pt>
                <c:pt idx="361">
                  <c:v>0.32755903029566102</c:v>
                </c:pt>
                <c:pt idx="362">
                  <c:v>0.328601084309953</c:v>
                </c:pt>
                <c:pt idx="363">
                  <c:v>0.32964313832424502</c:v>
                </c:pt>
                <c:pt idx="364">
                  <c:v>0.33068519233853699</c:v>
                </c:pt>
                <c:pt idx="365">
                  <c:v>0.33172724635282902</c:v>
                </c:pt>
                <c:pt idx="366">
                  <c:v>0.33276930036712099</c:v>
                </c:pt>
                <c:pt idx="367">
                  <c:v>0.33381135438141302</c:v>
                </c:pt>
                <c:pt idx="368">
                  <c:v>0.33485340839570399</c:v>
                </c:pt>
                <c:pt idx="369">
                  <c:v>0.33589546240999602</c:v>
                </c:pt>
                <c:pt idx="370">
                  <c:v>0.33693751642428799</c:v>
                </c:pt>
                <c:pt idx="371">
                  <c:v>0.33797957043858001</c:v>
                </c:pt>
                <c:pt idx="372">
                  <c:v>0.33902162445287198</c:v>
                </c:pt>
                <c:pt idx="373">
                  <c:v>0.34006367846716301</c:v>
                </c:pt>
                <c:pt idx="374">
                  <c:v>0.34110573248145498</c:v>
                </c:pt>
                <c:pt idx="375">
                  <c:v>0.34214778649574701</c:v>
                </c:pt>
                <c:pt idx="376">
                  <c:v>0.34318984051003898</c:v>
                </c:pt>
                <c:pt idx="377">
                  <c:v>0.34423189452433101</c:v>
                </c:pt>
                <c:pt idx="378">
                  <c:v>0.34527394853862198</c:v>
                </c:pt>
                <c:pt idx="379">
                  <c:v>0.346316002552914</c:v>
                </c:pt>
                <c:pt idx="380">
                  <c:v>0.34735805656720598</c:v>
                </c:pt>
                <c:pt idx="381">
                  <c:v>0.348400110581498</c:v>
                </c:pt>
                <c:pt idx="382">
                  <c:v>0.34944216459578997</c:v>
                </c:pt>
                <c:pt idx="383">
                  <c:v>0.350484218610081</c:v>
                </c:pt>
                <c:pt idx="384">
                  <c:v>0.35152627262437303</c:v>
                </c:pt>
                <c:pt idx="385">
                  <c:v>0.352568326638665</c:v>
                </c:pt>
                <c:pt idx="386">
                  <c:v>0.35361038065295702</c:v>
                </c:pt>
                <c:pt idx="387">
                  <c:v>0.354652434667248</c:v>
                </c:pt>
                <c:pt idx="388">
                  <c:v>0.35569448868154002</c:v>
                </c:pt>
                <c:pt idx="389">
                  <c:v>0.35673654269583199</c:v>
                </c:pt>
                <c:pt idx="390">
                  <c:v>0.35777859671012402</c:v>
                </c:pt>
                <c:pt idx="391">
                  <c:v>0.35882065072441599</c:v>
                </c:pt>
                <c:pt idx="392">
                  <c:v>0.35986270473870802</c:v>
                </c:pt>
                <c:pt idx="393">
                  <c:v>0.36090475875299899</c:v>
                </c:pt>
                <c:pt idx="394">
                  <c:v>0.36194681276729102</c:v>
                </c:pt>
                <c:pt idx="395">
                  <c:v>0.36298886678158299</c:v>
                </c:pt>
                <c:pt idx="396">
                  <c:v>0.36403092079587401</c:v>
                </c:pt>
                <c:pt idx="397">
                  <c:v>0.36507297481016598</c:v>
                </c:pt>
                <c:pt idx="398">
                  <c:v>0.36611502882445801</c:v>
                </c:pt>
                <c:pt idx="399">
                  <c:v>0.36715708283874998</c:v>
                </c:pt>
                <c:pt idx="400">
                  <c:v>0.36819913685304101</c:v>
                </c:pt>
                <c:pt idx="401">
                  <c:v>0.36924119086733298</c:v>
                </c:pt>
                <c:pt idx="402">
                  <c:v>0.37028324488162501</c:v>
                </c:pt>
                <c:pt idx="403">
                  <c:v>0.37132529889591698</c:v>
                </c:pt>
                <c:pt idx="404">
                  <c:v>0.372367352910209</c:v>
                </c:pt>
                <c:pt idx="405">
                  <c:v>0.37340940692450098</c:v>
                </c:pt>
                <c:pt idx="406">
                  <c:v>0.374451460938793</c:v>
                </c:pt>
                <c:pt idx="407">
                  <c:v>0.37549351495308397</c:v>
                </c:pt>
                <c:pt idx="408">
                  <c:v>0.376535568967376</c:v>
                </c:pt>
                <c:pt idx="409">
                  <c:v>0.37757762298166803</c:v>
                </c:pt>
                <c:pt idx="410">
                  <c:v>0.37861967699596</c:v>
                </c:pt>
                <c:pt idx="411">
                  <c:v>0.37966173101025102</c:v>
                </c:pt>
                <c:pt idx="412">
                  <c:v>0.380703785024543</c:v>
                </c:pt>
                <c:pt idx="413">
                  <c:v>0.38174583903883502</c:v>
                </c:pt>
                <c:pt idx="414">
                  <c:v>0.38278789305312699</c:v>
                </c:pt>
                <c:pt idx="415">
                  <c:v>0.38382994706741902</c:v>
                </c:pt>
                <c:pt idx="416">
                  <c:v>0.38487200108170999</c:v>
                </c:pt>
                <c:pt idx="417">
                  <c:v>0.38591405509600202</c:v>
                </c:pt>
                <c:pt idx="418">
                  <c:v>0.38695610911029399</c:v>
                </c:pt>
                <c:pt idx="419">
                  <c:v>0.38799816312458602</c:v>
                </c:pt>
                <c:pt idx="420">
                  <c:v>0.38904021713887699</c:v>
                </c:pt>
                <c:pt idx="421">
                  <c:v>0.39008227115316901</c:v>
                </c:pt>
                <c:pt idx="422">
                  <c:v>0.39112432516746098</c:v>
                </c:pt>
                <c:pt idx="423">
                  <c:v>0.39216637918175301</c:v>
                </c:pt>
                <c:pt idx="424">
                  <c:v>0.39320843319604498</c:v>
                </c:pt>
                <c:pt idx="425">
                  <c:v>0.39425048721033701</c:v>
                </c:pt>
                <c:pt idx="426">
                  <c:v>0.39529254122462798</c:v>
                </c:pt>
                <c:pt idx="427">
                  <c:v>0.39633459523892001</c:v>
                </c:pt>
                <c:pt idx="428">
                  <c:v>0.39737664925321198</c:v>
                </c:pt>
                <c:pt idx="429">
                  <c:v>0.398418703267504</c:v>
                </c:pt>
                <c:pt idx="430">
                  <c:v>0.39946075728179498</c:v>
                </c:pt>
                <c:pt idx="431">
                  <c:v>0.400502811296087</c:v>
                </c:pt>
                <c:pt idx="432">
                  <c:v>0.40154486531037897</c:v>
                </c:pt>
                <c:pt idx="433">
                  <c:v>0.402586919324671</c:v>
                </c:pt>
                <c:pt idx="434">
                  <c:v>0.40362897333896203</c:v>
                </c:pt>
                <c:pt idx="435">
                  <c:v>0.404671027353254</c:v>
                </c:pt>
                <c:pt idx="436">
                  <c:v>0.40571308136754602</c:v>
                </c:pt>
                <c:pt idx="437">
                  <c:v>0.406755135381838</c:v>
                </c:pt>
                <c:pt idx="438">
                  <c:v>0.40779718939613002</c:v>
                </c:pt>
                <c:pt idx="439">
                  <c:v>0.40883924341042199</c:v>
                </c:pt>
                <c:pt idx="440">
                  <c:v>0.40988129742471302</c:v>
                </c:pt>
                <c:pt idx="441">
                  <c:v>0.41092335143900499</c:v>
                </c:pt>
                <c:pt idx="442">
                  <c:v>0.41196540545329702</c:v>
                </c:pt>
                <c:pt idx="443">
                  <c:v>0.41300745946758899</c:v>
                </c:pt>
                <c:pt idx="444">
                  <c:v>0.41404951348188102</c:v>
                </c:pt>
                <c:pt idx="445">
                  <c:v>0.41509156749617199</c:v>
                </c:pt>
                <c:pt idx="446">
                  <c:v>0.41613362151046401</c:v>
                </c:pt>
                <c:pt idx="447">
                  <c:v>0.41717567552475598</c:v>
                </c:pt>
                <c:pt idx="448">
                  <c:v>0.41821772953904801</c:v>
                </c:pt>
                <c:pt idx="449">
                  <c:v>0.41925978355333898</c:v>
                </c:pt>
                <c:pt idx="450">
                  <c:v>0.42030183756763201</c:v>
                </c:pt>
                <c:pt idx="451">
                  <c:v>0.42134389158192298</c:v>
                </c:pt>
                <c:pt idx="452">
                  <c:v>0.42238594559621501</c:v>
                </c:pt>
                <c:pt idx="453">
                  <c:v>0.42342799961050698</c:v>
                </c:pt>
                <c:pt idx="454">
                  <c:v>0.424470053624798</c:v>
                </c:pt>
                <c:pt idx="455">
                  <c:v>0.42551210763908998</c:v>
                </c:pt>
                <c:pt idx="456">
                  <c:v>0.426554161653382</c:v>
                </c:pt>
                <c:pt idx="457">
                  <c:v>0.42759621566767397</c:v>
                </c:pt>
                <c:pt idx="458">
                  <c:v>0.428638269681966</c:v>
                </c:pt>
                <c:pt idx="459">
                  <c:v>0.42968032369625803</c:v>
                </c:pt>
                <c:pt idx="460">
                  <c:v>0.430722377710549</c:v>
                </c:pt>
                <c:pt idx="461">
                  <c:v>0.43176443172484102</c:v>
                </c:pt>
                <c:pt idx="462">
                  <c:v>0.432806485739133</c:v>
                </c:pt>
                <c:pt idx="463">
                  <c:v>0.43384853975342402</c:v>
                </c:pt>
                <c:pt idx="464">
                  <c:v>0.43489059376771599</c:v>
                </c:pt>
                <c:pt idx="465">
                  <c:v>0.43593264778200802</c:v>
                </c:pt>
                <c:pt idx="466">
                  <c:v>0.43697470179629999</c:v>
                </c:pt>
                <c:pt idx="467">
                  <c:v>0.43801675581059202</c:v>
                </c:pt>
                <c:pt idx="468">
                  <c:v>0.43905880982488399</c:v>
                </c:pt>
                <c:pt idx="469">
                  <c:v>0.44010086383917502</c:v>
                </c:pt>
                <c:pt idx="470">
                  <c:v>0.44114291785346699</c:v>
                </c:pt>
                <c:pt idx="471">
                  <c:v>0.44218497186775901</c:v>
                </c:pt>
                <c:pt idx="472">
                  <c:v>0.44322702588204999</c:v>
                </c:pt>
                <c:pt idx="473">
                  <c:v>0.44426907989634301</c:v>
                </c:pt>
                <c:pt idx="474">
                  <c:v>0.44531113391063398</c:v>
                </c:pt>
                <c:pt idx="475">
                  <c:v>0.44635318792492601</c:v>
                </c:pt>
                <c:pt idx="476">
                  <c:v>0.44739524193921698</c:v>
                </c:pt>
                <c:pt idx="477">
                  <c:v>0.44843729595351001</c:v>
                </c:pt>
                <c:pt idx="478">
                  <c:v>0.44947934996780098</c:v>
                </c:pt>
                <c:pt idx="479">
                  <c:v>0.450521403982093</c:v>
                </c:pt>
                <c:pt idx="480">
                  <c:v>0.45156345799638398</c:v>
                </c:pt>
                <c:pt idx="481">
                  <c:v>0.452605512010677</c:v>
                </c:pt>
                <c:pt idx="482">
                  <c:v>0.45364756602496897</c:v>
                </c:pt>
                <c:pt idx="483">
                  <c:v>0.45468962003926</c:v>
                </c:pt>
                <c:pt idx="484">
                  <c:v>0.45573167405355203</c:v>
                </c:pt>
                <c:pt idx="485">
                  <c:v>0.456773728067844</c:v>
                </c:pt>
                <c:pt idx="486">
                  <c:v>0.45781578208213602</c:v>
                </c:pt>
                <c:pt idx="487">
                  <c:v>0.458857836096427</c:v>
                </c:pt>
                <c:pt idx="488">
                  <c:v>0.45989989011071902</c:v>
                </c:pt>
                <c:pt idx="489">
                  <c:v>0.46094194412501099</c:v>
                </c:pt>
                <c:pt idx="490">
                  <c:v>0.46198399813930302</c:v>
                </c:pt>
                <c:pt idx="491">
                  <c:v>0.46302605215359499</c:v>
                </c:pt>
                <c:pt idx="492">
                  <c:v>0.46406810616788702</c:v>
                </c:pt>
                <c:pt idx="493">
                  <c:v>0.46511016018217799</c:v>
                </c:pt>
                <c:pt idx="494">
                  <c:v>0.46615221419647002</c:v>
                </c:pt>
                <c:pt idx="495">
                  <c:v>0.46719426821076199</c:v>
                </c:pt>
                <c:pt idx="496">
                  <c:v>0.46823632222505401</c:v>
                </c:pt>
                <c:pt idx="497">
                  <c:v>0.46927837623934499</c:v>
                </c:pt>
                <c:pt idx="498">
                  <c:v>0.47032043025363701</c:v>
                </c:pt>
                <c:pt idx="499">
                  <c:v>0.47136248426792898</c:v>
                </c:pt>
                <c:pt idx="500">
                  <c:v>0.47240453828222101</c:v>
                </c:pt>
                <c:pt idx="501">
                  <c:v>0.47344659229651298</c:v>
                </c:pt>
                <c:pt idx="502">
                  <c:v>0.47448864631080401</c:v>
                </c:pt>
                <c:pt idx="503">
                  <c:v>0.47553070032509598</c:v>
                </c:pt>
                <c:pt idx="504">
                  <c:v>0.47657275433938801</c:v>
                </c:pt>
                <c:pt idx="505">
                  <c:v>0.47761480835367998</c:v>
                </c:pt>
                <c:pt idx="506">
                  <c:v>0.478656862367971</c:v>
                </c:pt>
                <c:pt idx="507">
                  <c:v>0.47969891638226297</c:v>
                </c:pt>
                <c:pt idx="508">
                  <c:v>0.480740970396555</c:v>
                </c:pt>
                <c:pt idx="509">
                  <c:v>0.48178302441084703</c:v>
                </c:pt>
                <c:pt idx="510">
                  <c:v>0.482825078425139</c:v>
                </c:pt>
                <c:pt idx="511">
                  <c:v>0.48386713243943003</c:v>
                </c:pt>
                <c:pt idx="512">
                  <c:v>0.484909186453722</c:v>
                </c:pt>
                <c:pt idx="513">
                  <c:v>0.48595124046801402</c:v>
                </c:pt>
                <c:pt idx="514">
                  <c:v>0.48699329448230699</c:v>
                </c:pt>
                <c:pt idx="515">
                  <c:v>0.48803534849659802</c:v>
                </c:pt>
                <c:pt idx="516">
                  <c:v>0.48907740251088899</c:v>
                </c:pt>
                <c:pt idx="517">
                  <c:v>0.49011945652518102</c:v>
                </c:pt>
                <c:pt idx="518">
                  <c:v>0.49116151053947299</c:v>
                </c:pt>
                <c:pt idx="519">
                  <c:v>0.49220356455376502</c:v>
                </c:pt>
                <c:pt idx="520">
                  <c:v>0.49324561856805699</c:v>
                </c:pt>
                <c:pt idx="521">
                  <c:v>0.49428767258234901</c:v>
                </c:pt>
                <c:pt idx="522">
                  <c:v>0.49532972659663999</c:v>
                </c:pt>
                <c:pt idx="523">
                  <c:v>0.49637178061093201</c:v>
                </c:pt>
                <c:pt idx="524">
                  <c:v>0.49741383462522398</c:v>
                </c:pt>
                <c:pt idx="525">
                  <c:v>0.49845588863951601</c:v>
                </c:pt>
                <c:pt idx="526">
                  <c:v>0.49949794265380698</c:v>
                </c:pt>
                <c:pt idx="527">
                  <c:v>0.50053999666810001</c:v>
                </c:pt>
                <c:pt idx="528">
                  <c:v>0.50158205068239103</c:v>
                </c:pt>
                <c:pt idx="529">
                  <c:v>0.50262410469668295</c:v>
                </c:pt>
                <c:pt idx="530">
                  <c:v>0.50366615871097398</c:v>
                </c:pt>
                <c:pt idx="531">
                  <c:v>0.504708212725266</c:v>
                </c:pt>
                <c:pt idx="532">
                  <c:v>0.50575026673955803</c:v>
                </c:pt>
                <c:pt idx="533">
                  <c:v>0.50679232075384995</c:v>
                </c:pt>
                <c:pt idx="534">
                  <c:v>0.50783437476814197</c:v>
                </c:pt>
                <c:pt idx="535">
                  <c:v>0.508876428782434</c:v>
                </c:pt>
                <c:pt idx="536">
                  <c:v>0.50991848279672602</c:v>
                </c:pt>
                <c:pt idx="537">
                  <c:v>0.51096053681101705</c:v>
                </c:pt>
                <c:pt idx="538">
                  <c:v>0.51200259082530897</c:v>
                </c:pt>
                <c:pt idx="539">
                  <c:v>0.51304464483959999</c:v>
                </c:pt>
                <c:pt idx="540">
                  <c:v>0.51408669885389202</c:v>
                </c:pt>
                <c:pt idx="541">
                  <c:v>0.51512875286818405</c:v>
                </c:pt>
                <c:pt idx="542">
                  <c:v>0.51617080688247596</c:v>
                </c:pt>
                <c:pt idx="543">
                  <c:v>0.51721286089676699</c:v>
                </c:pt>
                <c:pt idx="544">
                  <c:v>0.51825491491106002</c:v>
                </c:pt>
                <c:pt idx="545">
                  <c:v>0.51929696892535104</c:v>
                </c:pt>
                <c:pt idx="546">
                  <c:v>0.52033902293964296</c:v>
                </c:pt>
                <c:pt idx="547">
                  <c:v>0.52138107695393499</c:v>
                </c:pt>
                <c:pt idx="548">
                  <c:v>0.52242313096822701</c:v>
                </c:pt>
                <c:pt idx="549">
                  <c:v>0.52346518498251804</c:v>
                </c:pt>
                <c:pt idx="550">
                  <c:v>0.52450723899680995</c:v>
                </c:pt>
                <c:pt idx="551">
                  <c:v>0.52554929301110198</c:v>
                </c:pt>
                <c:pt idx="552">
                  <c:v>0.52659134702539301</c:v>
                </c:pt>
                <c:pt idx="553">
                  <c:v>0.52763340103968503</c:v>
                </c:pt>
                <c:pt idx="554">
                  <c:v>0.52867545505397795</c:v>
                </c:pt>
                <c:pt idx="555">
                  <c:v>0.52971750906826898</c:v>
                </c:pt>
                <c:pt idx="556">
                  <c:v>0.530759563082561</c:v>
                </c:pt>
                <c:pt idx="557">
                  <c:v>0.53180161709685303</c:v>
                </c:pt>
                <c:pt idx="558">
                  <c:v>0.53284367111114495</c:v>
                </c:pt>
                <c:pt idx="559">
                  <c:v>0.53388572512543697</c:v>
                </c:pt>
                <c:pt idx="560">
                  <c:v>0.534927779139728</c:v>
                </c:pt>
                <c:pt idx="561">
                  <c:v>0.53596983315402003</c:v>
                </c:pt>
                <c:pt idx="562">
                  <c:v>0.53701188716831205</c:v>
                </c:pt>
                <c:pt idx="563">
                  <c:v>0.53805394118260297</c:v>
                </c:pt>
                <c:pt idx="564">
                  <c:v>0.53909599519689499</c:v>
                </c:pt>
                <c:pt idx="565">
                  <c:v>0.54013804921118702</c:v>
                </c:pt>
                <c:pt idx="566">
                  <c:v>0.54118010322547905</c:v>
                </c:pt>
                <c:pt idx="567">
                  <c:v>0.54222215723977096</c:v>
                </c:pt>
                <c:pt idx="568">
                  <c:v>0.54326421125406299</c:v>
                </c:pt>
                <c:pt idx="569">
                  <c:v>0.54430626526835402</c:v>
                </c:pt>
                <c:pt idx="570">
                  <c:v>0.54534831928264604</c:v>
                </c:pt>
                <c:pt idx="571">
                  <c:v>0.54639037329693796</c:v>
                </c:pt>
                <c:pt idx="572">
                  <c:v>0.54743242731122999</c:v>
                </c:pt>
                <c:pt idx="573">
                  <c:v>0.54847448132552101</c:v>
                </c:pt>
                <c:pt idx="574">
                  <c:v>0.54951653533981304</c:v>
                </c:pt>
                <c:pt idx="575">
                  <c:v>0.55055858935410495</c:v>
                </c:pt>
                <c:pt idx="576">
                  <c:v>0.55160064336839698</c:v>
                </c:pt>
                <c:pt idx="577">
                  <c:v>0.55264269738268901</c:v>
                </c:pt>
                <c:pt idx="578">
                  <c:v>0.55368475139698003</c:v>
                </c:pt>
                <c:pt idx="579">
                  <c:v>0.55472680541127195</c:v>
                </c:pt>
                <c:pt idx="580">
                  <c:v>0.55576885942556398</c:v>
                </c:pt>
                <c:pt idx="581">
                  <c:v>0.556810913439856</c:v>
                </c:pt>
                <c:pt idx="582">
                  <c:v>0.55785296745414803</c:v>
                </c:pt>
                <c:pt idx="583">
                  <c:v>0.55889502146843895</c:v>
                </c:pt>
                <c:pt idx="584">
                  <c:v>0.55993707548273097</c:v>
                </c:pt>
                <c:pt idx="585">
                  <c:v>0.560979129497023</c:v>
                </c:pt>
                <c:pt idx="586">
                  <c:v>0.56202118351131503</c:v>
                </c:pt>
                <c:pt idx="587">
                  <c:v>0.56306323752560605</c:v>
                </c:pt>
                <c:pt idx="588">
                  <c:v>0.56410529153989797</c:v>
                </c:pt>
                <c:pt idx="589">
                  <c:v>0.56514734555418999</c:v>
                </c:pt>
                <c:pt idx="590">
                  <c:v>0.56618939956848202</c:v>
                </c:pt>
                <c:pt idx="591">
                  <c:v>0.56723145358277305</c:v>
                </c:pt>
                <c:pt idx="592">
                  <c:v>0.56827350759706496</c:v>
                </c:pt>
                <c:pt idx="593">
                  <c:v>0.56931556161135699</c:v>
                </c:pt>
                <c:pt idx="594">
                  <c:v>0.57035761562564902</c:v>
                </c:pt>
                <c:pt idx="595">
                  <c:v>0.57139966963994104</c:v>
                </c:pt>
                <c:pt idx="596">
                  <c:v>0.57244172365423296</c:v>
                </c:pt>
                <c:pt idx="597">
                  <c:v>0.57348377766852399</c:v>
                </c:pt>
                <c:pt idx="598">
                  <c:v>0.57452583168281601</c:v>
                </c:pt>
                <c:pt idx="599">
                  <c:v>0.57556788569710804</c:v>
                </c:pt>
                <c:pt idx="600">
                  <c:v>0.57660993971139995</c:v>
                </c:pt>
                <c:pt idx="601">
                  <c:v>0.57765199372569198</c:v>
                </c:pt>
                <c:pt idx="602">
                  <c:v>0.57869404773998401</c:v>
                </c:pt>
                <c:pt idx="603">
                  <c:v>0.57973610175427503</c:v>
                </c:pt>
                <c:pt idx="604">
                  <c:v>0.58077815576856695</c:v>
                </c:pt>
                <c:pt idx="605">
                  <c:v>0.58182020978285898</c:v>
                </c:pt>
                <c:pt idx="606">
                  <c:v>0.582862263797151</c:v>
                </c:pt>
                <c:pt idx="607">
                  <c:v>0.58390431781144303</c:v>
                </c:pt>
                <c:pt idx="608">
                  <c:v>0.58494637182573395</c:v>
                </c:pt>
                <c:pt idx="609">
                  <c:v>0.58598842584002597</c:v>
                </c:pt>
                <c:pt idx="610">
                  <c:v>0.587030479854318</c:v>
                </c:pt>
                <c:pt idx="611">
                  <c:v>0.58807253386860903</c:v>
                </c:pt>
                <c:pt idx="612">
                  <c:v>0.58911458788290105</c:v>
                </c:pt>
                <c:pt idx="613">
                  <c:v>0.59015664189719297</c:v>
                </c:pt>
                <c:pt idx="614">
                  <c:v>0.59119869591148499</c:v>
                </c:pt>
                <c:pt idx="615">
                  <c:v>0.59224074992577702</c:v>
                </c:pt>
                <c:pt idx="616">
                  <c:v>0.59328280394006805</c:v>
                </c:pt>
                <c:pt idx="617">
                  <c:v>0.59432485795435996</c:v>
                </c:pt>
                <c:pt idx="618">
                  <c:v>0.59536691196865299</c:v>
                </c:pt>
                <c:pt idx="619">
                  <c:v>0.59640896598294402</c:v>
                </c:pt>
                <c:pt idx="620">
                  <c:v>0.59745101999723604</c:v>
                </c:pt>
                <c:pt idx="621">
                  <c:v>0.59849307401152796</c:v>
                </c:pt>
                <c:pt idx="622">
                  <c:v>0.59953512802581899</c:v>
                </c:pt>
                <c:pt idx="623">
                  <c:v>0.60057718204011101</c:v>
                </c:pt>
                <c:pt idx="624">
                  <c:v>0.60161923605440304</c:v>
                </c:pt>
                <c:pt idx="625">
                  <c:v>0.60266129006869495</c:v>
                </c:pt>
                <c:pt idx="626">
                  <c:v>0.60370334408298698</c:v>
                </c:pt>
                <c:pt idx="627">
                  <c:v>0.60474539809727801</c:v>
                </c:pt>
                <c:pt idx="628">
                  <c:v>0.60578745211157004</c:v>
                </c:pt>
                <c:pt idx="629">
                  <c:v>0.60682950612586195</c:v>
                </c:pt>
                <c:pt idx="630">
                  <c:v>0.60787156014015298</c:v>
                </c:pt>
                <c:pt idx="631">
                  <c:v>0.608913614154445</c:v>
                </c:pt>
                <c:pt idx="632">
                  <c:v>0.60995566816873703</c:v>
                </c:pt>
                <c:pt idx="633">
                  <c:v>0.61099772218302895</c:v>
                </c:pt>
                <c:pt idx="634">
                  <c:v>0.61203977619731997</c:v>
                </c:pt>
                <c:pt idx="635">
                  <c:v>0.613081830211613</c:v>
                </c:pt>
                <c:pt idx="636">
                  <c:v>0.61412388422590403</c:v>
                </c:pt>
                <c:pt idx="637">
                  <c:v>0.61516593824019605</c:v>
                </c:pt>
                <c:pt idx="638">
                  <c:v>0.61620799225448797</c:v>
                </c:pt>
                <c:pt idx="639">
                  <c:v>0.61725004626877999</c:v>
                </c:pt>
                <c:pt idx="640">
                  <c:v>0.61829210028307202</c:v>
                </c:pt>
                <c:pt idx="641">
                  <c:v>0.61933415429736305</c:v>
                </c:pt>
                <c:pt idx="642">
                  <c:v>0.62037620831165496</c:v>
                </c:pt>
                <c:pt idx="643">
                  <c:v>0.62141826232594599</c:v>
                </c:pt>
                <c:pt idx="644">
                  <c:v>0.62246031634023902</c:v>
                </c:pt>
                <c:pt idx="645">
                  <c:v>0.62350237035453104</c:v>
                </c:pt>
                <c:pt idx="646">
                  <c:v>0.62454442436882296</c:v>
                </c:pt>
                <c:pt idx="647">
                  <c:v>0.62558647838311399</c:v>
                </c:pt>
                <c:pt idx="648">
                  <c:v>0.62662853239740601</c:v>
                </c:pt>
                <c:pt idx="649">
                  <c:v>0.62767058641169804</c:v>
                </c:pt>
                <c:pt idx="650">
                  <c:v>0.62871264042598995</c:v>
                </c:pt>
                <c:pt idx="651">
                  <c:v>0.62975469444028098</c:v>
                </c:pt>
                <c:pt idx="652">
                  <c:v>0.63079674845457301</c:v>
                </c:pt>
                <c:pt idx="653">
                  <c:v>0.63183880246886404</c:v>
                </c:pt>
                <c:pt idx="654">
                  <c:v>0.63288085648315695</c:v>
                </c:pt>
                <c:pt idx="655">
                  <c:v>0.63392291049744798</c:v>
                </c:pt>
                <c:pt idx="656">
                  <c:v>0.63496496451174</c:v>
                </c:pt>
                <c:pt idx="657">
                  <c:v>0.63600701852603103</c:v>
                </c:pt>
                <c:pt idx="658">
                  <c:v>0.63704907254032395</c:v>
                </c:pt>
                <c:pt idx="659">
                  <c:v>0.63809112655461597</c:v>
                </c:pt>
                <c:pt idx="660">
                  <c:v>0.639133180568908</c:v>
                </c:pt>
                <c:pt idx="661">
                  <c:v>0.64017523458319903</c:v>
                </c:pt>
                <c:pt idx="662">
                  <c:v>0.64121728859749105</c:v>
                </c:pt>
                <c:pt idx="663">
                  <c:v>0.64225934261178297</c:v>
                </c:pt>
                <c:pt idx="664">
                  <c:v>0.643301396626074</c:v>
                </c:pt>
                <c:pt idx="665">
                  <c:v>0.64434345064036702</c:v>
                </c:pt>
                <c:pt idx="666">
                  <c:v>0.64538550465465805</c:v>
                </c:pt>
                <c:pt idx="667">
                  <c:v>0.64642755866894996</c:v>
                </c:pt>
                <c:pt idx="668">
                  <c:v>0.64746961268324099</c:v>
                </c:pt>
                <c:pt idx="669">
                  <c:v>0.64851166669753302</c:v>
                </c:pt>
                <c:pt idx="670">
                  <c:v>0.64955372071182604</c:v>
                </c:pt>
                <c:pt idx="671">
                  <c:v>0.65059577472611696</c:v>
                </c:pt>
                <c:pt idx="672">
                  <c:v>0.65163782874040899</c:v>
                </c:pt>
                <c:pt idx="673">
                  <c:v>0.65267988275470101</c:v>
                </c:pt>
                <c:pt idx="674">
                  <c:v>0.65372193676899204</c:v>
                </c:pt>
                <c:pt idx="675">
                  <c:v>0.65476399078328495</c:v>
                </c:pt>
                <c:pt idx="676">
                  <c:v>0.65580604479757598</c:v>
                </c:pt>
                <c:pt idx="677">
                  <c:v>0.65684809881186701</c:v>
                </c:pt>
                <c:pt idx="678">
                  <c:v>0.65789015282616004</c:v>
                </c:pt>
                <c:pt idx="679">
                  <c:v>0.65893220684045095</c:v>
                </c:pt>
                <c:pt idx="680">
                  <c:v>0.65997426085474298</c:v>
                </c:pt>
                <c:pt idx="681">
                  <c:v>0.661016314869035</c:v>
                </c:pt>
                <c:pt idx="682">
                  <c:v>0.66205836888332703</c:v>
                </c:pt>
                <c:pt idx="683">
                  <c:v>0.66310042289761795</c:v>
                </c:pt>
                <c:pt idx="684">
                  <c:v>0.66414247691191097</c:v>
                </c:pt>
                <c:pt idx="685">
                  <c:v>0.665184530926202</c:v>
                </c:pt>
                <c:pt idx="686">
                  <c:v>0.66622658494049403</c:v>
                </c:pt>
                <c:pt idx="687">
                  <c:v>0.66726863895478605</c:v>
                </c:pt>
                <c:pt idx="688">
                  <c:v>0.66831069296907797</c:v>
                </c:pt>
                <c:pt idx="689">
                  <c:v>0.669352746983369</c:v>
                </c:pt>
                <c:pt idx="690">
                  <c:v>0.67039480099766102</c:v>
                </c:pt>
                <c:pt idx="691">
                  <c:v>0.67143685501195305</c:v>
                </c:pt>
                <c:pt idx="692">
                  <c:v>0.67247890902624397</c:v>
                </c:pt>
                <c:pt idx="693">
                  <c:v>0.67352096304053599</c:v>
                </c:pt>
                <c:pt idx="694">
                  <c:v>0.67456301705482802</c:v>
                </c:pt>
                <c:pt idx="695">
                  <c:v>0.67560507106912004</c:v>
                </c:pt>
                <c:pt idx="696">
                  <c:v>0.67664712508341096</c:v>
                </c:pt>
                <c:pt idx="697">
                  <c:v>0.67768917909770399</c:v>
                </c:pt>
                <c:pt idx="698">
                  <c:v>0.67873123311199501</c:v>
                </c:pt>
                <c:pt idx="699">
                  <c:v>0.67977328712628704</c:v>
                </c:pt>
                <c:pt idx="700">
                  <c:v>0.68081534114057896</c:v>
                </c:pt>
                <c:pt idx="701">
                  <c:v>0.68185739515486998</c:v>
                </c:pt>
                <c:pt idx="702">
                  <c:v>0.68289944916916301</c:v>
                </c:pt>
                <c:pt idx="703">
                  <c:v>0.68394150318345404</c:v>
                </c:pt>
                <c:pt idx="704">
                  <c:v>0.68498355719774695</c:v>
                </c:pt>
                <c:pt idx="705">
                  <c:v>0.68602561121203798</c:v>
                </c:pt>
                <c:pt idx="706">
                  <c:v>0.68706766522633</c:v>
                </c:pt>
                <c:pt idx="707">
                  <c:v>0.68810971924062103</c:v>
                </c:pt>
                <c:pt idx="708">
                  <c:v>0.68915177325491395</c:v>
                </c:pt>
                <c:pt idx="709">
                  <c:v>0.69019382726920497</c:v>
                </c:pt>
                <c:pt idx="710">
                  <c:v>0.691235881283497</c:v>
                </c:pt>
                <c:pt idx="711">
                  <c:v>0.69227793529778903</c:v>
                </c:pt>
                <c:pt idx="712">
                  <c:v>0.69331998931208105</c:v>
                </c:pt>
                <c:pt idx="713">
                  <c:v>0.69436204332637297</c:v>
                </c:pt>
                <c:pt idx="714">
                  <c:v>0.695404097340664</c:v>
                </c:pt>
                <c:pt idx="715">
                  <c:v>0.69644615135495602</c:v>
                </c:pt>
                <c:pt idx="716">
                  <c:v>0.69748820536924805</c:v>
                </c:pt>
                <c:pt idx="717">
                  <c:v>0.69853025938353996</c:v>
                </c:pt>
                <c:pt idx="718">
                  <c:v>0.69957231339783199</c:v>
                </c:pt>
                <c:pt idx="719">
                  <c:v>0.70061436741212302</c:v>
                </c:pt>
                <c:pt idx="720">
                  <c:v>0.70165642142641504</c:v>
                </c:pt>
                <c:pt idx="721">
                  <c:v>0.70269847544070596</c:v>
                </c:pt>
                <c:pt idx="722">
                  <c:v>0.70374052945499799</c:v>
                </c:pt>
                <c:pt idx="723">
                  <c:v>0.70478258346929001</c:v>
                </c:pt>
                <c:pt idx="724">
                  <c:v>0.70582463748358204</c:v>
                </c:pt>
                <c:pt idx="725">
                  <c:v>0.70686669149787396</c:v>
                </c:pt>
                <c:pt idx="726">
                  <c:v>0.70790874551216598</c:v>
                </c:pt>
                <c:pt idx="727">
                  <c:v>0.70895079952645801</c:v>
                </c:pt>
                <c:pt idx="728">
                  <c:v>0.70999285354074904</c:v>
                </c:pt>
                <c:pt idx="729">
                  <c:v>0.71103490755504095</c:v>
                </c:pt>
                <c:pt idx="730">
                  <c:v>0.71207696156933298</c:v>
                </c:pt>
                <c:pt idx="731">
                  <c:v>0.713119015583625</c:v>
                </c:pt>
                <c:pt idx="732">
                  <c:v>0.71416106959791603</c:v>
                </c:pt>
                <c:pt idx="733">
                  <c:v>0.71520312361220795</c:v>
                </c:pt>
                <c:pt idx="734">
                  <c:v>0.71624517762649997</c:v>
                </c:pt>
                <c:pt idx="735">
                  <c:v>0.717287231640792</c:v>
                </c:pt>
                <c:pt idx="736">
                  <c:v>0.71832928565508303</c:v>
                </c:pt>
                <c:pt idx="737">
                  <c:v>0.71937133966937605</c:v>
                </c:pt>
                <c:pt idx="738">
                  <c:v>0.72041339368366697</c:v>
                </c:pt>
                <c:pt idx="739">
                  <c:v>0.721455447697959</c:v>
                </c:pt>
                <c:pt idx="740">
                  <c:v>0.72249750171225202</c:v>
                </c:pt>
                <c:pt idx="741">
                  <c:v>0.72353955572654205</c:v>
                </c:pt>
                <c:pt idx="742">
                  <c:v>0.72458160974083397</c:v>
                </c:pt>
                <c:pt idx="743">
                  <c:v>0.72562366375512599</c:v>
                </c:pt>
                <c:pt idx="744">
                  <c:v>0.72666571776941702</c:v>
                </c:pt>
                <c:pt idx="745">
                  <c:v>0.72770777178370905</c:v>
                </c:pt>
                <c:pt idx="746">
                  <c:v>0.72874982579800196</c:v>
                </c:pt>
                <c:pt idx="747">
                  <c:v>0.72979187981229299</c:v>
                </c:pt>
                <c:pt idx="748">
                  <c:v>0.73083393382658601</c:v>
                </c:pt>
                <c:pt idx="749">
                  <c:v>0.73187598784087704</c:v>
                </c:pt>
                <c:pt idx="750">
                  <c:v>0.73291804185516796</c:v>
                </c:pt>
                <c:pt idx="751">
                  <c:v>0.73396009586945998</c:v>
                </c:pt>
                <c:pt idx="752">
                  <c:v>0.73500214988375201</c:v>
                </c:pt>
                <c:pt idx="753">
                  <c:v>0.73604420389804404</c:v>
                </c:pt>
                <c:pt idx="754">
                  <c:v>0.73708625791233595</c:v>
                </c:pt>
                <c:pt idx="755">
                  <c:v>0.73812831192662698</c:v>
                </c:pt>
                <c:pt idx="756">
                  <c:v>0.73917036594091901</c:v>
                </c:pt>
                <c:pt idx="757">
                  <c:v>0.74021241995521103</c:v>
                </c:pt>
                <c:pt idx="758">
                  <c:v>0.74125447396950295</c:v>
                </c:pt>
                <c:pt idx="759">
                  <c:v>0.74229652798379397</c:v>
                </c:pt>
                <c:pt idx="760">
                  <c:v>0.743338581998087</c:v>
                </c:pt>
                <c:pt idx="761">
                  <c:v>0.74438063601237903</c:v>
                </c:pt>
                <c:pt idx="762">
                  <c:v>0.74542269002667005</c:v>
                </c:pt>
                <c:pt idx="763">
                  <c:v>0.74646474404096197</c:v>
                </c:pt>
                <c:pt idx="764">
                  <c:v>0.747506798055254</c:v>
                </c:pt>
                <c:pt idx="765">
                  <c:v>0.74854885206954602</c:v>
                </c:pt>
                <c:pt idx="766">
                  <c:v>0.74959090608383705</c:v>
                </c:pt>
                <c:pt idx="767">
                  <c:v>0.75063296009812897</c:v>
                </c:pt>
                <c:pt idx="768">
                  <c:v>0.75167501411242099</c:v>
                </c:pt>
                <c:pt idx="769">
                  <c:v>0.75271706812671302</c:v>
                </c:pt>
                <c:pt idx="770">
                  <c:v>0.75375912214100405</c:v>
                </c:pt>
                <c:pt idx="771">
                  <c:v>0.75480117615529496</c:v>
                </c:pt>
                <c:pt idx="772">
                  <c:v>0.75584323016958699</c:v>
                </c:pt>
                <c:pt idx="773">
                  <c:v>0.75688528418388001</c:v>
                </c:pt>
                <c:pt idx="774">
                  <c:v>0.75792733819817204</c:v>
                </c:pt>
                <c:pt idx="775">
                  <c:v>0.75896939221246296</c:v>
                </c:pt>
                <c:pt idx="776">
                  <c:v>0.76001144622675498</c:v>
                </c:pt>
                <c:pt idx="777">
                  <c:v>0.76105350024104701</c:v>
                </c:pt>
                <c:pt idx="778">
                  <c:v>0.76209555425533804</c:v>
                </c:pt>
                <c:pt idx="779">
                  <c:v>0.76313760826963095</c:v>
                </c:pt>
                <c:pt idx="780">
                  <c:v>0.76417966228392298</c:v>
                </c:pt>
                <c:pt idx="781">
                  <c:v>0.76522171629821401</c:v>
                </c:pt>
                <c:pt idx="782">
                  <c:v>0.76626377031250603</c:v>
                </c:pt>
                <c:pt idx="783">
                  <c:v>0.76730582432679795</c:v>
                </c:pt>
                <c:pt idx="784">
                  <c:v>0.76834787834108997</c:v>
                </c:pt>
                <c:pt idx="785">
                  <c:v>0.769389932355381</c:v>
                </c:pt>
                <c:pt idx="786">
                  <c:v>0.77043198636967303</c:v>
                </c:pt>
                <c:pt idx="787">
                  <c:v>0.77147404038396505</c:v>
                </c:pt>
                <c:pt idx="788">
                  <c:v>0.77251609439825597</c:v>
                </c:pt>
                <c:pt idx="789">
                  <c:v>0.773558148412548</c:v>
                </c:pt>
                <c:pt idx="790">
                  <c:v>0.77460020242684002</c:v>
                </c:pt>
                <c:pt idx="791">
                  <c:v>0.77564225644113205</c:v>
                </c:pt>
                <c:pt idx="792">
                  <c:v>0.77668431045542397</c:v>
                </c:pt>
                <c:pt idx="793">
                  <c:v>0.77772636446971499</c:v>
                </c:pt>
                <c:pt idx="794">
                  <c:v>0.77876841848400702</c:v>
                </c:pt>
                <c:pt idx="795">
                  <c:v>0.77981047249829905</c:v>
                </c:pt>
                <c:pt idx="796">
                  <c:v>0.78085252651259096</c:v>
                </c:pt>
                <c:pt idx="797">
                  <c:v>0.78189458052688299</c:v>
                </c:pt>
                <c:pt idx="798">
                  <c:v>0.78293663454117401</c:v>
                </c:pt>
                <c:pt idx="799">
                  <c:v>0.78397868855546704</c:v>
                </c:pt>
                <c:pt idx="800">
                  <c:v>0.78502074256975796</c:v>
                </c:pt>
                <c:pt idx="801">
                  <c:v>0.78606279658404998</c:v>
                </c:pt>
                <c:pt idx="802">
                  <c:v>0.78710485059834101</c:v>
                </c:pt>
                <c:pt idx="803">
                  <c:v>0.78814690461263304</c:v>
                </c:pt>
                <c:pt idx="804">
                  <c:v>0.78918895862692495</c:v>
                </c:pt>
                <c:pt idx="805">
                  <c:v>0.79023101264121698</c:v>
                </c:pt>
                <c:pt idx="806">
                  <c:v>0.79127306665550801</c:v>
                </c:pt>
                <c:pt idx="807">
                  <c:v>0.79231512066980103</c:v>
                </c:pt>
                <c:pt idx="808">
                  <c:v>0.79335717468409195</c:v>
                </c:pt>
                <c:pt idx="809">
                  <c:v>0.79439922869838497</c:v>
                </c:pt>
                <c:pt idx="810">
                  <c:v>0.795441282712676</c:v>
                </c:pt>
                <c:pt idx="811">
                  <c:v>0.79648333672696703</c:v>
                </c:pt>
                <c:pt idx="812">
                  <c:v>0.79752539074125905</c:v>
                </c:pt>
                <c:pt idx="813">
                  <c:v>0.79856744475555097</c:v>
                </c:pt>
                <c:pt idx="814">
                  <c:v>0.799609498769843</c:v>
                </c:pt>
                <c:pt idx="815">
                  <c:v>0.80065155278413502</c:v>
                </c:pt>
                <c:pt idx="816">
                  <c:v>0.80169360679842705</c:v>
                </c:pt>
                <c:pt idx="817">
                  <c:v>0.80273566081271797</c:v>
                </c:pt>
                <c:pt idx="818">
                  <c:v>0.80377771482700999</c:v>
                </c:pt>
                <c:pt idx="819">
                  <c:v>0.80481976884130202</c:v>
                </c:pt>
                <c:pt idx="820">
                  <c:v>0.80586182285559305</c:v>
                </c:pt>
                <c:pt idx="821">
                  <c:v>0.80690387686988596</c:v>
                </c:pt>
                <c:pt idx="822">
                  <c:v>0.80794593088417699</c:v>
                </c:pt>
                <c:pt idx="823">
                  <c:v>0.80898798489846901</c:v>
                </c:pt>
                <c:pt idx="824">
                  <c:v>0.81003003891276104</c:v>
                </c:pt>
                <c:pt idx="825">
                  <c:v>0.81107209292705196</c:v>
                </c:pt>
                <c:pt idx="826">
                  <c:v>0.81211414694134398</c:v>
                </c:pt>
                <c:pt idx="827">
                  <c:v>0.81315620095563601</c:v>
                </c:pt>
                <c:pt idx="828">
                  <c:v>0.81419825496992904</c:v>
                </c:pt>
                <c:pt idx="829">
                  <c:v>0.81524030898421995</c:v>
                </c:pt>
                <c:pt idx="830">
                  <c:v>0.81628236299851198</c:v>
                </c:pt>
                <c:pt idx="831">
                  <c:v>0.81732441701280401</c:v>
                </c:pt>
                <c:pt idx="832">
                  <c:v>0.81836647102709503</c:v>
                </c:pt>
                <c:pt idx="833">
                  <c:v>0.81940852504138695</c:v>
                </c:pt>
                <c:pt idx="834">
                  <c:v>0.82045057905567798</c:v>
                </c:pt>
                <c:pt idx="835">
                  <c:v>0.821492633069971</c:v>
                </c:pt>
                <c:pt idx="836">
                  <c:v>0.82253468708426303</c:v>
                </c:pt>
                <c:pt idx="837">
                  <c:v>0.82357674109855505</c:v>
                </c:pt>
                <c:pt idx="838">
                  <c:v>0.82461879511284597</c:v>
                </c:pt>
                <c:pt idx="839">
                  <c:v>0.825660849127138</c:v>
                </c:pt>
                <c:pt idx="840">
                  <c:v>0.82670290314143002</c:v>
                </c:pt>
                <c:pt idx="841">
                  <c:v>0.82774495715572205</c:v>
                </c:pt>
                <c:pt idx="842">
                  <c:v>0.82878701117001297</c:v>
                </c:pt>
                <c:pt idx="843">
                  <c:v>0.82982906518430499</c:v>
                </c:pt>
                <c:pt idx="844">
                  <c:v>0.83087111919859802</c:v>
                </c:pt>
                <c:pt idx="845">
                  <c:v>0.83191317321288805</c:v>
                </c:pt>
                <c:pt idx="846">
                  <c:v>0.83295522722718096</c:v>
                </c:pt>
                <c:pt idx="847">
                  <c:v>0.83399728124147299</c:v>
                </c:pt>
                <c:pt idx="848">
                  <c:v>0.83503933525576401</c:v>
                </c:pt>
                <c:pt idx="849">
                  <c:v>0.83608138927005604</c:v>
                </c:pt>
                <c:pt idx="850">
                  <c:v>0.83712344328434896</c:v>
                </c:pt>
                <c:pt idx="851">
                  <c:v>0.83816549729863998</c:v>
                </c:pt>
                <c:pt idx="852">
                  <c:v>0.83920755131293101</c:v>
                </c:pt>
                <c:pt idx="853">
                  <c:v>0.84024960532722404</c:v>
                </c:pt>
                <c:pt idx="854">
                  <c:v>0.84129165934151495</c:v>
                </c:pt>
                <c:pt idx="855">
                  <c:v>0.84233371335580598</c:v>
                </c:pt>
                <c:pt idx="856">
                  <c:v>0.84337576737009801</c:v>
                </c:pt>
                <c:pt idx="857">
                  <c:v>0.84441782138439003</c:v>
                </c:pt>
                <c:pt idx="858">
                  <c:v>0.84545987539868195</c:v>
                </c:pt>
                <c:pt idx="859">
                  <c:v>0.84650192941297298</c:v>
                </c:pt>
                <c:pt idx="860">
                  <c:v>0.847543983427265</c:v>
                </c:pt>
                <c:pt idx="861">
                  <c:v>0.84858603744155803</c:v>
                </c:pt>
                <c:pt idx="862">
                  <c:v>0.84962809145584905</c:v>
                </c:pt>
                <c:pt idx="863">
                  <c:v>0.85067014547014097</c:v>
                </c:pt>
                <c:pt idx="864">
                  <c:v>0.851712199484432</c:v>
                </c:pt>
                <c:pt idx="865">
                  <c:v>0.85275425349872502</c:v>
                </c:pt>
                <c:pt idx="866">
                  <c:v>0.85379630751301605</c:v>
                </c:pt>
                <c:pt idx="867">
                  <c:v>0.85483836152730797</c:v>
                </c:pt>
              </c:numCache>
            </c:numRef>
          </c:xVal>
          <c:yVal>
            <c:numRef>
              <c:f>Sheet1!$J$3:$J$870</c:f>
              <c:numCache>
                <c:formatCode>0.00E+00</c:formatCode>
                <c:ptCount val="868"/>
                <c:pt idx="0">
                  <c:v>-1.3820430055842701E-6</c:v>
                </c:pt>
                <c:pt idx="1">
                  <c:v>-1.5104063673397899E-6</c:v>
                </c:pt>
                <c:pt idx="2">
                  <c:v>-1.6534968734336101E-6</c:v>
                </c:pt>
                <c:pt idx="3">
                  <c:v>-1.81272455081138E-6</c:v>
                </c:pt>
                <c:pt idx="4">
                  <c:v>-1.9895847481804601E-6</c:v>
                </c:pt>
                <c:pt idx="5">
                  <c:v>-2.1856887319380699E-6</c:v>
                </c:pt>
                <c:pt idx="6">
                  <c:v>-2.40277037622118E-6</c:v>
                </c:pt>
                <c:pt idx="7">
                  <c:v>-2.6427025737309098E-6</c:v>
                </c:pt>
                <c:pt idx="8">
                  <c:v>-2.9074938945899502E-6</c:v>
                </c:pt>
                <c:pt idx="9">
                  <c:v>-3.1992905029777099E-6</c:v>
                </c:pt>
                <c:pt idx="10">
                  <c:v>-3.5203753713811698E-6</c:v>
                </c:pt>
                <c:pt idx="11">
                  <c:v>-3.8731636032251903E-6</c:v>
                </c:pt>
                <c:pt idx="12">
                  <c:v>-4.2602053135006901E-6</c:v>
                </c:pt>
                <c:pt idx="13">
                  <c:v>-4.6842001429431397E-6</c:v>
                </c:pt>
                <c:pt idx="14">
                  <c:v>-5.1479850645630301E-6</c:v>
                </c:pt>
                <c:pt idx="15">
                  <c:v>-5.6545452969164403E-6</c:v>
                </c:pt>
                <c:pt idx="16">
                  <c:v>-6.2070267381499598E-6</c:v>
                </c:pt>
                <c:pt idx="17">
                  <c:v>-6.8087563168719597E-6</c:v>
                </c:pt>
                <c:pt idx="18">
                  <c:v>-7.4631922323554503E-6</c:v>
                </c:pt>
                <c:pt idx="19">
                  <c:v>-8.1739506878579397E-6</c:v>
                </c:pt>
                <c:pt idx="20">
                  <c:v>-8.9448157111514599E-6</c:v>
                </c:pt>
                <c:pt idx="21">
                  <c:v>-9.7797264856005599E-6</c:v>
                </c:pt>
                <c:pt idx="22">
                  <c:v>-1.06828090245941E-5</c:v>
                </c:pt>
                <c:pt idx="23">
                  <c:v>-1.16583569185236E-5</c:v>
                </c:pt>
                <c:pt idx="24">
                  <c:v>-1.2710825823983401E-5</c:v>
                </c:pt>
                <c:pt idx="25">
                  <c:v>-1.38448239862662E-5</c:v>
                </c:pt>
                <c:pt idx="26">
                  <c:v>-1.50650997038109E-5</c:v>
                </c:pt>
                <c:pt idx="27">
                  <c:v>-1.6376554407889399E-5</c:v>
                </c:pt>
                <c:pt idx="28">
                  <c:v>-1.7784223924352399E-5</c:v>
                </c:pt>
                <c:pt idx="29">
                  <c:v>-1.9293271846793601E-5</c:v>
                </c:pt>
                <c:pt idx="30">
                  <c:v>-2.09089902370684E-5</c:v>
                </c:pt>
                <c:pt idx="31">
                  <c:v>-2.2636791934793101E-5</c:v>
                </c:pt>
                <c:pt idx="32">
                  <c:v>-2.4482189264441701E-5</c:v>
                </c:pt>
                <c:pt idx="33">
                  <c:v>-2.6450815677538299E-5</c:v>
                </c:pt>
                <c:pt idx="34">
                  <c:v>-2.85483650425775E-5</c:v>
                </c:pt>
                <c:pt idx="35">
                  <c:v>-3.0780607653400003E-5</c:v>
                </c:pt>
                <c:pt idx="36">
                  <c:v>-3.3153371825367499E-5</c:v>
                </c:pt>
                <c:pt idx="37">
                  <c:v>-3.5672569544772597E-5</c:v>
                </c:pt>
                <c:pt idx="38">
                  <c:v>-3.8344131379694901E-5</c:v>
                </c:pt>
                <c:pt idx="39">
                  <c:v>-4.1174017346303297E-5</c:v>
                </c:pt>
                <c:pt idx="40">
                  <c:v>-4.41681801738758E-5</c:v>
                </c:pt>
                <c:pt idx="41">
                  <c:v>-4.7332524609123598E-5</c:v>
                </c:pt>
                <c:pt idx="42">
                  <c:v>-5.0672928512650602E-5</c:v>
                </c:pt>
                <c:pt idx="43">
                  <c:v>-5.4195217139681302E-5</c:v>
                </c:pt>
                <c:pt idx="44">
                  <c:v>-5.7905145182378898E-5</c:v>
                </c:pt>
                <c:pt idx="45">
                  <c:v>-6.1808389555696405E-5</c:v>
                </c:pt>
                <c:pt idx="46">
                  <c:v>-6.5910513547851594E-5</c:v>
                </c:pt>
                <c:pt idx="47">
                  <c:v>-7.0216931483881706E-5</c:v>
                </c:pt>
                <c:pt idx="48">
                  <c:v>-7.4732917841640299E-5</c:v>
                </c:pt>
                <c:pt idx="49">
                  <c:v>-7.9463537936051194E-5</c:v>
                </c:pt>
                <c:pt idx="50">
                  <c:v>-8.4413649891130501E-5</c:v>
                </c:pt>
                <c:pt idx="51">
                  <c:v>-8.9587900016627802E-5</c:v>
                </c:pt>
                <c:pt idx="52">
                  <c:v>-9.4990681832317206E-5</c:v>
                </c:pt>
                <c:pt idx="53">
                  <c:v>-1.0062611689731301E-4</c:v>
                </c:pt>
                <c:pt idx="54">
                  <c:v>-1.06498021048815E-4</c:v>
                </c:pt>
                <c:pt idx="55">
                  <c:v>-1.1260987792385301E-4</c:v>
                </c:pt>
                <c:pt idx="56">
                  <c:v>-1.1896482302145099E-4</c:v>
                </c:pt>
                <c:pt idx="57">
                  <c:v>-1.2556559572035299E-4</c:v>
                </c:pt>
                <c:pt idx="58">
                  <c:v>-1.3241451646236801E-4</c:v>
                </c:pt>
                <c:pt idx="59">
                  <c:v>-1.3951345148562999E-4</c:v>
                </c:pt>
                <c:pt idx="60">
                  <c:v>-1.4686376846277701E-4</c:v>
                </c:pt>
                <c:pt idx="61">
                  <c:v>-1.54466284782795E-4</c:v>
                </c:pt>
                <c:pt idx="62">
                  <c:v>-1.6232123156543701E-4</c:v>
                </c:pt>
                <c:pt idx="63">
                  <c:v>-1.7042820665142899E-4</c:v>
                </c:pt>
                <c:pt idx="64">
                  <c:v>-1.7878612436382E-4</c:v>
                </c:pt>
                <c:pt idx="65">
                  <c:v>-1.8739319162111199E-4</c:v>
                </c:pt>
                <c:pt idx="66">
                  <c:v>-1.9624682212674401E-4</c:v>
                </c:pt>
                <c:pt idx="67">
                  <c:v>-2.05343580064775E-4</c:v>
                </c:pt>
                <c:pt idx="68">
                  <c:v>-2.1467914141286E-4</c:v>
                </c:pt>
                <c:pt idx="69">
                  <c:v>-2.24248249243689E-4</c:v>
                </c:pt>
                <c:pt idx="70">
                  <c:v>-2.3404466966143799E-4</c:v>
                </c:pt>
                <c:pt idx="71">
                  <c:v>-2.4406114479385901E-4</c:v>
                </c:pt>
                <c:pt idx="72">
                  <c:v>-2.5428941149998702E-4</c:v>
                </c:pt>
                <c:pt idx="73">
                  <c:v>-2.6472017847530601E-4</c:v>
                </c:pt>
                <c:pt idx="74">
                  <c:v>-2.7534315875281297E-4</c:v>
                </c:pt>
                <c:pt idx="75">
                  <c:v>-2.8614713020495299E-4</c:v>
                </c:pt>
                <c:pt idx="76">
                  <c:v>-2.9711999764556998E-4</c:v>
                </c:pt>
                <c:pt idx="77">
                  <c:v>-3.0824894003322E-4</c:v>
                </c:pt>
                <c:pt idx="78">
                  <c:v>-3.1952052550233197E-4</c:v>
                </c:pt>
                <c:pt idx="79">
                  <c:v>-3.3092086994370102E-4</c:v>
                </c:pt>
                <c:pt idx="80">
                  <c:v>-3.4243583480891702E-4</c:v>
                </c:pt>
                <c:pt idx="81">
                  <c:v>-3.5405117949288901E-4</c:v>
                </c:pt>
                <c:pt idx="82">
                  <c:v>-3.6575280054274099E-4</c:v>
                </c:pt>
                <c:pt idx="83">
                  <c:v>-3.77526917305596E-4</c:v>
                </c:pt>
                <c:pt idx="84">
                  <c:v>-3.8936023234793001E-4</c:v>
                </c:pt>
                <c:pt idx="85">
                  <c:v>-4.0124006632227902E-4</c:v>
                </c:pt>
                <c:pt idx="86">
                  <c:v>-4.13154529268874E-4</c:v>
                </c:pt>
                <c:pt idx="87">
                  <c:v>-4.2509258677071298E-4</c:v>
                </c:pt>
                <c:pt idx="88">
                  <c:v>-4.3704418098146401E-4</c:v>
                </c:pt>
                <c:pt idx="89">
                  <c:v>-4.4900028060609301E-4</c:v>
                </c:pt>
                <c:pt idx="90">
                  <c:v>-4.60952924442924E-4</c:v>
                </c:pt>
                <c:pt idx="91">
                  <c:v>-4.7289520605566898E-4</c:v>
                </c:pt>
                <c:pt idx="92">
                  <c:v>-4.8482134208063202E-4</c:v>
                </c:pt>
                <c:pt idx="93">
                  <c:v>-4.9672655447049303E-4</c:v>
                </c:pt>
                <c:pt idx="94">
                  <c:v>-5.0860701006284802E-4</c:v>
                </c:pt>
                <c:pt idx="95">
                  <c:v>-5.20459796063593E-4</c:v>
                </c:pt>
                <c:pt idx="96">
                  <c:v>-5.3228270077353699E-4</c:v>
                </c:pt>
                <c:pt idx="97">
                  <c:v>-5.4407421873041103E-4</c:v>
                </c:pt>
                <c:pt idx="98">
                  <c:v>-5.5583335331714696E-4</c:v>
                </c:pt>
                <c:pt idx="99">
                  <c:v>-5.6755960343882899E-4</c:v>
                </c:pt>
                <c:pt idx="100">
                  <c:v>-5.7925286641773599E-4</c:v>
                </c:pt>
                <c:pt idx="101">
                  <c:v>-5.9091335660360004E-4</c:v>
                </c:pt>
                <c:pt idx="102">
                  <c:v>-6.0254161501906297E-4</c:v>
                </c:pt>
                <c:pt idx="103">
                  <c:v>-6.1413838688393295E-4</c:v>
                </c:pt>
                <c:pt idx="104">
                  <c:v>-6.2570456631882401E-4</c:v>
                </c:pt>
                <c:pt idx="105">
                  <c:v>-6.3724120847737803E-4</c:v>
                </c:pt>
                <c:pt idx="106">
                  <c:v>-6.4874945718668305E-4</c:v>
                </c:pt>
                <c:pt idx="107">
                  <c:v>-6.6023047853003096E-4</c:v>
                </c:pt>
                <c:pt idx="108">
                  <c:v>-6.71685482628911E-4</c:v>
                </c:pt>
                <c:pt idx="109">
                  <c:v>-6.8311561185623601E-4</c:v>
                </c:pt>
                <c:pt idx="110">
                  <c:v>-6.9452203208766005E-4</c:v>
                </c:pt>
                <c:pt idx="111">
                  <c:v>-7.0590587789364401E-4</c:v>
                </c:pt>
                <c:pt idx="112">
                  <c:v>-7.1726823044455804E-4</c:v>
                </c:pt>
                <c:pt idx="113">
                  <c:v>-7.2861010284109998E-4</c:v>
                </c:pt>
                <c:pt idx="114">
                  <c:v>-7.39932446335855E-4</c:v>
                </c:pt>
                <c:pt idx="115">
                  <c:v>-7.5123614565531297E-4</c:v>
                </c:pt>
                <c:pt idx="116">
                  <c:v>-7.6252196764475301E-4</c:v>
                </c:pt>
                <c:pt idx="117">
                  <c:v>-7.7379060453964502E-4</c:v>
                </c:pt>
                <c:pt idx="118">
                  <c:v>-7.8504264610921399E-4</c:v>
                </c:pt>
                <c:pt idx="119">
                  <c:v>-7.9627857979977003E-4</c:v>
                </c:pt>
                <c:pt idx="120">
                  <c:v>-8.0749877120835404E-4</c:v>
                </c:pt>
                <c:pt idx="121">
                  <c:v>-8.1870349852202601E-4</c:v>
                </c:pt>
                <c:pt idx="122">
                  <c:v>-8.2989294743218798E-4</c:v>
                </c:pt>
                <c:pt idx="123">
                  <c:v>-8.4106721713308899E-4</c:v>
                </c:pt>
                <c:pt idx="124">
                  <c:v>-8.5222633535857997E-4</c:v>
                </c:pt>
                <c:pt idx="125">
                  <c:v>-8.6337035805213701E-4</c:v>
                </c:pt>
                <c:pt idx="126">
                  <c:v>-8.7449930919917098E-4</c:v>
                </c:pt>
                <c:pt idx="127">
                  <c:v>-8.8561319942883601E-4</c:v>
                </c:pt>
                <c:pt idx="128">
                  <c:v>-8.96712045026667E-4</c:v>
                </c:pt>
                <c:pt idx="129">
                  <c:v>-9.0779588506337305E-4</c:v>
                </c:pt>
                <c:pt idx="130">
                  <c:v>-9.1886477488006303E-4</c:v>
                </c:pt>
                <c:pt idx="131">
                  <c:v>-9.2991879355627598E-4</c:v>
                </c:pt>
                <c:pt idx="132">
                  <c:v>-9.4095803232292503E-4</c:v>
                </c:pt>
                <c:pt idx="133">
                  <c:v>-9.5198254164204099E-4</c:v>
                </c:pt>
                <c:pt idx="134">
                  <c:v>-9.6299235089507696E-4</c:v>
                </c:pt>
                <c:pt idx="135">
                  <c:v>-9.73987393675062E-4</c:v>
                </c:pt>
                <c:pt idx="136">
                  <c:v>-9.8496750201769001E-4</c:v>
                </c:pt>
                <c:pt idx="137">
                  <c:v>-9.9593242130326196E-4</c:v>
                </c:pt>
                <c:pt idx="138">
                  <c:v>-1.0068818174964801E-3</c:v>
                </c:pt>
                <c:pt idx="139">
                  <c:v>-1.01781530188811E-3</c:v>
                </c:pt>
                <c:pt idx="140">
                  <c:v>-1.0287324600007301E-3</c:v>
                </c:pt>
                <c:pt idx="141">
                  <c:v>-1.03963288615802E-3</c:v>
                </c:pt>
                <c:pt idx="142">
                  <c:v>-1.0505162387772901E-3</c:v>
                </c:pt>
                <c:pt idx="143">
                  <c:v>-1.0613822233767299E-3</c:v>
                </c:pt>
                <c:pt idx="144">
                  <c:v>-1.0722306401022899E-3</c:v>
                </c:pt>
                <c:pt idx="145">
                  <c:v>-1.08306138537529E-3</c:v>
                </c:pt>
                <c:pt idx="146">
                  <c:v>-1.0938744082875399E-3</c:v>
                </c:pt>
                <c:pt idx="147">
                  <c:v>-1.1046697281057599E-3</c:v>
                </c:pt>
                <c:pt idx="148">
                  <c:v>-1.1154473441833501E-3</c:v>
                </c:pt>
                <c:pt idx="149">
                  <c:v>-1.1262072383129999E-3</c:v>
                </c:pt>
                <c:pt idx="150">
                  <c:v>-1.1369493301112E-3</c:v>
                </c:pt>
                <c:pt idx="151">
                  <c:v>-1.1476734673728499E-3</c:v>
                </c:pt>
                <c:pt idx="152">
                  <c:v>-1.1583794483360701E-3</c:v>
                </c:pt>
                <c:pt idx="153">
                  <c:v>-1.1690670422238899E-3</c:v>
                </c:pt>
                <c:pt idx="154">
                  <c:v>-1.17973604441969E-3</c:v>
                </c:pt>
                <c:pt idx="155">
                  <c:v>-1.1903863285869401E-3</c:v>
                </c:pt>
                <c:pt idx="156">
                  <c:v>-1.20101785878178E-3</c:v>
                </c:pt>
                <c:pt idx="157">
                  <c:v>-1.2116307212058401E-3</c:v>
                </c:pt>
                <c:pt idx="158">
                  <c:v>-1.2222251042616301E-3</c:v>
                </c:pt>
                <c:pt idx="159">
                  <c:v>-1.2328013149198801E-3</c:v>
                </c:pt>
                <c:pt idx="160">
                  <c:v>-1.24335973638702E-3</c:v>
                </c:pt>
                <c:pt idx="161">
                  <c:v>-1.25390080395119E-3</c:v>
                </c:pt>
                <c:pt idx="162">
                  <c:v>-1.26442499592881E-3</c:v>
                </c:pt>
                <c:pt idx="163">
                  <c:v>-1.2749328096002201E-3</c:v>
                </c:pt>
                <c:pt idx="164">
                  <c:v>-1.28542479712739E-3</c:v>
                </c:pt>
                <c:pt idx="165">
                  <c:v>-1.2959015788488999E-3</c:v>
                </c:pt>
                <c:pt idx="166">
                  <c:v>-1.30636385479656E-3</c:v>
                </c:pt>
                <c:pt idx="167">
                  <c:v>-1.31681241722488E-3</c:v>
                </c:pt>
                <c:pt idx="168">
                  <c:v>-1.32724815570848E-3</c:v>
                </c:pt>
                <c:pt idx="169">
                  <c:v>-1.3376720461249099E-3</c:v>
                </c:pt>
                <c:pt idx="170">
                  <c:v>-1.34808512504849E-3</c:v>
                </c:pt>
                <c:pt idx="171">
                  <c:v>-1.3584884575796299E-3</c:v>
                </c:pt>
                <c:pt idx="172">
                  <c:v>-1.36888312771868E-3</c:v>
                </c:pt>
                <c:pt idx="173">
                  <c:v>-1.37927020552541E-3</c:v>
                </c:pt>
                <c:pt idx="174">
                  <c:v>-1.3896507190210099E-3</c:v>
                </c:pt>
                <c:pt idx="175">
                  <c:v>-1.40002563327501E-3</c:v>
                </c:pt>
                <c:pt idx="176">
                  <c:v>-1.4103958127625099E-3</c:v>
                </c:pt>
                <c:pt idx="177">
                  <c:v>-1.42076201540947E-3</c:v>
                </c:pt>
                <c:pt idx="178">
                  <c:v>-1.4311248918117401E-3</c:v>
                </c:pt>
                <c:pt idx="179">
                  <c:v>-1.4414849846732E-3</c:v>
                </c:pt>
                <c:pt idx="180">
                  <c:v>-1.45184273538875E-3</c:v>
                </c:pt>
                <c:pt idx="181">
                  <c:v>-1.4621984972992799E-3</c:v>
                </c:pt>
                <c:pt idx="182">
                  <c:v>-1.47255255875038E-3</c:v>
                </c:pt>
                <c:pt idx="183">
                  <c:v>-1.48290516227412E-3</c:v>
                </c:pt>
                <c:pt idx="184">
                  <c:v>-1.4932565143226501E-3</c:v>
                </c:pt>
                <c:pt idx="185">
                  <c:v>-1.5036067970876201E-3</c:v>
                </c:pt>
                <c:pt idx="186">
                  <c:v>-1.51395617354856E-3</c:v>
                </c:pt>
                <c:pt idx="187">
                  <c:v>-1.52430478854222E-3</c:v>
                </c:pt>
                <c:pt idx="188">
                  <c:v>-1.5346527694897799E-3</c:v>
                </c:pt>
                <c:pt idx="189">
                  <c:v>-1.54500022586679E-3</c:v>
                </c:pt>
                <c:pt idx="190">
                  <c:v>-1.55534725052137E-3</c:v>
                </c:pt>
                <c:pt idx="191">
                  <c:v>-1.56569392274933E-3</c:v>
                </c:pt>
                <c:pt idx="192">
                  <c:v>-1.57604030665891E-3</c:v>
                </c:pt>
                <c:pt idx="193">
                  <c:v>-1.58638645319506E-3</c:v>
                </c:pt>
                <c:pt idx="194">
                  <c:v>-1.59673240437042E-3</c:v>
                </c:pt>
                <c:pt idx="195">
                  <c:v>-1.6070781940319601E-3</c:v>
                </c:pt>
                <c:pt idx="196">
                  <c:v>-1.6174238493009399E-3</c:v>
                </c:pt>
                <c:pt idx="197">
                  <c:v>-1.62776939287388E-3</c:v>
                </c:pt>
                <c:pt idx="198">
                  <c:v>-1.6381148428965401E-3</c:v>
                </c:pt>
                <c:pt idx="199">
                  <c:v>-1.6484602139850101E-3</c:v>
                </c:pt>
                <c:pt idx="200">
                  <c:v>-1.6588055181080399E-3</c:v>
                </c:pt>
                <c:pt idx="201">
                  <c:v>-1.6691507654395901E-3</c:v>
                </c:pt>
                <c:pt idx="202">
                  <c:v>-1.6794959642612501E-3</c:v>
                </c:pt>
                <c:pt idx="203">
                  <c:v>-1.6898411214837099E-3</c:v>
                </c:pt>
                <c:pt idx="204">
                  <c:v>-1.7001862429492499E-3</c:v>
                </c:pt>
                <c:pt idx="205">
                  <c:v>-1.7105313336112E-3</c:v>
                </c:pt>
                <c:pt idx="206">
                  <c:v>-1.72087639768176E-3</c:v>
                </c:pt>
                <c:pt idx="207">
                  <c:v>-1.73122143878103E-3</c:v>
                </c:pt>
                <c:pt idx="208">
                  <c:v>-1.7415664600243701E-3</c:v>
                </c:pt>
                <c:pt idx="209">
                  <c:v>-1.75191146407562E-3</c:v>
                </c:pt>
                <c:pt idx="210">
                  <c:v>-1.76225645324385E-3</c:v>
                </c:pt>
                <c:pt idx="211">
                  <c:v>-1.77260142950862E-3</c:v>
                </c:pt>
                <c:pt idx="212">
                  <c:v>-1.7829463946161599E-3</c:v>
                </c:pt>
                <c:pt idx="213">
                  <c:v>-1.79329135006978E-3</c:v>
                </c:pt>
                <c:pt idx="214">
                  <c:v>-1.8036362971739399E-3</c:v>
                </c:pt>
                <c:pt idx="215">
                  <c:v>-1.81398123707096E-3</c:v>
                </c:pt>
                <c:pt idx="216">
                  <c:v>-1.8243261707561801E-3</c:v>
                </c:pt>
                <c:pt idx="217">
                  <c:v>-1.8346710990917001E-3</c:v>
                </c:pt>
                <c:pt idx="218">
                  <c:v>-1.84501602283656E-3</c:v>
                </c:pt>
                <c:pt idx="219">
                  <c:v>-1.85536094265055E-3</c:v>
                </c:pt>
                <c:pt idx="220">
                  <c:v>-1.8657058591255501E-3</c:v>
                </c:pt>
                <c:pt idx="221">
                  <c:v>-1.8760507727896901E-3</c:v>
                </c:pt>
                <c:pt idx="222">
                  <c:v>-1.8863956840980999E-3</c:v>
                </c:pt>
                <c:pt idx="223">
                  <c:v>-1.89674059345366E-3</c:v>
                </c:pt>
                <c:pt idx="224">
                  <c:v>-1.9070855011984701E-3</c:v>
                </c:pt>
                <c:pt idx="225">
                  <c:v>-1.9174304076309001E-3</c:v>
                </c:pt>
                <c:pt idx="226">
                  <c:v>-1.9277753129910301E-3</c:v>
                </c:pt>
                <c:pt idx="227">
                  <c:v>-1.93812021748221E-3</c:v>
                </c:pt>
                <c:pt idx="228">
                  <c:v>-1.94846512127729E-3</c:v>
                </c:pt>
                <c:pt idx="229">
                  <c:v>-1.9588100245165599E-3</c:v>
                </c:pt>
                <c:pt idx="230">
                  <c:v>-1.9691549273317499E-3</c:v>
                </c:pt>
                <c:pt idx="231">
                  <c:v>-1.9794998298353701E-3</c:v>
                </c:pt>
                <c:pt idx="232">
                  <c:v>-1.9898447321020198E-3</c:v>
                </c:pt>
                <c:pt idx="233">
                  <c:v>-2.0001896342000001E-3</c:v>
                </c:pt>
                <c:pt idx="234">
                  <c:v>-2.0105345361949001E-3</c:v>
                </c:pt>
                <c:pt idx="235">
                  <c:v>-2.0208794381526801E-3</c:v>
                </c:pt>
                <c:pt idx="236">
                  <c:v>-2.0312243401114601E-3</c:v>
                </c:pt>
                <c:pt idx="237">
                  <c:v>-2.04156924206998E-3</c:v>
                </c:pt>
                <c:pt idx="238">
                  <c:v>-2.05191414402669E-3</c:v>
                </c:pt>
                <c:pt idx="239">
                  <c:v>-2.0622590459773598E-3</c:v>
                </c:pt>
                <c:pt idx="240">
                  <c:v>-2.0726039479378798E-3</c:v>
                </c:pt>
                <c:pt idx="241">
                  <c:v>-2.0829488499196202E-3</c:v>
                </c:pt>
                <c:pt idx="242">
                  <c:v>-2.0932937519218802E-3</c:v>
                </c:pt>
                <c:pt idx="243">
                  <c:v>-2.1036386539343001E-3</c:v>
                </c:pt>
                <c:pt idx="244">
                  <c:v>-2.1139835559379999E-3</c:v>
                </c:pt>
                <c:pt idx="245">
                  <c:v>-2.1243284579361399E-3</c:v>
                </c:pt>
                <c:pt idx="246">
                  <c:v>-2.1346733599269399E-3</c:v>
                </c:pt>
                <c:pt idx="247">
                  <c:v>-2.14501826191206E-3</c:v>
                </c:pt>
                <c:pt idx="248">
                  <c:v>-2.1553631638945802E-3</c:v>
                </c:pt>
                <c:pt idx="249">
                  <c:v>-2.1657080658771602E-3</c:v>
                </c:pt>
                <c:pt idx="250">
                  <c:v>-2.1760529678620699E-3</c:v>
                </c:pt>
                <c:pt idx="251">
                  <c:v>-2.1863978698511899E-3</c:v>
                </c:pt>
                <c:pt idx="252">
                  <c:v>-2.19674277184604E-3</c:v>
                </c:pt>
                <c:pt idx="253">
                  <c:v>-2.2070876738478902E-3</c:v>
                </c:pt>
                <c:pt idx="254">
                  <c:v>-2.2174325758575501E-3</c:v>
                </c:pt>
                <c:pt idx="255">
                  <c:v>-2.2277774778691199E-3</c:v>
                </c:pt>
                <c:pt idx="256">
                  <c:v>-2.2381223798806798E-3</c:v>
                </c:pt>
                <c:pt idx="257">
                  <c:v>-2.2484672818922501E-3</c:v>
                </c:pt>
                <c:pt idx="258">
                  <c:v>-2.2588121839038099E-3</c:v>
                </c:pt>
                <c:pt idx="259">
                  <c:v>-2.2691570859153798E-3</c:v>
                </c:pt>
                <c:pt idx="260">
                  <c:v>-2.2795019879269401E-3</c:v>
                </c:pt>
                <c:pt idx="261">
                  <c:v>-2.2898468899385099E-3</c:v>
                </c:pt>
                <c:pt idx="262">
                  <c:v>-2.3001917919500698E-3</c:v>
                </c:pt>
                <c:pt idx="263">
                  <c:v>-2.3105366939616401E-3</c:v>
                </c:pt>
                <c:pt idx="264">
                  <c:v>-2.3208815959731999E-3</c:v>
                </c:pt>
                <c:pt idx="265">
                  <c:v>-2.3312264979847698E-3</c:v>
                </c:pt>
                <c:pt idx="266">
                  <c:v>-2.3415713999963401E-3</c:v>
                </c:pt>
                <c:pt idx="267">
                  <c:v>-2.3519163020078999E-3</c:v>
                </c:pt>
                <c:pt idx="268">
                  <c:v>-2.3622612040194598E-3</c:v>
                </c:pt>
                <c:pt idx="269">
                  <c:v>-2.3726061060310301E-3</c:v>
                </c:pt>
                <c:pt idx="270">
                  <c:v>-2.3829510080425999E-3</c:v>
                </c:pt>
                <c:pt idx="271">
                  <c:v>-2.3932959100541602E-3</c:v>
                </c:pt>
                <c:pt idx="272">
                  <c:v>-2.4036408120657301E-3</c:v>
                </c:pt>
                <c:pt idx="273">
                  <c:v>-2.4139857140772899E-3</c:v>
                </c:pt>
                <c:pt idx="274">
                  <c:v>-2.4243306160888602E-3</c:v>
                </c:pt>
                <c:pt idx="275">
                  <c:v>-2.4346755181004201E-3</c:v>
                </c:pt>
                <c:pt idx="276">
                  <c:v>-2.4450204201119899E-3</c:v>
                </c:pt>
                <c:pt idx="277">
                  <c:v>-2.4553653221235502E-3</c:v>
                </c:pt>
                <c:pt idx="278">
                  <c:v>-2.46571022413512E-3</c:v>
                </c:pt>
                <c:pt idx="279">
                  <c:v>-2.4760551261466799E-3</c:v>
                </c:pt>
                <c:pt idx="280">
                  <c:v>-2.4864000281582502E-3</c:v>
                </c:pt>
                <c:pt idx="281">
                  <c:v>-2.49674493016982E-3</c:v>
                </c:pt>
                <c:pt idx="282">
                  <c:v>-2.5070898321813799E-3</c:v>
                </c:pt>
                <c:pt idx="283">
                  <c:v>-2.5174347341929402E-3</c:v>
                </c:pt>
                <c:pt idx="284">
                  <c:v>-2.52777963620451E-3</c:v>
                </c:pt>
                <c:pt idx="285">
                  <c:v>-2.5381245382160799E-3</c:v>
                </c:pt>
                <c:pt idx="286">
                  <c:v>-2.5484694402276402E-3</c:v>
                </c:pt>
                <c:pt idx="287">
                  <c:v>-2.55881434223921E-3</c:v>
                </c:pt>
                <c:pt idx="288">
                  <c:v>-2.5691592442507699E-3</c:v>
                </c:pt>
                <c:pt idx="289">
                  <c:v>-2.5795041462623402E-3</c:v>
                </c:pt>
                <c:pt idx="290">
                  <c:v>-2.5898490482739E-3</c:v>
                </c:pt>
                <c:pt idx="291">
                  <c:v>-2.6001939502854699E-3</c:v>
                </c:pt>
                <c:pt idx="292">
                  <c:v>-2.6105388522970302E-3</c:v>
                </c:pt>
                <c:pt idx="293">
                  <c:v>-2.6208837543086E-3</c:v>
                </c:pt>
                <c:pt idx="294">
                  <c:v>-2.6312286563201599E-3</c:v>
                </c:pt>
                <c:pt idx="295">
                  <c:v>-2.6415735583317302E-3</c:v>
                </c:pt>
                <c:pt idx="296">
                  <c:v>-2.6519184603433E-3</c:v>
                </c:pt>
                <c:pt idx="297">
                  <c:v>-2.6622633623548599E-3</c:v>
                </c:pt>
                <c:pt idx="298">
                  <c:v>-2.6726082643664302E-3</c:v>
                </c:pt>
                <c:pt idx="299">
                  <c:v>-2.68295316637799E-3</c:v>
                </c:pt>
                <c:pt idx="300">
                  <c:v>-2.6932980683895599E-3</c:v>
                </c:pt>
                <c:pt idx="301">
                  <c:v>-2.7036429704011202E-3</c:v>
                </c:pt>
                <c:pt idx="302">
                  <c:v>-2.71398787241269E-3</c:v>
                </c:pt>
                <c:pt idx="303">
                  <c:v>-2.7243327744242499E-3</c:v>
                </c:pt>
                <c:pt idx="304">
                  <c:v>-2.7346776764358201E-3</c:v>
                </c:pt>
                <c:pt idx="305">
                  <c:v>-2.74502257844738E-3</c:v>
                </c:pt>
                <c:pt idx="306">
                  <c:v>-2.7553674804589499E-3</c:v>
                </c:pt>
                <c:pt idx="307">
                  <c:v>-2.7657123824705102E-3</c:v>
                </c:pt>
                <c:pt idx="308">
                  <c:v>-2.77605728448208E-3</c:v>
                </c:pt>
                <c:pt idx="309">
                  <c:v>-2.7864021864936399E-3</c:v>
                </c:pt>
                <c:pt idx="310">
                  <c:v>-2.7967470885052101E-3</c:v>
                </c:pt>
                <c:pt idx="311">
                  <c:v>-2.80709199051677E-3</c:v>
                </c:pt>
                <c:pt idx="312">
                  <c:v>-2.8174368925283398E-3</c:v>
                </c:pt>
                <c:pt idx="313">
                  <c:v>-2.8277817945399101E-3</c:v>
                </c:pt>
                <c:pt idx="314">
                  <c:v>-2.83812669655147E-3</c:v>
                </c:pt>
                <c:pt idx="315">
                  <c:v>-2.8484715985630398E-3</c:v>
                </c:pt>
                <c:pt idx="316">
                  <c:v>-2.8588165005746001E-3</c:v>
                </c:pt>
                <c:pt idx="317">
                  <c:v>-2.86916140258617E-3</c:v>
                </c:pt>
                <c:pt idx="318">
                  <c:v>-2.8795063045977298E-3</c:v>
                </c:pt>
                <c:pt idx="319">
                  <c:v>-2.8898512066093001E-3</c:v>
                </c:pt>
                <c:pt idx="320">
                  <c:v>-2.90019610862087E-3</c:v>
                </c:pt>
                <c:pt idx="321">
                  <c:v>-2.9105410106324298E-3</c:v>
                </c:pt>
                <c:pt idx="322">
                  <c:v>-2.9208859126439901E-3</c:v>
                </c:pt>
                <c:pt idx="323">
                  <c:v>-2.93123081465556E-3</c:v>
                </c:pt>
                <c:pt idx="324">
                  <c:v>-2.9415757166671198E-3</c:v>
                </c:pt>
                <c:pt idx="325">
                  <c:v>-2.9519206186786901E-3</c:v>
                </c:pt>
                <c:pt idx="326">
                  <c:v>-2.96226552069026E-3</c:v>
                </c:pt>
                <c:pt idx="327">
                  <c:v>-2.9726104227018198E-3</c:v>
                </c:pt>
                <c:pt idx="328">
                  <c:v>-2.9829553247133901E-3</c:v>
                </c:pt>
                <c:pt idx="329">
                  <c:v>-2.99330022672495E-3</c:v>
                </c:pt>
                <c:pt idx="330">
                  <c:v>-3.0036451287365198E-3</c:v>
                </c:pt>
                <c:pt idx="331">
                  <c:v>-3.0139900307480801E-3</c:v>
                </c:pt>
                <c:pt idx="332">
                  <c:v>-3.02433493275965E-3</c:v>
                </c:pt>
                <c:pt idx="333">
                  <c:v>-3.0346798347712098E-3</c:v>
                </c:pt>
                <c:pt idx="334">
                  <c:v>-3.0450247367827801E-3</c:v>
                </c:pt>
                <c:pt idx="335">
                  <c:v>-3.05536963879434E-3</c:v>
                </c:pt>
                <c:pt idx="336">
                  <c:v>-3.0657145408059098E-3</c:v>
                </c:pt>
                <c:pt idx="337">
                  <c:v>-3.0760594428174701E-3</c:v>
                </c:pt>
                <c:pt idx="338">
                  <c:v>-3.0864043448290399E-3</c:v>
                </c:pt>
                <c:pt idx="339">
                  <c:v>-3.0967492468405998E-3</c:v>
                </c:pt>
                <c:pt idx="340">
                  <c:v>-3.1070941488521701E-3</c:v>
                </c:pt>
                <c:pt idx="341">
                  <c:v>-3.11743905086373E-3</c:v>
                </c:pt>
                <c:pt idx="342">
                  <c:v>-3.1277839528752998E-3</c:v>
                </c:pt>
                <c:pt idx="343">
                  <c:v>-3.1381288548868701E-3</c:v>
                </c:pt>
                <c:pt idx="344">
                  <c:v>-3.1484737568984299E-3</c:v>
                </c:pt>
                <c:pt idx="345">
                  <c:v>-3.1588186589100002E-3</c:v>
                </c:pt>
                <c:pt idx="346">
                  <c:v>-3.1691635609215601E-3</c:v>
                </c:pt>
                <c:pt idx="347">
                  <c:v>-3.1795084629331299E-3</c:v>
                </c:pt>
                <c:pt idx="348">
                  <c:v>-3.1898533649447002E-3</c:v>
                </c:pt>
                <c:pt idx="349">
                  <c:v>-3.2001982669562601E-3</c:v>
                </c:pt>
                <c:pt idx="350">
                  <c:v>-3.2105431689678199E-3</c:v>
                </c:pt>
                <c:pt idx="351">
                  <c:v>-3.2208880709793902E-3</c:v>
                </c:pt>
                <c:pt idx="352">
                  <c:v>-3.2312329729909501E-3</c:v>
                </c:pt>
                <c:pt idx="353">
                  <c:v>-3.2415778750025199E-3</c:v>
                </c:pt>
                <c:pt idx="354">
                  <c:v>-3.2519227770140798E-3</c:v>
                </c:pt>
                <c:pt idx="355">
                  <c:v>-3.2622676790256501E-3</c:v>
                </c:pt>
                <c:pt idx="356">
                  <c:v>-3.2726125810372199E-3</c:v>
                </c:pt>
                <c:pt idx="357">
                  <c:v>-3.2829574830487802E-3</c:v>
                </c:pt>
                <c:pt idx="358">
                  <c:v>-3.29330238506035E-3</c:v>
                </c:pt>
                <c:pt idx="359">
                  <c:v>-3.3036472870719099E-3</c:v>
                </c:pt>
                <c:pt idx="360">
                  <c:v>-3.3139921890834802E-3</c:v>
                </c:pt>
                <c:pt idx="361">
                  <c:v>-3.3243370910950401E-3</c:v>
                </c:pt>
                <c:pt idx="362">
                  <c:v>-3.3346819931066099E-3</c:v>
                </c:pt>
                <c:pt idx="363">
                  <c:v>-3.3450268951181702E-3</c:v>
                </c:pt>
                <c:pt idx="364">
                  <c:v>-3.35537179712974E-3</c:v>
                </c:pt>
                <c:pt idx="365">
                  <c:v>-3.3657166991412999E-3</c:v>
                </c:pt>
                <c:pt idx="366">
                  <c:v>-3.3760616011528702E-3</c:v>
                </c:pt>
                <c:pt idx="367">
                  <c:v>-3.3864065031644301E-3</c:v>
                </c:pt>
                <c:pt idx="368">
                  <c:v>-3.3967514051759999E-3</c:v>
                </c:pt>
                <c:pt idx="369">
                  <c:v>-3.4070963071875602E-3</c:v>
                </c:pt>
                <c:pt idx="370">
                  <c:v>-3.41744120919913E-3</c:v>
                </c:pt>
                <c:pt idx="371">
                  <c:v>-3.4277861112106899E-3</c:v>
                </c:pt>
                <c:pt idx="372">
                  <c:v>-3.4381310132222602E-3</c:v>
                </c:pt>
                <c:pt idx="373">
                  <c:v>-3.44847591523383E-3</c:v>
                </c:pt>
                <c:pt idx="374">
                  <c:v>-3.4588208172453899E-3</c:v>
                </c:pt>
                <c:pt idx="375">
                  <c:v>-3.4691657192569602E-3</c:v>
                </c:pt>
                <c:pt idx="376">
                  <c:v>-3.47951062126852E-3</c:v>
                </c:pt>
                <c:pt idx="377">
                  <c:v>-3.4898555232800899E-3</c:v>
                </c:pt>
                <c:pt idx="378">
                  <c:v>-3.5002004252916502E-3</c:v>
                </c:pt>
                <c:pt idx="379">
                  <c:v>-3.51054532730321E-3</c:v>
                </c:pt>
                <c:pt idx="380">
                  <c:v>-3.5208902293147799E-3</c:v>
                </c:pt>
                <c:pt idx="381">
                  <c:v>-3.5312351313263402E-3</c:v>
                </c:pt>
                <c:pt idx="382">
                  <c:v>-3.54158003333791E-3</c:v>
                </c:pt>
                <c:pt idx="383">
                  <c:v>-3.5519249353494699E-3</c:v>
                </c:pt>
                <c:pt idx="384">
                  <c:v>-3.5622698373610402E-3</c:v>
                </c:pt>
                <c:pt idx="385">
                  <c:v>-3.57261473937261E-3</c:v>
                </c:pt>
                <c:pt idx="386">
                  <c:v>-3.5829596413841699E-3</c:v>
                </c:pt>
                <c:pt idx="387">
                  <c:v>-3.5933045433957302E-3</c:v>
                </c:pt>
                <c:pt idx="388">
                  <c:v>-3.6036494454073E-3</c:v>
                </c:pt>
                <c:pt idx="389">
                  <c:v>-3.6139943474188699E-3</c:v>
                </c:pt>
                <c:pt idx="390">
                  <c:v>-3.6243392494304302E-3</c:v>
                </c:pt>
                <c:pt idx="391">
                  <c:v>-3.63468415144199E-3</c:v>
                </c:pt>
                <c:pt idx="392">
                  <c:v>-3.6450290534535599E-3</c:v>
                </c:pt>
                <c:pt idx="393">
                  <c:v>-3.6553739554651202E-3</c:v>
                </c:pt>
                <c:pt idx="394">
                  <c:v>-3.66571885747669E-3</c:v>
                </c:pt>
                <c:pt idx="395">
                  <c:v>-3.6760637594882499E-3</c:v>
                </c:pt>
                <c:pt idx="396">
                  <c:v>-3.6864086614998202E-3</c:v>
                </c:pt>
                <c:pt idx="397">
                  <c:v>-3.69675356351138E-3</c:v>
                </c:pt>
                <c:pt idx="398">
                  <c:v>-3.7070984655229499E-3</c:v>
                </c:pt>
                <c:pt idx="399">
                  <c:v>-3.7174433675345102E-3</c:v>
                </c:pt>
                <c:pt idx="400">
                  <c:v>-3.72778826954608E-3</c:v>
                </c:pt>
                <c:pt idx="401">
                  <c:v>-3.7381331715576399E-3</c:v>
                </c:pt>
                <c:pt idx="402">
                  <c:v>-3.7484780735692102E-3</c:v>
                </c:pt>
                <c:pt idx="403">
                  <c:v>-3.75882297558077E-3</c:v>
                </c:pt>
                <c:pt idx="404">
                  <c:v>-3.7691678775923399E-3</c:v>
                </c:pt>
                <c:pt idx="405">
                  <c:v>-3.7795127796039002E-3</c:v>
                </c:pt>
                <c:pt idx="406">
                  <c:v>-3.78985768161547E-3</c:v>
                </c:pt>
                <c:pt idx="407">
                  <c:v>-3.8002025836270299E-3</c:v>
                </c:pt>
                <c:pt idx="408">
                  <c:v>-3.8105474856386001E-3</c:v>
                </c:pt>
                <c:pt idx="409">
                  <c:v>-3.82089238765016E-3</c:v>
                </c:pt>
                <c:pt idx="410">
                  <c:v>-3.8312372896617299E-3</c:v>
                </c:pt>
                <c:pt idx="411">
                  <c:v>-3.8415821916732902E-3</c:v>
                </c:pt>
                <c:pt idx="412">
                  <c:v>-3.85192709368486E-3</c:v>
                </c:pt>
                <c:pt idx="413">
                  <c:v>-3.8622719956964199E-3</c:v>
                </c:pt>
                <c:pt idx="414">
                  <c:v>-3.8726168977079901E-3</c:v>
                </c:pt>
                <c:pt idx="415">
                  <c:v>-3.88296179971955E-3</c:v>
                </c:pt>
                <c:pt idx="416">
                  <c:v>-3.8933067017311199E-3</c:v>
                </c:pt>
                <c:pt idx="417">
                  <c:v>-3.9036516037426802E-3</c:v>
                </c:pt>
                <c:pt idx="418">
                  <c:v>-3.9139965057542504E-3</c:v>
                </c:pt>
                <c:pt idx="419">
                  <c:v>-3.9243414077658103E-3</c:v>
                </c:pt>
                <c:pt idx="420">
                  <c:v>-3.9346863097773797E-3</c:v>
                </c:pt>
                <c:pt idx="421">
                  <c:v>-3.9450312117889396E-3</c:v>
                </c:pt>
                <c:pt idx="422">
                  <c:v>-3.9553761138005098E-3</c:v>
                </c:pt>
                <c:pt idx="423">
                  <c:v>-3.9657210158120697E-3</c:v>
                </c:pt>
                <c:pt idx="424">
                  <c:v>-3.97606591782364E-3</c:v>
                </c:pt>
                <c:pt idx="425">
                  <c:v>-3.9864108198351999E-3</c:v>
                </c:pt>
                <c:pt idx="426">
                  <c:v>-3.9967557218467701E-3</c:v>
                </c:pt>
                <c:pt idx="427">
                  <c:v>-4.00710062385833E-3</c:v>
                </c:pt>
                <c:pt idx="428">
                  <c:v>-4.0174455258699003E-3</c:v>
                </c:pt>
                <c:pt idx="429">
                  <c:v>-4.0277904278814601E-3</c:v>
                </c:pt>
                <c:pt idx="430">
                  <c:v>-4.0381353298930304E-3</c:v>
                </c:pt>
                <c:pt idx="431">
                  <c:v>-4.0484802319045903E-3</c:v>
                </c:pt>
                <c:pt idx="432">
                  <c:v>-4.0588251339161597E-3</c:v>
                </c:pt>
                <c:pt idx="433">
                  <c:v>-4.0691700359277204E-3</c:v>
                </c:pt>
                <c:pt idx="434">
                  <c:v>-4.0795149379392803E-3</c:v>
                </c:pt>
                <c:pt idx="435">
                  <c:v>-4.0898598399508497E-3</c:v>
                </c:pt>
                <c:pt idx="436">
                  <c:v>-4.1002047419624096E-3</c:v>
                </c:pt>
                <c:pt idx="437">
                  <c:v>-4.1105496439739798E-3</c:v>
                </c:pt>
                <c:pt idx="438">
                  <c:v>-4.1208945459855501E-3</c:v>
                </c:pt>
                <c:pt idx="439">
                  <c:v>-4.13123944799711E-3</c:v>
                </c:pt>
                <c:pt idx="440">
                  <c:v>-4.1415843500086699E-3</c:v>
                </c:pt>
                <c:pt idx="441">
                  <c:v>-4.1519292520202401E-3</c:v>
                </c:pt>
                <c:pt idx="442">
                  <c:v>-4.1622741540318104E-3</c:v>
                </c:pt>
                <c:pt idx="443">
                  <c:v>-4.1726190560433703E-3</c:v>
                </c:pt>
                <c:pt idx="444">
                  <c:v>-4.1829639580549301E-3</c:v>
                </c:pt>
                <c:pt idx="445">
                  <c:v>-4.1933088600665004E-3</c:v>
                </c:pt>
                <c:pt idx="446">
                  <c:v>-4.2036537620780603E-3</c:v>
                </c:pt>
                <c:pt idx="447">
                  <c:v>-4.2139986640896297E-3</c:v>
                </c:pt>
                <c:pt idx="448">
                  <c:v>-4.2243435661011904E-3</c:v>
                </c:pt>
                <c:pt idx="449">
                  <c:v>-4.2346884681127598E-3</c:v>
                </c:pt>
                <c:pt idx="450">
                  <c:v>-4.2450333701243197E-3</c:v>
                </c:pt>
                <c:pt idx="451">
                  <c:v>-4.25537827213589E-3</c:v>
                </c:pt>
                <c:pt idx="452">
                  <c:v>-4.2657231741474603E-3</c:v>
                </c:pt>
                <c:pt idx="453">
                  <c:v>-4.2760680761590201E-3</c:v>
                </c:pt>
                <c:pt idx="454">
                  <c:v>-4.2864129781705904E-3</c:v>
                </c:pt>
                <c:pt idx="455">
                  <c:v>-4.2967578801821503E-3</c:v>
                </c:pt>
                <c:pt idx="456">
                  <c:v>-4.3071027821937101E-3</c:v>
                </c:pt>
                <c:pt idx="457">
                  <c:v>-4.3174476842052804E-3</c:v>
                </c:pt>
                <c:pt idx="458">
                  <c:v>-4.3277925862168403E-3</c:v>
                </c:pt>
                <c:pt idx="459">
                  <c:v>-4.3381374882284097E-3</c:v>
                </c:pt>
                <c:pt idx="460">
                  <c:v>-4.3484823902399704E-3</c:v>
                </c:pt>
                <c:pt idx="461">
                  <c:v>-4.3588272922515398E-3</c:v>
                </c:pt>
                <c:pt idx="462">
                  <c:v>-4.3691721942630997E-3</c:v>
                </c:pt>
                <c:pt idx="463">
                  <c:v>-4.37951709627467E-3</c:v>
                </c:pt>
                <c:pt idx="464">
                  <c:v>-4.3898619982862298E-3</c:v>
                </c:pt>
                <c:pt idx="465">
                  <c:v>-4.4002069002978001E-3</c:v>
                </c:pt>
                <c:pt idx="466">
                  <c:v>-4.41055180230936E-3</c:v>
                </c:pt>
                <c:pt idx="467">
                  <c:v>-4.4208967043209303E-3</c:v>
                </c:pt>
                <c:pt idx="468">
                  <c:v>-4.4312416063324901E-3</c:v>
                </c:pt>
                <c:pt idx="469">
                  <c:v>-4.44158650834405E-3</c:v>
                </c:pt>
                <c:pt idx="470">
                  <c:v>-4.4519314103556298E-3</c:v>
                </c:pt>
                <c:pt idx="471">
                  <c:v>-4.4622763123671897E-3</c:v>
                </c:pt>
                <c:pt idx="472">
                  <c:v>-4.4726212143787504E-3</c:v>
                </c:pt>
                <c:pt idx="473">
                  <c:v>-4.4829661163903198E-3</c:v>
                </c:pt>
                <c:pt idx="474">
                  <c:v>-4.4933110184018797E-3</c:v>
                </c:pt>
                <c:pt idx="475">
                  <c:v>-4.50365592041345E-3</c:v>
                </c:pt>
                <c:pt idx="476">
                  <c:v>-4.5140008224250098E-3</c:v>
                </c:pt>
                <c:pt idx="477">
                  <c:v>-4.5243457244365801E-3</c:v>
                </c:pt>
                <c:pt idx="478">
                  <c:v>-4.53469062644814E-3</c:v>
                </c:pt>
                <c:pt idx="479">
                  <c:v>-4.5450355284597102E-3</c:v>
                </c:pt>
                <c:pt idx="480">
                  <c:v>-4.5553804304712701E-3</c:v>
                </c:pt>
                <c:pt idx="481">
                  <c:v>-4.5657253324828404E-3</c:v>
                </c:pt>
                <c:pt idx="482">
                  <c:v>-4.5760702344944003E-3</c:v>
                </c:pt>
                <c:pt idx="483">
                  <c:v>-4.5864151365059697E-3</c:v>
                </c:pt>
                <c:pt idx="484">
                  <c:v>-4.5967600385175304E-3</c:v>
                </c:pt>
                <c:pt idx="485">
                  <c:v>-4.6071049405290998E-3</c:v>
                </c:pt>
                <c:pt idx="486">
                  <c:v>-4.6174498425406597E-3</c:v>
                </c:pt>
                <c:pt idx="487">
                  <c:v>-4.6277947445522204E-3</c:v>
                </c:pt>
                <c:pt idx="488">
                  <c:v>-4.6381396465637898E-3</c:v>
                </c:pt>
                <c:pt idx="489">
                  <c:v>-4.6484845485753497E-3</c:v>
                </c:pt>
                <c:pt idx="490">
                  <c:v>-4.65882945058692E-3</c:v>
                </c:pt>
                <c:pt idx="491">
                  <c:v>-4.6691743525984798E-3</c:v>
                </c:pt>
                <c:pt idx="492">
                  <c:v>-4.6795192546100501E-3</c:v>
                </c:pt>
                <c:pt idx="493">
                  <c:v>-4.6898641566216204E-3</c:v>
                </c:pt>
                <c:pt idx="494">
                  <c:v>-4.7002090586331802E-3</c:v>
                </c:pt>
                <c:pt idx="495">
                  <c:v>-4.7105539606447401E-3</c:v>
                </c:pt>
                <c:pt idx="496">
                  <c:v>-4.7208988626563104E-3</c:v>
                </c:pt>
                <c:pt idx="497">
                  <c:v>-4.7312437646678702E-3</c:v>
                </c:pt>
                <c:pt idx="498">
                  <c:v>-4.7415886666794397E-3</c:v>
                </c:pt>
                <c:pt idx="499">
                  <c:v>-4.7519335686910004E-3</c:v>
                </c:pt>
                <c:pt idx="500">
                  <c:v>-4.7622784707025698E-3</c:v>
                </c:pt>
                <c:pt idx="501">
                  <c:v>-4.7726233727141297E-3</c:v>
                </c:pt>
                <c:pt idx="502">
                  <c:v>-4.7829682747256999E-3</c:v>
                </c:pt>
                <c:pt idx="503">
                  <c:v>-4.7933131767372598E-3</c:v>
                </c:pt>
                <c:pt idx="504">
                  <c:v>-4.8036580787488301E-3</c:v>
                </c:pt>
                <c:pt idx="505">
                  <c:v>-4.81400298076039E-3</c:v>
                </c:pt>
                <c:pt idx="506">
                  <c:v>-4.8243478827719602E-3</c:v>
                </c:pt>
                <c:pt idx="507">
                  <c:v>-4.8346927847835201E-3</c:v>
                </c:pt>
                <c:pt idx="508">
                  <c:v>-4.8450376867950904E-3</c:v>
                </c:pt>
                <c:pt idx="509">
                  <c:v>-4.8553825888066502E-3</c:v>
                </c:pt>
                <c:pt idx="510">
                  <c:v>-4.8657274908182196E-3</c:v>
                </c:pt>
                <c:pt idx="511">
                  <c:v>-4.8760723928297804E-3</c:v>
                </c:pt>
                <c:pt idx="512">
                  <c:v>-4.8864172948413498E-3</c:v>
                </c:pt>
                <c:pt idx="513">
                  <c:v>-4.8967621968529097E-3</c:v>
                </c:pt>
                <c:pt idx="514">
                  <c:v>-4.9071070988644799E-3</c:v>
                </c:pt>
                <c:pt idx="515">
                  <c:v>-4.9174520008760502E-3</c:v>
                </c:pt>
                <c:pt idx="516">
                  <c:v>-4.9277969028876101E-3</c:v>
                </c:pt>
                <c:pt idx="517">
                  <c:v>-4.9381418048991699E-3</c:v>
                </c:pt>
                <c:pt idx="518">
                  <c:v>-4.9484867069107402E-3</c:v>
                </c:pt>
                <c:pt idx="519">
                  <c:v>-4.9588316089223001E-3</c:v>
                </c:pt>
                <c:pt idx="520">
                  <c:v>-4.9691765109338704E-3</c:v>
                </c:pt>
                <c:pt idx="521">
                  <c:v>-4.9795214129454302E-3</c:v>
                </c:pt>
                <c:pt idx="522">
                  <c:v>-4.9898663149569996E-3</c:v>
                </c:pt>
                <c:pt idx="523">
                  <c:v>-5.0002112169685604E-3</c:v>
                </c:pt>
                <c:pt idx="524">
                  <c:v>-5.0105561189801298E-3</c:v>
                </c:pt>
                <c:pt idx="525">
                  <c:v>-5.0209010209916896E-3</c:v>
                </c:pt>
                <c:pt idx="526">
                  <c:v>-5.0312459230032599E-3</c:v>
                </c:pt>
                <c:pt idx="527">
                  <c:v>-5.0415908250148302E-3</c:v>
                </c:pt>
                <c:pt idx="528">
                  <c:v>-5.0519357270263901E-3</c:v>
                </c:pt>
                <c:pt idx="529">
                  <c:v>-5.0622806290379499E-3</c:v>
                </c:pt>
                <c:pt idx="530">
                  <c:v>-5.0726255310495202E-3</c:v>
                </c:pt>
                <c:pt idx="531">
                  <c:v>-5.0829704330610801E-3</c:v>
                </c:pt>
                <c:pt idx="532">
                  <c:v>-5.0933153350726504E-3</c:v>
                </c:pt>
                <c:pt idx="533">
                  <c:v>-5.1036602370842102E-3</c:v>
                </c:pt>
                <c:pt idx="534">
                  <c:v>-5.1140051390957796E-3</c:v>
                </c:pt>
                <c:pt idx="535">
                  <c:v>-5.1243500411073404E-3</c:v>
                </c:pt>
                <c:pt idx="536">
                  <c:v>-5.1346949431189098E-3</c:v>
                </c:pt>
                <c:pt idx="537">
                  <c:v>-5.1450398451304696E-3</c:v>
                </c:pt>
                <c:pt idx="538">
                  <c:v>-5.1553847471420399E-3</c:v>
                </c:pt>
                <c:pt idx="539">
                  <c:v>-5.1657296491535998E-3</c:v>
                </c:pt>
                <c:pt idx="540">
                  <c:v>-5.1760745511651701E-3</c:v>
                </c:pt>
                <c:pt idx="541">
                  <c:v>-5.1864194531767299E-3</c:v>
                </c:pt>
                <c:pt idx="542">
                  <c:v>-5.1967643551883002E-3</c:v>
                </c:pt>
                <c:pt idx="543">
                  <c:v>-5.2071092571998601E-3</c:v>
                </c:pt>
                <c:pt idx="544">
                  <c:v>-5.2174541592114199E-3</c:v>
                </c:pt>
                <c:pt idx="545">
                  <c:v>-5.2277990612229902E-3</c:v>
                </c:pt>
                <c:pt idx="546">
                  <c:v>-5.2381439632345596E-3</c:v>
                </c:pt>
                <c:pt idx="547">
                  <c:v>-5.2484888652461203E-3</c:v>
                </c:pt>
                <c:pt idx="548">
                  <c:v>-5.2588337672576802E-3</c:v>
                </c:pt>
                <c:pt idx="549">
                  <c:v>-5.2691786692692496E-3</c:v>
                </c:pt>
                <c:pt idx="550">
                  <c:v>-5.2795235712808104E-3</c:v>
                </c:pt>
                <c:pt idx="551">
                  <c:v>-5.2898684732923798E-3</c:v>
                </c:pt>
                <c:pt idx="552">
                  <c:v>-5.30021337530395E-3</c:v>
                </c:pt>
                <c:pt idx="553">
                  <c:v>-5.3105582773155099E-3</c:v>
                </c:pt>
                <c:pt idx="554">
                  <c:v>-5.3209031793270802E-3</c:v>
                </c:pt>
                <c:pt idx="555">
                  <c:v>-5.3312480813386401E-3</c:v>
                </c:pt>
                <c:pt idx="556">
                  <c:v>-5.3415929833501999E-3</c:v>
                </c:pt>
                <c:pt idx="557">
                  <c:v>-5.3519378853617702E-3</c:v>
                </c:pt>
                <c:pt idx="558">
                  <c:v>-5.3622827873733396E-3</c:v>
                </c:pt>
                <c:pt idx="559">
                  <c:v>-5.3726276893849003E-3</c:v>
                </c:pt>
                <c:pt idx="560">
                  <c:v>-5.3829725913964697E-3</c:v>
                </c:pt>
                <c:pt idx="561">
                  <c:v>-5.3933174934080296E-3</c:v>
                </c:pt>
                <c:pt idx="562">
                  <c:v>-5.4036623954195999E-3</c:v>
                </c:pt>
                <c:pt idx="563">
                  <c:v>-5.4140072974311598E-3</c:v>
                </c:pt>
                <c:pt idx="564">
                  <c:v>-5.4243521994427196E-3</c:v>
                </c:pt>
                <c:pt idx="565">
                  <c:v>-5.4346971014542899E-3</c:v>
                </c:pt>
                <c:pt idx="566">
                  <c:v>-5.4450420034658498E-3</c:v>
                </c:pt>
                <c:pt idx="567">
                  <c:v>-5.45538690547742E-3</c:v>
                </c:pt>
                <c:pt idx="568">
                  <c:v>-5.4657318074889903E-3</c:v>
                </c:pt>
                <c:pt idx="569">
                  <c:v>-5.4760767095005502E-3</c:v>
                </c:pt>
                <c:pt idx="570">
                  <c:v>-5.4864216115121101E-3</c:v>
                </c:pt>
                <c:pt idx="571">
                  <c:v>-5.4967665135236803E-3</c:v>
                </c:pt>
                <c:pt idx="572">
                  <c:v>-5.5071114155352402E-3</c:v>
                </c:pt>
                <c:pt idx="573">
                  <c:v>-5.5174563175468096E-3</c:v>
                </c:pt>
                <c:pt idx="574">
                  <c:v>-5.5278012195583703E-3</c:v>
                </c:pt>
                <c:pt idx="575">
                  <c:v>-5.5381461215699397E-3</c:v>
                </c:pt>
                <c:pt idx="576">
                  <c:v>-5.5484910235814996E-3</c:v>
                </c:pt>
                <c:pt idx="577">
                  <c:v>-5.5588359255930603E-3</c:v>
                </c:pt>
                <c:pt idx="578">
                  <c:v>-5.5691808276046298E-3</c:v>
                </c:pt>
                <c:pt idx="579">
                  <c:v>-5.5795257296161896E-3</c:v>
                </c:pt>
                <c:pt idx="580">
                  <c:v>-5.5898706316277599E-3</c:v>
                </c:pt>
                <c:pt idx="581">
                  <c:v>-5.6002155336393302E-3</c:v>
                </c:pt>
                <c:pt idx="582">
                  <c:v>-5.61056043565089E-3</c:v>
                </c:pt>
                <c:pt idx="583">
                  <c:v>-5.6209053376624603E-3</c:v>
                </c:pt>
                <c:pt idx="584">
                  <c:v>-5.6312502396740202E-3</c:v>
                </c:pt>
                <c:pt idx="585">
                  <c:v>-5.6415951416855896E-3</c:v>
                </c:pt>
                <c:pt idx="586">
                  <c:v>-5.6519400436971503E-3</c:v>
                </c:pt>
                <c:pt idx="587">
                  <c:v>-5.6622849457087102E-3</c:v>
                </c:pt>
                <c:pt idx="588">
                  <c:v>-5.6726298477202796E-3</c:v>
                </c:pt>
                <c:pt idx="589">
                  <c:v>-5.6829747497318499E-3</c:v>
                </c:pt>
                <c:pt idx="590">
                  <c:v>-5.6933196517434097E-3</c:v>
                </c:pt>
                <c:pt idx="591">
                  <c:v>-5.70366455375498E-3</c:v>
                </c:pt>
                <c:pt idx="592">
                  <c:v>-5.7140094557665399E-3</c:v>
                </c:pt>
                <c:pt idx="593">
                  <c:v>-5.7243543577781102E-3</c:v>
                </c:pt>
                <c:pt idx="594">
                  <c:v>-5.73469925978967E-3</c:v>
                </c:pt>
                <c:pt idx="595">
                  <c:v>-5.7450441618012403E-3</c:v>
                </c:pt>
                <c:pt idx="596">
                  <c:v>-5.7553890638128002E-3</c:v>
                </c:pt>
                <c:pt idx="597">
                  <c:v>-5.76573396582436E-3</c:v>
                </c:pt>
                <c:pt idx="598">
                  <c:v>-5.7760788678359303E-3</c:v>
                </c:pt>
                <c:pt idx="599">
                  <c:v>-5.7864237698474902E-3</c:v>
                </c:pt>
                <c:pt idx="600">
                  <c:v>-5.79676867185907E-3</c:v>
                </c:pt>
                <c:pt idx="601">
                  <c:v>-5.8071135738706299E-3</c:v>
                </c:pt>
                <c:pt idx="602">
                  <c:v>-5.8174584758821897E-3</c:v>
                </c:pt>
                <c:pt idx="603">
                  <c:v>-5.82780337789376E-3</c:v>
                </c:pt>
                <c:pt idx="604">
                  <c:v>-5.8381482799053199E-3</c:v>
                </c:pt>
                <c:pt idx="605">
                  <c:v>-5.8484931819168902E-3</c:v>
                </c:pt>
                <c:pt idx="606">
                  <c:v>-5.85883808392845E-3</c:v>
                </c:pt>
                <c:pt idx="607">
                  <c:v>-5.8691829859400203E-3</c:v>
                </c:pt>
                <c:pt idx="608">
                  <c:v>-5.8795278879515802E-3</c:v>
                </c:pt>
                <c:pt idx="609">
                  <c:v>-5.8898727899631496E-3</c:v>
                </c:pt>
                <c:pt idx="610">
                  <c:v>-5.9002176919747103E-3</c:v>
                </c:pt>
                <c:pt idx="611">
                  <c:v>-5.9105625939862702E-3</c:v>
                </c:pt>
                <c:pt idx="612">
                  <c:v>-5.9209074959978396E-3</c:v>
                </c:pt>
                <c:pt idx="613">
                  <c:v>-5.9312523980094099E-3</c:v>
                </c:pt>
                <c:pt idx="614">
                  <c:v>-5.9415973000209697E-3</c:v>
                </c:pt>
                <c:pt idx="615">
                  <c:v>-5.9519422020325296E-3</c:v>
                </c:pt>
                <c:pt idx="616">
                  <c:v>-5.9622871040440999E-3</c:v>
                </c:pt>
                <c:pt idx="617">
                  <c:v>-5.9726320060556701E-3</c:v>
                </c:pt>
                <c:pt idx="618">
                  <c:v>-5.98297690806723E-3</c:v>
                </c:pt>
                <c:pt idx="619">
                  <c:v>-5.9933218100788003E-3</c:v>
                </c:pt>
                <c:pt idx="620">
                  <c:v>-6.0036667120903602E-3</c:v>
                </c:pt>
                <c:pt idx="621">
                  <c:v>-6.01401161410192E-3</c:v>
                </c:pt>
                <c:pt idx="622">
                  <c:v>-6.0243565161134903E-3</c:v>
                </c:pt>
                <c:pt idx="623">
                  <c:v>-6.0347014181250502E-3</c:v>
                </c:pt>
                <c:pt idx="624">
                  <c:v>-6.0450463201366196E-3</c:v>
                </c:pt>
                <c:pt idx="625">
                  <c:v>-6.0553912221481898E-3</c:v>
                </c:pt>
                <c:pt idx="626">
                  <c:v>-6.0657361241597497E-3</c:v>
                </c:pt>
                <c:pt idx="627">
                  <c:v>-6.07608102617132E-3</c:v>
                </c:pt>
                <c:pt idx="628">
                  <c:v>-6.0864259281828799E-3</c:v>
                </c:pt>
                <c:pt idx="629">
                  <c:v>-6.0967708301944397E-3</c:v>
                </c:pt>
                <c:pt idx="630">
                  <c:v>-6.10711573220601E-3</c:v>
                </c:pt>
                <c:pt idx="631">
                  <c:v>-6.1174606342175699E-3</c:v>
                </c:pt>
                <c:pt idx="632">
                  <c:v>-6.1278055362291401E-3</c:v>
                </c:pt>
                <c:pt idx="633">
                  <c:v>-6.1381504382407E-3</c:v>
                </c:pt>
                <c:pt idx="634">
                  <c:v>-6.1484953402522703E-3</c:v>
                </c:pt>
                <c:pt idx="635">
                  <c:v>-6.1588402422638302E-3</c:v>
                </c:pt>
                <c:pt idx="636">
                  <c:v>-6.1691851442754004E-3</c:v>
                </c:pt>
                <c:pt idx="637">
                  <c:v>-6.1795300462869698E-3</c:v>
                </c:pt>
                <c:pt idx="638">
                  <c:v>-6.1898749482985202E-3</c:v>
                </c:pt>
                <c:pt idx="639">
                  <c:v>-6.2002198503100896E-3</c:v>
                </c:pt>
                <c:pt idx="640">
                  <c:v>-6.2105647523216503E-3</c:v>
                </c:pt>
                <c:pt idx="641">
                  <c:v>-6.2209096543332197E-3</c:v>
                </c:pt>
                <c:pt idx="642">
                  <c:v>-6.23125455634479E-3</c:v>
                </c:pt>
                <c:pt idx="643">
                  <c:v>-6.2415994583563603E-3</c:v>
                </c:pt>
                <c:pt idx="644">
                  <c:v>-6.2519443603679201E-3</c:v>
                </c:pt>
                <c:pt idx="645">
                  <c:v>-6.26228926237948E-3</c:v>
                </c:pt>
                <c:pt idx="646">
                  <c:v>-6.2726341643910503E-3</c:v>
                </c:pt>
                <c:pt idx="647">
                  <c:v>-6.2829790664026101E-3</c:v>
                </c:pt>
                <c:pt idx="648">
                  <c:v>-6.2933239684141804E-3</c:v>
                </c:pt>
                <c:pt idx="649">
                  <c:v>-6.3036688704257403E-3</c:v>
                </c:pt>
                <c:pt idx="650">
                  <c:v>-6.3140137724373097E-3</c:v>
                </c:pt>
                <c:pt idx="651">
                  <c:v>-6.32435867444888E-3</c:v>
                </c:pt>
                <c:pt idx="652">
                  <c:v>-6.3347035764604303E-3</c:v>
                </c:pt>
                <c:pt idx="653">
                  <c:v>-6.3450484784719997E-3</c:v>
                </c:pt>
                <c:pt idx="654">
                  <c:v>-6.3553933804835596E-3</c:v>
                </c:pt>
                <c:pt idx="655">
                  <c:v>-6.3657382824951298E-3</c:v>
                </c:pt>
                <c:pt idx="656">
                  <c:v>-6.3760831845066897E-3</c:v>
                </c:pt>
                <c:pt idx="657">
                  <c:v>-6.38642808651826E-3</c:v>
                </c:pt>
                <c:pt idx="658">
                  <c:v>-6.3967729885298303E-3</c:v>
                </c:pt>
                <c:pt idx="659">
                  <c:v>-6.4071178905413901E-3</c:v>
                </c:pt>
                <c:pt idx="660">
                  <c:v>-6.41746279255295E-3</c:v>
                </c:pt>
                <c:pt idx="661">
                  <c:v>-6.4278076945645298E-3</c:v>
                </c:pt>
                <c:pt idx="662">
                  <c:v>-6.4381525965760801E-3</c:v>
                </c:pt>
                <c:pt idx="663">
                  <c:v>-6.44849749858766E-3</c:v>
                </c:pt>
                <c:pt idx="664">
                  <c:v>-6.4588424005992198E-3</c:v>
                </c:pt>
                <c:pt idx="665">
                  <c:v>-6.4691873026107702E-3</c:v>
                </c:pt>
                <c:pt idx="666">
                  <c:v>-6.4795322046223404E-3</c:v>
                </c:pt>
                <c:pt idx="667">
                  <c:v>-6.4898771066339098E-3</c:v>
                </c:pt>
                <c:pt idx="668">
                  <c:v>-6.5002220086454697E-3</c:v>
                </c:pt>
                <c:pt idx="669">
                  <c:v>-6.51056691065704E-3</c:v>
                </c:pt>
                <c:pt idx="670">
                  <c:v>-6.5209118126686103E-3</c:v>
                </c:pt>
                <c:pt idx="671">
                  <c:v>-6.5312567146801701E-3</c:v>
                </c:pt>
                <c:pt idx="672">
                  <c:v>-6.5416016166917404E-3</c:v>
                </c:pt>
                <c:pt idx="673">
                  <c:v>-6.5519465187033003E-3</c:v>
                </c:pt>
                <c:pt idx="674">
                  <c:v>-6.5622914207148697E-3</c:v>
                </c:pt>
                <c:pt idx="675">
                  <c:v>-6.5726363227264304E-3</c:v>
                </c:pt>
                <c:pt idx="676">
                  <c:v>-6.5829812247379998E-3</c:v>
                </c:pt>
                <c:pt idx="677">
                  <c:v>-6.5933261267495597E-3</c:v>
                </c:pt>
                <c:pt idx="678">
                  <c:v>-6.60367102876113E-3</c:v>
                </c:pt>
                <c:pt idx="679">
                  <c:v>-6.6140159307726898E-3</c:v>
                </c:pt>
                <c:pt idx="680">
                  <c:v>-6.6243608327842497E-3</c:v>
                </c:pt>
                <c:pt idx="681">
                  <c:v>-6.63470573479582E-3</c:v>
                </c:pt>
                <c:pt idx="682">
                  <c:v>-6.6450506368073798E-3</c:v>
                </c:pt>
                <c:pt idx="683">
                  <c:v>-6.6553955388189501E-3</c:v>
                </c:pt>
                <c:pt idx="684">
                  <c:v>-6.66574044083051E-3</c:v>
                </c:pt>
                <c:pt idx="685">
                  <c:v>-6.6760853428420803E-3</c:v>
                </c:pt>
                <c:pt idx="686">
                  <c:v>-6.6864302448536401E-3</c:v>
                </c:pt>
                <c:pt idx="687">
                  <c:v>-6.6967751468652104E-3</c:v>
                </c:pt>
                <c:pt idx="688">
                  <c:v>-6.7071200488767798E-3</c:v>
                </c:pt>
                <c:pt idx="689">
                  <c:v>-6.7174649508883397E-3</c:v>
                </c:pt>
                <c:pt idx="690">
                  <c:v>-6.7278098528999099E-3</c:v>
                </c:pt>
                <c:pt idx="691">
                  <c:v>-6.7381547549114698E-3</c:v>
                </c:pt>
                <c:pt idx="692">
                  <c:v>-6.7484996569230201E-3</c:v>
                </c:pt>
                <c:pt idx="693">
                  <c:v>-6.7588445589346E-3</c:v>
                </c:pt>
                <c:pt idx="694">
                  <c:v>-6.7691894609461598E-3</c:v>
                </c:pt>
                <c:pt idx="695">
                  <c:v>-6.7795343629577301E-3</c:v>
                </c:pt>
                <c:pt idx="696">
                  <c:v>-6.78987926496929E-3</c:v>
                </c:pt>
                <c:pt idx="697">
                  <c:v>-6.8002241669808602E-3</c:v>
                </c:pt>
                <c:pt idx="698">
                  <c:v>-6.8105690689924201E-3</c:v>
                </c:pt>
                <c:pt idx="699">
                  <c:v>-6.8209139710039904E-3</c:v>
                </c:pt>
                <c:pt idx="700">
                  <c:v>-6.8312588730155503E-3</c:v>
                </c:pt>
                <c:pt idx="701">
                  <c:v>-6.8416037750271101E-3</c:v>
                </c:pt>
                <c:pt idx="702">
                  <c:v>-6.8519486770386804E-3</c:v>
                </c:pt>
                <c:pt idx="703">
                  <c:v>-6.8622935790502403E-3</c:v>
                </c:pt>
                <c:pt idx="704">
                  <c:v>-6.8726384810618097E-3</c:v>
                </c:pt>
                <c:pt idx="705">
                  <c:v>-6.8829833830733704E-3</c:v>
                </c:pt>
                <c:pt idx="706">
                  <c:v>-6.8933282850849502E-3</c:v>
                </c:pt>
                <c:pt idx="707">
                  <c:v>-6.9036731870965101E-3</c:v>
                </c:pt>
                <c:pt idx="708">
                  <c:v>-6.9140180891080804E-3</c:v>
                </c:pt>
                <c:pt idx="709">
                  <c:v>-6.9243629911196298E-3</c:v>
                </c:pt>
                <c:pt idx="710">
                  <c:v>-6.9347078931312001E-3</c:v>
                </c:pt>
                <c:pt idx="711">
                  <c:v>-6.94505279514276E-3</c:v>
                </c:pt>
                <c:pt idx="712">
                  <c:v>-6.9553976971543398E-3</c:v>
                </c:pt>
                <c:pt idx="713">
                  <c:v>-6.9657425991658901E-3</c:v>
                </c:pt>
                <c:pt idx="714">
                  <c:v>-6.9760875011774604E-3</c:v>
                </c:pt>
                <c:pt idx="715">
                  <c:v>-6.9864324031890203E-3</c:v>
                </c:pt>
                <c:pt idx="716">
                  <c:v>-6.9967773052005897E-3</c:v>
                </c:pt>
                <c:pt idx="717">
                  <c:v>-7.0071222072121599E-3</c:v>
                </c:pt>
                <c:pt idx="718">
                  <c:v>-7.0174671092237198E-3</c:v>
                </c:pt>
                <c:pt idx="719">
                  <c:v>-7.0278120112352901E-3</c:v>
                </c:pt>
                <c:pt idx="720">
                  <c:v>-7.0381569132468499E-3</c:v>
                </c:pt>
                <c:pt idx="721">
                  <c:v>-7.0485018152584202E-3</c:v>
                </c:pt>
                <c:pt idx="722">
                  <c:v>-7.0588467172699801E-3</c:v>
                </c:pt>
                <c:pt idx="723">
                  <c:v>-7.0691916192815504E-3</c:v>
                </c:pt>
                <c:pt idx="724">
                  <c:v>-7.0795365212931102E-3</c:v>
                </c:pt>
                <c:pt idx="725">
                  <c:v>-7.0898814233046796E-3</c:v>
                </c:pt>
                <c:pt idx="726">
                  <c:v>-7.1002263253162404E-3</c:v>
                </c:pt>
                <c:pt idx="727">
                  <c:v>-7.1105712273278098E-3</c:v>
                </c:pt>
                <c:pt idx="728">
                  <c:v>-7.1209161293393696E-3</c:v>
                </c:pt>
                <c:pt idx="729">
                  <c:v>-7.1312610313509304E-3</c:v>
                </c:pt>
                <c:pt idx="730">
                  <c:v>-7.1416059333624998E-3</c:v>
                </c:pt>
                <c:pt idx="731">
                  <c:v>-7.1519508353740597E-3</c:v>
                </c:pt>
                <c:pt idx="732">
                  <c:v>-7.1622957373856299E-3</c:v>
                </c:pt>
                <c:pt idx="733">
                  <c:v>-7.1726406393971898E-3</c:v>
                </c:pt>
                <c:pt idx="734">
                  <c:v>-7.1829855414087601E-3</c:v>
                </c:pt>
                <c:pt idx="735">
                  <c:v>-7.1933304434203199E-3</c:v>
                </c:pt>
                <c:pt idx="736">
                  <c:v>-7.2036753454318902E-3</c:v>
                </c:pt>
                <c:pt idx="737">
                  <c:v>-7.2140202474434596E-3</c:v>
                </c:pt>
                <c:pt idx="738">
                  <c:v>-7.2243651494550204E-3</c:v>
                </c:pt>
                <c:pt idx="739">
                  <c:v>-7.2347100514665898E-3</c:v>
                </c:pt>
                <c:pt idx="740">
                  <c:v>-7.2450549534781496E-3</c:v>
                </c:pt>
                <c:pt idx="741">
                  <c:v>-7.2553998554897199E-3</c:v>
                </c:pt>
                <c:pt idx="742">
                  <c:v>-7.2657447575012798E-3</c:v>
                </c:pt>
                <c:pt idx="743">
                  <c:v>-7.2760896595128396E-3</c:v>
                </c:pt>
                <c:pt idx="744">
                  <c:v>-7.2864345615244099E-3</c:v>
                </c:pt>
                <c:pt idx="745">
                  <c:v>-7.2967794635359802E-3</c:v>
                </c:pt>
                <c:pt idx="746">
                  <c:v>-7.3071243655475297E-3</c:v>
                </c:pt>
                <c:pt idx="747">
                  <c:v>-7.3174692675590999E-3</c:v>
                </c:pt>
                <c:pt idx="748">
                  <c:v>-7.3278141695706702E-3</c:v>
                </c:pt>
                <c:pt idx="749">
                  <c:v>-7.3381590715822301E-3</c:v>
                </c:pt>
                <c:pt idx="750">
                  <c:v>-7.3485039735937899E-3</c:v>
                </c:pt>
                <c:pt idx="751">
                  <c:v>-7.3588488756053602E-3</c:v>
                </c:pt>
                <c:pt idx="752">
                  <c:v>-7.3691937776169201E-3</c:v>
                </c:pt>
                <c:pt idx="753">
                  <c:v>-7.3795386796284904E-3</c:v>
                </c:pt>
                <c:pt idx="754">
                  <c:v>-7.3898835816400502E-3</c:v>
                </c:pt>
                <c:pt idx="755">
                  <c:v>-7.4002284836516196E-3</c:v>
                </c:pt>
                <c:pt idx="756">
                  <c:v>-7.4105733856631804E-3</c:v>
                </c:pt>
                <c:pt idx="757">
                  <c:v>-7.4209182876747498E-3</c:v>
                </c:pt>
                <c:pt idx="758">
                  <c:v>-7.4312631896863201E-3</c:v>
                </c:pt>
                <c:pt idx="759">
                  <c:v>-7.4416080916978903E-3</c:v>
                </c:pt>
                <c:pt idx="760">
                  <c:v>-7.4519529937094502E-3</c:v>
                </c:pt>
                <c:pt idx="761">
                  <c:v>-7.4622978957210101E-3</c:v>
                </c:pt>
                <c:pt idx="762">
                  <c:v>-7.4726427977325699E-3</c:v>
                </c:pt>
                <c:pt idx="763">
                  <c:v>-7.4829876997441402E-3</c:v>
                </c:pt>
                <c:pt idx="764">
                  <c:v>-7.4933326017557096E-3</c:v>
                </c:pt>
                <c:pt idx="765">
                  <c:v>-7.5036775037672704E-3</c:v>
                </c:pt>
                <c:pt idx="766">
                  <c:v>-7.5140224057788398E-3</c:v>
                </c:pt>
                <c:pt idx="767">
                  <c:v>-7.5243673077903996E-3</c:v>
                </c:pt>
                <c:pt idx="768">
                  <c:v>-7.5347122098019699E-3</c:v>
                </c:pt>
                <c:pt idx="769">
                  <c:v>-7.5450571118135298E-3</c:v>
                </c:pt>
                <c:pt idx="770">
                  <c:v>-7.5554020138251E-3</c:v>
                </c:pt>
                <c:pt idx="771">
                  <c:v>-7.5657469158366599E-3</c:v>
                </c:pt>
                <c:pt idx="772">
                  <c:v>-7.5760918178482198E-3</c:v>
                </c:pt>
                <c:pt idx="773">
                  <c:v>-7.5864367198597901E-3</c:v>
                </c:pt>
                <c:pt idx="774">
                  <c:v>-7.5967816218713499E-3</c:v>
                </c:pt>
                <c:pt idx="775">
                  <c:v>-7.6071265238829202E-3</c:v>
                </c:pt>
                <c:pt idx="776">
                  <c:v>-7.6174714258944801E-3</c:v>
                </c:pt>
                <c:pt idx="777">
                  <c:v>-7.6278163279060503E-3</c:v>
                </c:pt>
                <c:pt idx="778">
                  <c:v>-7.6381612299176197E-3</c:v>
                </c:pt>
                <c:pt idx="779">
                  <c:v>-7.6485061319291796E-3</c:v>
                </c:pt>
                <c:pt idx="780">
                  <c:v>-7.6588510339407403E-3</c:v>
                </c:pt>
                <c:pt idx="781">
                  <c:v>-7.6691959359523098E-3</c:v>
                </c:pt>
                <c:pt idx="782">
                  <c:v>-7.67954083796388E-3</c:v>
                </c:pt>
                <c:pt idx="783">
                  <c:v>-7.6898857399754399E-3</c:v>
                </c:pt>
                <c:pt idx="784">
                  <c:v>-7.7002306419869998E-3</c:v>
                </c:pt>
                <c:pt idx="785">
                  <c:v>-7.71057554399857E-3</c:v>
                </c:pt>
                <c:pt idx="786">
                  <c:v>-7.7209204460101403E-3</c:v>
                </c:pt>
                <c:pt idx="787">
                  <c:v>-7.7312653480217097E-3</c:v>
                </c:pt>
                <c:pt idx="788">
                  <c:v>-7.7416102500332601E-3</c:v>
                </c:pt>
                <c:pt idx="789">
                  <c:v>-7.7519551520448303E-3</c:v>
                </c:pt>
                <c:pt idx="790">
                  <c:v>-7.7623000540563902E-3</c:v>
                </c:pt>
                <c:pt idx="791">
                  <c:v>-7.77264495606797E-3</c:v>
                </c:pt>
                <c:pt idx="792">
                  <c:v>-7.7829898580795203E-3</c:v>
                </c:pt>
                <c:pt idx="793">
                  <c:v>-7.7933347600910897E-3</c:v>
                </c:pt>
                <c:pt idx="794">
                  <c:v>-7.80367966210266E-3</c:v>
                </c:pt>
                <c:pt idx="795">
                  <c:v>-7.8140245641142199E-3</c:v>
                </c:pt>
                <c:pt idx="796">
                  <c:v>-7.8243694661257798E-3</c:v>
                </c:pt>
                <c:pt idx="797">
                  <c:v>-7.83471436813735E-3</c:v>
                </c:pt>
                <c:pt idx="798">
                  <c:v>-7.8450592701489203E-3</c:v>
                </c:pt>
                <c:pt idx="799">
                  <c:v>-7.8554041721604802E-3</c:v>
                </c:pt>
                <c:pt idx="800">
                  <c:v>-7.8657490741720505E-3</c:v>
                </c:pt>
                <c:pt idx="801">
                  <c:v>-7.8760939761836103E-3</c:v>
                </c:pt>
                <c:pt idx="802">
                  <c:v>-7.8864388781951806E-3</c:v>
                </c:pt>
                <c:pt idx="803">
                  <c:v>-7.8967837802067405E-3</c:v>
                </c:pt>
                <c:pt idx="804">
                  <c:v>-7.9071286822183003E-3</c:v>
                </c:pt>
                <c:pt idx="805">
                  <c:v>-7.9174735842298706E-3</c:v>
                </c:pt>
                <c:pt idx="806">
                  <c:v>-7.9278184862414305E-3</c:v>
                </c:pt>
                <c:pt idx="807">
                  <c:v>-7.9381633882530007E-3</c:v>
                </c:pt>
                <c:pt idx="808">
                  <c:v>-7.9485082902645693E-3</c:v>
                </c:pt>
                <c:pt idx="809">
                  <c:v>-7.9588531922761292E-3</c:v>
                </c:pt>
                <c:pt idx="810">
                  <c:v>-7.9691980942876908E-3</c:v>
                </c:pt>
                <c:pt idx="811">
                  <c:v>-7.9795429962992593E-3</c:v>
                </c:pt>
                <c:pt idx="812">
                  <c:v>-7.9898878983108192E-3</c:v>
                </c:pt>
                <c:pt idx="813">
                  <c:v>-8.0002328003223808E-3</c:v>
                </c:pt>
                <c:pt idx="814">
                  <c:v>-8.0105777023339493E-3</c:v>
                </c:pt>
                <c:pt idx="815">
                  <c:v>-8.0209226043455196E-3</c:v>
                </c:pt>
                <c:pt idx="816">
                  <c:v>-8.0312675063570794E-3</c:v>
                </c:pt>
                <c:pt idx="817">
                  <c:v>-8.0416124083686497E-3</c:v>
                </c:pt>
                <c:pt idx="818">
                  <c:v>-8.05195731038022E-3</c:v>
                </c:pt>
                <c:pt idx="819">
                  <c:v>-8.0623022123917695E-3</c:v>
                </c:pt>
                <c:pt idx="820">
                  <c:v>-8.0726471144033397E-3</c:v>
                </c:pt>
                <c:pt idx="821">
                  <c:v>-8.08299201641491E-3</c:v>
                </c:pt>
                <c:pt idx="822">
                  <c:v>-8.0933369184264803E-3</c:v>
                </c:pt>
                <c:pt idx="823">
                  <c:v>-8.1036818204380297E-3</c:v>
                </c:pt>
                <c:pt idx="824">
                  <c:v>-8.1140267224496E-3</c:v>
                </c:pt>
                <c:pt idx="825">
                  <c:v>-8.1243716244611703E-3</c:v>
                </c:pt>
                <c:pt idx="826">
                  <c:v>-8.1347165264727302E-3</c:v>
                </c:pt>
                <c:pt idx="827">
                  <c:v>-8.1450614284843004E-3</c:v>
                </c:pt>
                <c:pt idx="828">
                  <c:v>-8.1554063304958603E-3</c:v>
                </c:pt>
                <c:pt idx="829">
                  <c:v>-8.1657512325074306E-3</c:v>
                </c:pt>
                <c:pt idx="830">
                  <c:v>-8.1760961345189904E-3</c:v>
                </c:pt>
                <c:pt idx="831">
                  <c:v>-8.1864410365305503E-3</c:v>
                </c:pt>
                <c:pt idx="832">
                  <c:v>-8.1967859385421206E-3</c:v>
                </c:pt>
                <c:pt idx="833">
                  <c:v>-8.2071308405536891E-3</c:v>
                </c:pt>
                <c:pt idx="834">
                  <c:v>-8.2174757425652507E-3</c:v>
                </c:pt>
                <c:pt idx="835">
                  <c:v>-8.2278206445768106E-3</c:v>
                </c:pt>
                <c:pt idx="836">
                  <c:v>-8.2381655465883791E-3</c:v>
                </c:pt>
                <c:pt idx="837">
                  <c:v>-8.2485104485999494E-3</c:v>
                </c:pt>
                <c:pt idx="838">
                  <c:v>-8.2588553506115093E-3</c:v>
                </c:pt>
                <c:pt idx="839">
                  <c:v>-8.2692002526230692E-3</c:v>
                </c:pt>
                <c:pt idx="840">
                  <c:v>-8.2795451546346394E-3</c:v>
                </c:pt>
                <c:pt idx="841">
                  <c:v>-8.2898900566462097E-3</c:v>
                </c:pt>
                <c:pt idx="842">
                  <c:v>-8.30023495865778E-3</c:v>
                </c:pt>
                <c:pt idx="843">
                  <c:v>-8.3105798606693398E-3</c:v>
                </c:pt>
                <c:pt idx="844">
                  <c:v>-8.3209247626809101E-3</c:v>
                </c:pt>
                <c:pt idx="845">
                  <c:v>-8.33126966469247E-3</c:v>
                </c:pt>
                <c:pt idx="846">
                  <c:v>-8.3416145667040194E-3</c:v>
                </c:pt>
                <c:pt idx="847">
                  <c:v>-8.3519594687155897E-3</c:v>
                </c:pt>
                <c:pt idx="848">
                  <c:v>-8.36230437072716E-3</c:v>
                </c:pt>
                <c:pt idx="849">
                  <c:v>-8.3726492727387199E-3</c:v>
                </c:pt>
                <c:pt idx="850">
                  <c:v>-8.3829941747502797E-3</c:v>
                </c:pt>
                <c:pt idx="851">
                  <c:v>-8.3933390767618604E-3</c:v>
                </c:pt>
                <c:pt idx="852">
                  <c:v>-8.4036839787734203E-3</c:v>
                </c:pt>
                <c:pt idx="853">
                  <c:v>-8.4140288807849906E-3</c:v>
                </c:pt>
                <c:pt idx="854">
                  <c:v>-8.4243737827965504E-3</c:v>
                </c:pt>
                <c:pt idx="855">
                  <c:v>-8.4347186848081103E-3</c:v>
                </c:pt>
                <c:pt idx="856">
                  <c:v>-8.4450635868196806E-3</c:v>
                </c:pt>
                <c:pt idx="857">
                  <c:v>-8.4554084888312404E-3</c:v>
                </c:pt>
                <c:pt idx="858">
                  <c:v>-8.4657533908428107E-3</c:v>
                </c:pt>
                <c:pt idx="859">
                  <c:v>-8.4760982928543706E-3</c:v>
                </c:pt>
                <c:pt idx="860">
                  <c:v>-8.4864431948659409E-3</c:v>
                </c:pt>
                <c:pt idx="861">
                  <c:v>-8.4967880968775094E-3</c:v>
                </c:pt>
                <c:pt idx="862">
                  <c:v>-8.5071329988890693E-3</c:v>
                </c:pt>
                <c:pt idx="863">
                  <c:v>-8.5174779009006309E-3</c:v>
                </c:pt>
                <c:pt idx="864">
                  <c:v>-8.5278228029121994E-3</c:v>
                </c:pt>
                <c:pt idx="865">
                  <c:v>-8.5381677049237697E-3</c:v>
                </c:pt>
                <c:pt idx="866">
                  <c:v>-8.5485126069353295E-3</c:v>
                </c:pt>
                <c:pt idx="867">
                  <c:v>-8.5588575089468894E-3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E5CF-4519-87A1-8F9019D0703A}"/>
            </c:ext>
          </c:extLst>
        </c:ser>
        <c:ser>
          <c:idx val="5"/>
          <c:order val="5"/>
          <c:tx>
            <c:strRef>
              <c:f>Sheet1!$K$1</c:f>
              <c:strCache>
                <c:ptCount val="1"/>
                <c:pt idx="0">
                  <c:v>-4.0mm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Sheet1!$K$3:$K$870</c:f>
              <c:numCache>
                <c:formatCode>0.00E+00</c:formatCode>
                <c:ptCount val="868"/>
                <c:pt idx="0">
                  <c:v>1.87858817016463E-3</c:v>
                </c:pt>
                <c:pt idx="1">
                  <c:v>2.0143758034153999E-3</c:v>
                </c:pt>
                <c:pt idx="2">
                  <c:v>2.1563700572784501E-3</c:v>
                </c:pt>
                <c:pt idx="3">
                  <c:v>2.3046814722890402E-3</c:v>
                </c:pt>
                <c:pt idx="4">
                  <c:v>2.45941650313588E-3</c:v>
                </c:pt>
                <c:pt idx="5">
                  <c:v>2.6207022085845901E-3</c:v>
                </c:pt>
                <c:pt idx="6">
                  <c:v>2.7886597678341701E-3</c:v>
                </c:pt>
                <c:pt idx="7">
                  <c:v>2.9634035073121501E-3</c:v>
                </c:pt>
                <c:pt idx="8">
                  <c:v>3.1450494586744001E-3</c:v>
                </c:pt>
                <c:pt idx="9">
                  <c:v>3.3337208848985998E-3</c:v>
                </c:pt>
                <c:pt idx="10">
                  <c:v>3.52952935839512E-3</c:v>
                </c:pt>
                <c:pt idx="11">
                  <c:v>3.7325823291056198E-3</c:v>
                </c:pt>
                <c:pt idx="12">
                  <c:v>3.9429900135007799E-3</c:v>
                </c:pt>
                <c:pt idx="13">
                  <c:v>4.1608872333308402E-3</c:v>
                </c:pt>
                <c:pt idx="14">
                  <c:v>4.3864024025439003E-3</c:v>
                </c:pt>
                <c:pt idx="15">
                  <c:v>4.6196523847302998E-3</c:v>
                </c:pt>
                <c:pt idx="16">
                  <c:v>4.8607368124284501E-3</c:v>
                </c:pt>
                <c:pt idx="17">
                  <c:v>5.1097701612305901E-3</c:v>
                </c:pt>
                <c:pt idx="18">
                  <c:v>5.3668456734014503E-3</c:v>
                </c:pt>
                <c:pt idx="19">
                  <c:v>5.6320629609810501E-3</c:v>
                </c:pt>
                <c:pt idx="20">
                  <c:v>5.9055351587158503E-3</c:v>
                </c:pt>
                <c:pt idx="21">
                  <c:v>6.1873695271528898E-3</c:v>
                </c:pt>
                <c:pt idx="22">
                  <c:v>6.4776699073067498E-3</c:v>
                </c:pt>
                <c:pt idx="23">
                  <c:v>6.7765304190891404E-3</c:v>
                </c:pt>
                <c:pt idx="24">
                  <c:v>7.0840458245479297E-3</c:v>
                </c:pt>
                <c:pt idx="25">
                  <c:v>7.4003175763509097E-3</c:v>
                </c:pt>
                <c:pt idx="26">
                  <c:v>7.7254438516277503E-3</c:v>
                </c:pt>
                <c:pt idx="27">
                  <c:v>8.0595261878843392E-3</c:v>
                </c:pt>
                <c:pt idx="28">
                  <c:v>8.4026602663228207E-3</c:v>
                </c:pt>
                <c:pt idx="29">
                  <c:v>8.7549384791661793E-3</c:v>
                </c:pt>
                <c:pt idx="30">
                  <c:v>9.1164444148990904E-3</c:v>
                </c:pt>
                <c:pt idx="31">
                  <c:v>9.4872465200329294E-3</c:v>
                </c:pt>
                <c:pt idx="32">
                  <c:v>9.8674043228990198E-3</c:v>
                </c:pt>
                <c:pt idx="33">
                  <c:v>1.0256978095949E-2</c:v>
                </c:pt>
                <c:pt idx="34">
                  <c:v>1.0656021679355299E-2</c:v>
                </c:pt>
                <c:pt idx="35">
                  <c:v>1.10645946072501E-2</c:v>
                </c:pt>
                <c:pt idx="36">
                  <c:v>1.1482747053345401E-2</c:v>
                </c:pt>
                <c:pt idx="37">
                  <c:v>1.19105391813801E-2</c:v>
                </c:pt>
                <c:pt idx="38">
                  <c:v>1.2348024953328899E-2</c:v>
                </c:pt>
                <c:pt idx="39">
                  <c:v>1.2795247858104999E-2</c:v>
                </c:pt>
                <c:pt idx="40">
                  <c:v>1.3252254202707999E-2</c:v>
                </c:pt>
                <c:pt idx="41">
                  <c:v>1.3719070280461701E-2</c:v>
                </c:pt>
                <c:pt idx="42">
                  <c:v>1.4195719726770001E-2</c:v>
                </c:pt>
                <c:pt idx="43">
                  <c:v>1.4682233012483E-2</c:v>
                </c:pt>
                <c:pt idx="44">
                  <c:v>1.51786299455477E-2</c:v>
                </c:pt>
                <c:pt idx="45">
                  <c:v>1.5684912322974399E-2</c:v>
                </c:pt>
                <c:pt idx="46">
                  <c:v>1.6201068352904802E-2</c:v>
                </c:pt>
                <c:pt idx="47">
                  <c:v>1.6727102601574902E-2</c:v>
                </c:pt>
                <c:pt idx="48">
                  <c:v>1.7263030136790598E-2</c:v>
                </c:pt>
                <c:pt idx="49">
                  <c:v>1.78088595117014E-2</c:v>
                </c:pt>
                <c:pt idx="50">
                  <c:v>1.8364582803436998E-2</c:v>
                </c:pt>
                <c:pt idx="51">
                  <c:v>1.89301734607434E-2</c:v>
                </c:pt>
                <c:pt idx="52">
                  <c:v>1.95056037372211E-2</c:v>
                </c:pt>
                <c:pt idx="53">
                  <c:v>2.00908496840582E-2</c:v>
                </c:pt>
                <c:pt idx="54">
                  <c:v>2.06858890199745E-2</c:v>
                </c:pt>
                <c:pt idx="55">
                  <c:v>2.1290696991883899E-2</c:v>
                </c:pt>
                <c:pt idx="56">
                  <c:v>2.1905229077328999E-2</c:v>
                </c:pt>
                <c:pt idx="57">
                  <c:v>2.25294415920201E-2</c:v>
                </c:pt>
                <c:pt idx="58">
                  <c:v>2.31632836430576E-2</c:v>
                </c:pt>
                <c:pt idx="59">
                  <c:v>2.3806700299364301E-2</c:v>
                </c:pt>
                <c:pt idx="60">
                  <c:v>2.44596346713498E-2</c:v>
                </c:pt>
                <c:pt idx="61">
                  <c:v>2.5122027580182001E-2</c:v>
                </c:pt>
                <c:pt idx="62">
                  <c:v>2.5793816986410301E-2</c:v>
                </c:pt>
                <c:pt idx="63">
                  <c:v>2.64749388125178E-2</c:v>
                </c:pt>
                <c:pt idx="64">
                  <c:v>2.7165326232178998E-2</c:v>
                </c:pt>
                <c:pt idx="65">
                  <c:v>2.78649112304684E-2</c:v>
                </c:pt>
                <c:pt idx="66">
                  <c:v>2.8573628072364601E-2</c:v>
                </c:pt>
                <c:pt idx="67">
                  <c:v>2.92914034870955E-2</c:v>
                </c:pt>
                <c:pt idx="68">
                  <c:v>3.0018160562495001E-2</c:v>
                </c:pt>
                <c:pt idx="69">
                  <c:v>3.07538191486601E-2</c:v>
                </c:pt>
                <c:pt idx="70">
                  <c:v>3.1498295747532601E-2</c:v>
                </c:pt>
                <c:pt idx="71">
                  <c:v>3.2251503172421599E-2</c:v>
                </c:pt>
                <c:pt idx="72">
                  <c:v>3.3013350335177001E-2</c:v>
                </c:pt>
                <c:pt idx="73">
                  <c:v>3.37837414772637E-2</c:v>
                </c:pt>
                <c:pt idx="74">
                  <c:v>3.4562575968148102E-2</c:v>
                </c:pt>
                <c:pt idx="75">
                  <c:v>3.5349748072720497E-2</c:v>
                </c:pt>
                <c:pt idx="76">
                  <c:v>3.6145146242791498E-2</c:v>
                </c:pt>
                <c:pt idx="77">
                  <c:v>3.6948652791787003E-2</c:v>
                </c:pt>
                <c:pt idx="78">
                  <c:v>3.7760143575983597E-2</c:v>
                </c:pt>
                <c:pt idx="79">
                  <c:v>3.8579488082233201E-2</c:v>
                </c:pt>
                <c:pt idx="80">
                  <c:v>3.9406549315068699E-2</c:v>
                </c:pt>
                <c:pt idx="81">
                  <c:v>4.0241183082710401E-2</c:v>
                </c:pt>
                <c:pt idx="82">
                  <c:v>4.1083238860680903E-2</c:v>
                </c:pt>
                <c:pt idx="83">
                  <c:v>4.1932560527671803E-2</c:v>
                </c:pt>
                <c:pt idx="84">
                  <c:v>4.2788986209461199E-2</c:v>
                </c:pt>
                <c:pt idx="85">
                  <c:v>4.3652348771881101E-2</c:v>
                </c:pt>
                <c:pt idx="86">
                  <c:v>4.4522476498737001E-2</c:v>
                </c:pt>
                <c:pt idx="87">
                  <c:v>4.5399193712698599E-2</c:v>
                </c:pt>
                <c:pt idx="88">
                  <c:v>4.6282322041632601E-2</c:v>
                </c:pt>
                <c:pt idx="89">
                  <c:v>4.7171680616552802E-2</c:v>
                </c:pt>
                <c:pt idx="90">
                  <c:v>4.8067086985105201E-2</c:v>
                </c:pt>
                <c:pt idx="91">
                  <c:v>4.8968358301975198E-2</c:v>
                </c:pt>
                <c:pt idx="92">
                  <c:v>4.9875311325288101E-2</c:v>
                </c:pt>
                <c:pt idx="93">
                  <c:v>5.0787764029381399E-2</c:v>
                </c:pt>
                <c:pt idx="94">
                  <c:v>5.1705536230993401E-2</c:v>
                </c:pt>
                <c:pt idx="95">
                  <c:v>5.2628449968380099E-2</c:v>
                </c:pt>
                <c:pt idx="96">
                  <c:v>5.3556330429406697E-2</c:v>
                </c:pt>
                <c:pt idx="97">
                  <c:v>5.4489005864733701E-2</c:v>
                </c:pt>
                <c:pt idx="98">
                  <c:v>5.54263083301317E-2</c:v>
                </c:pt>
                <c:pt idx="99">
                  <c:v>5.6368073933938202E-2</c:v>
                </c:pt>
                <c:pt idx="100">
                  <c:v>5.73141428413061E-2</c:v>
                </c:pt>
                <c:pt idx="101">
                  <c:v>5.8264359526722598E-2</c:v>
                </c:pt>
                <c:pt idx="102">
                  <c:v>5.9218572713430701E-2</c:v>
                </c:pt>
                <c:pt idx="103">
                  <c:v>6.0176635815075E-2</c:v>
                </c:pt>
                <c:pt idx="104">
                  <c:v>6.1138406705308998E-2</c:v>
                </c:pt>
                <c:pt idx="105">
                  <c:v>6.2103747552368499E-2</c:v>
                </c:pt>
                <c:pt idx="106">
                  <c:v>6.30725250050366E-2</c:v>
                </c:pt>
                <c:pt idx="107">
                  <c:v>6.4044610126568494E-2</c:v>
                </c:pt>
                <c:pt idx="108">
                  <c:v>6.5019878409067394E-2</c:v>
                </c:pt>
                <c:pt idx="109">
                  <c:v>6.5998209385944501E-2</c:v>
                </c:pt>
                <c:pt idx="110">
                  <c:v>6.6979486701155902E-2</c:v>
                </c:pt>
                <c:pt idx="111">
                  <c:v>6.7963597961059705E-2</c:v>
                </c:pt>
                <c:pt idx="112">
                  <c:v>6.8950434653714907E-2</c:v>
                </c:pt>
                <c:pt idx="113">
                  <c:v>6.9939892119939701E-2</c:v>
                </c:pt>
                <c:pt idx="114">
                  <c:v>7.0931869324060107E-2</c:v>
                </c:pt>
                <c:pt idx="115">
                  <c:v>7.19262687851389E-2</c:v>
                </c:pt>
                <c:pt idx="116">
                  <c:v>7.2922996334341905E-2</c:v>
                </c:pt>
                <c:pt idx="117">
                  <c:v>7.3921961059743996E-2</c:v>
                </c:pt>
                <c:pt idx="118">
                  <c:v>7.4923075278881104E-2</c:v>
                </c:pt>
                <c:pt idx="119">
                  <c:v>7.59262543105651E-2</c:v>
                </c:pt>
                <c:pt idx="120">
                  <c:v>7.6931416205450104E-2</c:v>
                </c:pt>
                <c:pt idx="121">
                  <c:v>7.7938481607527199E-2</c:v>
                </c:pt>
                <c:pt idx="122">
                  <c:v>7.8947373933405202E-2</c:v>
                </c:pt>
                <c:pt idx="123">
                  <c:v>7.99580189222414E-2</c:v>
                </c:pt>
                <c:pt idx="124">
                  <c:v>8.0970344584995399E-2</c:v>
                </c:pt>
                <c:pt idx="125">
                  <c:v>8.1984281179430796E-2</c:v>
                </c:pt>
                <c:pt idx="126">
                  <c:v>8.2999761159099197E-2</c:v>
                </c:pt>
                <c:pt idx="127">
                  <c:v>8.4016719272395499E-2</c:v>
                </c:pt>
                <c:pt idx="128">
                  <c:v>8.5035092325728007E-2</c:v>
                </c:pt>
                <c:pt idx="129">
                  <c:v>8.6054819195092905E-2</c:v>
                </c:pt>
                <c:pt idx="130">
                  <c:v>8.7075840765243495E-2</c:v>
                </c:pt>
                <c:pt idx="131">
                  <c:v>8.8098099981770595E-2</c:v>
                </c:pt>
                <c:pt idx="132">
                  <c:v>8.9121541920706301E-2</c:v>
                </c:pt>
                <c:pt idx="133">
                  <c:v>9.0146113755319696E-2</c:v>
                </c:pt>
                <c:pt idx="134">
                  <c:v>9.1171764607674205E-2</c:v>
                </c:pt>
                <c:pt idx="135">
                  <c:v>9.2198445490430395E-2</c:v>
                </c:pt>
                <c:pt idx="136">
                  <c:v>9.32261090810243E-2</c:v>
                </c:pt>
                <c:pt idx="137">
                  <c:v>9.4254709722941699E-2</c:v>
                </c:pt>
                <c:pt idx="138">
                  <c:v>9.5284203428992201E-2</c:v>
                </c:pt>
                <c:pt idx="139">
                  <c:v>9.6314547344141105E-2</c:v>
                </c:pt>
                <c:pt idx="140">
                  <c:v>9.7345699880276998E-2</c:v>
                </c:pt>
                <c:pt idx="141">
                  <c:v>9.8377620645739003E-2</c:v>
                </c:pt>
                <c:pt idx="142">
                  <c:v>9.9410270359019406E-2</c:v>
                </c:pt>
                <c:pt idx="143">
                  <c:v>0.100443611028654</c:v>
                </c:pt>
                <c:pt idx="144">
                  <c:v>0.101477605806431</c:v>
                </c:pt>
                <c:pt idx="145">
                  <c:v>0.102512219076523</c:v>
                </c:pt>
                <c:pt idx="146">
                  <c:v>0.103547416562774</c:v>
                </c:pt>
                <c:pt idx="147">
                  <c:v>0.10458316532225</c:v>
                </c:pt>
                <c:pt idx="148">
                  <c:v>0.10561943388836</c:v>
                </c:pt>
                <c:pt idx="149">
                  <c:v>0.106656192057438</c:v>
                </c:pt>
                <c:pt idx="150">
                  <c:v>0.107693410871696</c:v>
                </c:pt>
                <c:pt idx="151">
                  <c:v>0.108731062435138</c:v>
                </c:pt>
                <c:pt idx="152">
                  <c:v>0.10976911983056099</c:v>
                </c:pt>
                <c:pt idx="153">
                  <c:v>0.110807556956545</c:v>
                </c:pt>
                <c:pt idx="154">
                  <c:v>0.11184634839813</c:v>
                </c:pt>
                <c:pt idx="155">
                  <c:v>0.112885469575671</c:v>
                </c:pt>
                <c:pt idx="156">
                  <c:v>0.113924896595476</c:v>
                </c:pt>
                <c:pt idx="157">
                  <c:v>0.114964606437835</c:v>
                </c:pt>
                <c:pt idx="158">
                  <c:v>0.116004576984851</c:v>
                </c:pt>
                <c:pt idx="159">
                  <c:v>0.11704478702252299</c:v>
                </c:pt>
                <c:pt idx="160">
                  <c:v>0.11808521634216999</c:v>
                </c:pt>
                <c:pt idx="161">
                  <c:v>0.119125845717492</c:v>
                </c:pt>
                <c:pt idx="162">
                  <c:v>0.120166656908908</c:v>
                </c:pt>
                <c:pt idx="163">
                  <c:v>0.121207632602397</c:v>
                </c:pt>
                <c:pt idx="164">
                  <c:v>0.122248756294581</c:v>
                </c:pt>
                <c:pt idx="165">
                  <c:v>0.123290012333966</c:v>
                </c:pt>
                <c:pt idx="166">
                  <c:v>0.12433138596632</c:v>
                </c:pt>
                <c:pt idx="167">
                  <c:v>0.12537286334564501</c:v>
                </c:pt>
                <c:pt idx="168">
                  <c:v>0.12641443163722099</c:v>
                </c:pt>
                <c:pt idx="169">
                  <c:v>0.127456079006951</c:v>
                </c:pt>
                <c:pt idx="170">
                  <c:v>0.128497794683547</c:v>
                </c:pt>
                <c:pt idx="171">
                  <c:v>0.12953956897531599</c:v>
                </c:pt>
                <c:pt idx="172">
                  <c:v>0.13058139326551799</c:v>
                </c:pt>
                <c:pt idx="173">
                  <c:v>0.131623260002805</c:v>
                </c:pt>
                <c:pt idx="174">
                  <c:v>0.132665162643751</c:v>
                </c:pt>
                <c:pt idx="175">
                  <c:v>0.13370709560721999</c:v>
                </c:pt>
                <c:pt idx="176">
                  <c:v>0.134749054206874</c:v>
                </c:pt>
                <c:pt idx="177">
                  <c:v>0.13579103451213301</c:v>
                </c:pt>
                <c:pt idx="178">
                  <c:v>0.136833033249387</c:v>
                </c:pt>
                <c:pt idx="179">
                  <c:v>0.13787504768661099</c:v>
                </c:pt>
                <c:pt idx="180">
                  <c:v>0.13891707552780599</c:v>
                </c:pt>
                <c:pt idx="181">
                  <c:v>0.13995911482398499</c:v>
                </c:pt>
                <c:pt idx="182">
                  <c:v>0.141001163889656</c:v>
                </c:pt>
                <c:pt idx="183">
                  <c:v>0.14204322125918201</c:v>
                </c:pt>
                <c:pt idx="184">
                  <c:v>0.14308528566838899</c:v>
                </c:pt>
                <c:pt idx="185">
                  <c:v>0.14412735602419599</c:v>
                </c:pt>
                <c:pt idx="186">
                  <c:v>0.145169431386447</c:v>
                </c:pt>
                <c:pt idx="187">
                  <c:v>0.146211510966405</c:v>
                </c:pt>
                <c:pt idx="188">
                  <c:v>0.14725359410655001</c:v>
                </c:pt>
                <c:pt idx="189">
                  <c:v>0.148295680257161</c:v>
                </c:pt>
                <c:pt idx="190">
                  <c:v>0.149337768967298</c:v>
                </c:pt>
                <c:pt idx="191">
                  <c:v>0.15037985986774699</c:v>
                </c:pt>
                <c:pt idx="192">
                  <c:v>0.15142195265205899</c:v>
                </c:pt>
                <c:pt idx="193">
                  <c:v>0.15246404706678299</c:v>
                </c:pt>
                <c:pt idx="194">
                  <c:v>0.15350614289916101</c:v>
                </c:pt>
                <c:pt idx="195">
                  <c:v>0.15454823997054701</c:v>
                </c:pt>
                <c:pt idx="196">
                  <c:v>0.15559033813010301</c:v>
                </c:pt>
                <c:pt idx="197">
                  <c:v>0.15663243724946099</c:v>
                </c:pt>
                <c:pt idx="198">
                  <c:v>0.15767453721834199</c:v>
                </c:pt>
                <c:pt idx="199">
                  <c:v>0.15871663794218199</c:v>
                </c:pt>
                <c:pt idx="200">
                  <c:v>0.15975873933906801</c:v>
                </c:pt>
                <c:pt idx="201">
                  <c:v>0.16080084133740499</c:v>
                </c:pt>
                <c:pt idx="202">
                  <c:v>0.161842943873483</c:v>
                </c:pt>
                <c:pt idx="203">
                  <c:v>0.16288504689147801</c:v>
                </c:pt>
                <c:pt idx="204">
                  <c:v>0.16392715034240599</c:v>
                </c:pt>
                <c:pt idx="205">
                  <c:v>0.16496925418351199</c:v>
                </c:pt>
                <c:pt idx="206">
                  <c:v>0.16601135837612399</c:v>
                </c:pt>
                <c:pt idx="207">
                  <c:v>0.16705346288672299</c:v>
                </c:pt>
                <c:pt idx="208">
                  <c:v>0.16809556768484099</c:v>
                </c:pt>
                <c:pt idx="209">
                  <c:v>0.169137672742843</c:v>
                </c:pt>
                <c:pt idx="210">
                  <c:v>0.17017977803562501</c:v>
                </c:pt>
                <c:pt idx="211">
                  <c:v>0.17122188354089499</c:v>
                </c:pt>
                <c:pt idx="212">
                  <c:v>0.172263989238573</c:v>
                </c:pt>
                <c:pt idx="213">
                  <c:v>0.173306095110526</c:v>
                </c:pt>
                <c:pt idx="214">
                  <c:v>0.17434820113997901</c:v>
                </c:pt>
                <c:pt idx="215">
                  <c:v>0.17539030731175101</c:v>
                </c:pt>
                <c:pt idx="216">
                  <c:v>0.17643241361186199</c:v>
                </c:pt>
                <c:pt idx="217">
                  <c:v>0.17747452002741099</c:v>
                </c:pt>
                <c:pt idx="218">
                  <c:v>0.17851662654703099</c:v>
                </c:pt>
                <c:pt idx="219">
                  <c:v>0.179558733160222</c:v>
                </c:pt>
                <c:pt idx="220">
                  <c:v>0.18060083985808401</c:v>
                </c:pt>
                <c:pt idx="221">
                  <c:v>0.18164294663282199</c:v>
                </c:pt>
                <c:pt idx="222">
                  <c:v>0.18268505347709699</c:v>
                </c:pt>
                <c:pt idx="223">
                  <c:v>0.183727160384312</c:v>
                </c:pt>
                <c:pt idx="224">
                  <c:v>0.18476926734813701</c:v>
                </c:pt>
                <c:pt idx="225">
                  <c:v>0.18581137436291301</c:v>
                </c:pt>
                <c:pt idx="226">
                  <c:v>0.186853481422905</c:v>
                </c:pt>
                <c:pt idx="227">
                  <c:v>0.18789558852284</c:v>
                </c:pt>
                <c:pt idx="228">
                  <c:v>0.188937695658173</c:v>
                </c:pt>
                <c:pt idx="229">
                  <c:v>0.18997980282455401</c:v>
                </c:pt>
                <c:pt idx="230">
                  <c:v>0.19102191001835001</c:v>
                </c:pt>
                <c:pt idx="231">
                  <c:v>0.19206401723651401</c:v>
                </c:pt>
                <c:pt idx="232">
                  <c:v>0.19310612447564801</c:v>
                </c:pt>
                <c:pt idx="233">
                  <c:v>0.19414823173295701</c:v>
                </c:pt>
                <c:pt idx="234">
                  <c:v>0.195190339006372</c:v>
                </c:pt>
                <c:pt idx="235">
                  <c:v>0.196232446294547</c:v>
                </c:pt>
                <c:pt idx="236">
                  <c:v>0.19727455359572699</c:v>
                </c:pt>
                <c:pt idx="237">
                  <c:v>0.19831666090712399</c:v>
                </c:pt>
                <c:pt idx="238">
                  <c:v>0.19935876822648299</c:v>
                </c:pt>
                <c:pt idx="239">
                  <c:v>0.20040087555202599</c:v>
                </c:pt>
                <c:pt idx="240">
                  <c:v>0.20144298288298701</c:v>
                </c:pt>
                <c:pt idx="241">
                  <c:v>0.20248509021865699</c:v>
                </c:pt>
                <c:pt idx="242">
                  <c:v>0.20352719755807</c:v>
                </c:pt>
                <c:pt idx="243">
                  <c:v>0.20456930490012101</c:v>
                </c:pt>
                <c:pt idx="244">
                  <c:v>0.20561141224362001</c:v>
                </c:pt>
                <c:pt idx="245">
                  <c:v>0.20665351958835201</c:v>
                </c:pt>
                <c:pt idx="246">
                  <c:v>0.207695626933942</c:v>
                </c:pt>
                <c:pt idx="247">
                  <c:v>0.208737734280243</c:v>
                </c:pt>
                <c:pt idx="248">
                  <c:v>0.20977984162719501</c:v>
                </c:pt>
                <c:pt idx="249">
                  <c:v>0.21082194897474699</c:v>
                </c:pt>
                <c:pt idx="250">
                  <c:v>0.21186405632285099</c:v>
                </c:pt>
                <c:pt idx="251">
                  <c:v>0.21290616367146301</c:v>
                </c:pt>
                <c:pt idx="252">
                  <c:v>0.21394827102054301</c:v>
                </c:pt>
                <c:pt idx="253">
                  <c:v>0.214990378370053</c:v>
                </c:pt>
                <c:pt idx="254">
                  <c:v>0.21603248571995201</c:v>
                </c:pt>
                <c:pt idx="255">
                  <c:v>0.21707459306993901</c:v>
                </c:pt>
                <c:pt idx="256">
                  <c:v>0.21811670041992601</c:v>
                </c:pt>
                <c:pt idx="257">
                  <c:v>0.21915880776991301</c:v>
                </c:pt>
                <c:pt idx="258">
                  <c:v>0.2202009151199</c:v>
                </c:pt>
                <c:pt idx="259">
                  <c:v>0.221243022469886</c:v>
                </c:pt>
                <c:pt idx="260">
                  <c:v>0.222285129819873</c:v>
                </c:pt>
                <c:pt idx="261">
                  <c:v>0.223327237169859</c:v>
                </c:pt>
                <c:pt idx="262">
                  <c:v>0.224369344519846</c:v>
                </c:pt>
                <c:pt idx="263">
                  <c:v>0.225411451869833</c:v>
                </c:pt>
                <c:pt idx="264">
                  <c:v>0.22645355921981999</c:v>
                </c:pt>
                <c:pt idx="265">
                  <c:v>0.22749566656980599</c:v>
                </c:pt>
                <c:pt idx="266">
                  <c:v>0.22853777391979299</c:v>
                </c:pt>
                <c:pt idx="267">
                  <c:v>0.22957988126977999</c:v>
                </c:pt>
                <c:pt idx="268">
                  <c:v>0.23062198861976599</c:v>
                </c:pt>
                <c:pt idx="269">
                  <c:v>0.23166409596975299</c:v>
                </c:pt>
                <c:pt idx="270">
                  <c:v>0.23270620331974001</c:v>
                </c:pt>
                <c:pt idx="271">
                  <c:v>0.23374831066972701</c:v>
                </c:pt>
                <c:pt idx="272">
                  <c:v>0.23479041801971301</c:v>
                </c:pt>
                <c:pt idx="273">
                  <c:v>0.23583252536970001</c:v>
                </c:pt>
                <c:pt idx="274">
                  <c:v>0.23687463271968701</c:v>
                </c:pt>
                <c:pt idx="275">
                  <c:v>0.23791674006967301</c:v>
                </c:pt>
                <c:pt idx="276">
                  <c:v>0.23895884741966</c:v>
                </c:pt>
                <c:pt idx="277">
                  <c:v>0.240000954769647</c:v>
                </c:pt>
                <c:pt idx="278">
                  <c:v>0.241043062119634</c:v>
                </c:pt>
                <c:pt idx="279">
                  <c:v>0.24208516946962</c:v>
                </c:pt>
                <c:pt idx="280">
                  <c:v>0.243127276819607</c:v>
                </c:pt>
                <c:pt idx="281">
                  <c:v>0.24416938416959399</c:v>
                </c:pt>
                <c:pt idx="282">
                  <c:v>0.24521149151957999</c:v>
                </c:pt>
                <c:pt idx="283">
                  <c:v>0.24625359886956699</c:v>
                </c:pt>
                <c:pt idx="284">
                  <c:v>0.24729570621955399</c:v>
                </c:pt>
                <c:pt idx="285">
                  <c:v>0.24833781356953999</c:v>
                </c:pt>
                <c:pt idx="286">
                  <c:v>0.24937992091952699</c:v>
                </c:pt>
                <c:pt idx="287">
                  <c:v>0.25042202826951399</c:v>
                </c:pt>
                <c:pt idx="288">
                  <c:v>0.25146413561950098</c:v>
                </c:pt>
                <c:pt idx="289">
                  <c:v>0.25250624296948698</c:v>
                </c:pt>
                <c:pt idx="290">
                  <c:v>0.25354835031947398</c:v>
                </c:pt>
                <c:pt idx="291">
                  <c:v>0.25459045766946098</c:v>
                </c:pt>
                <c:pt idx="292">
                  <c:v>0.25563256501944698</c:v>
                </c:pt>
                <c:pt idx="293">
                  <c:v>0.25667467236943398</c:v>
                </c:pt>
                <c:pt idx="294">
                  <c:v>0.25771677971942097</c:v>
                </c:pt>
                <c:pt idx="295">
                  <c:v>0.25875888706940797</c:v>
                </c:pt>
                <c:pt idx="296">
                  <c:v>0.25980099441939403</c:v>
                </c:pt>
                <c:pt idx="297">
                  <c:v>0.26084310176938102</c:v>
                </c:pt>
                <c:pt idx="298">
                  <c:v>0.26188520911936802</c:v>
                </c:pt>
                <c:pt idx="299">
                  <c:v>0.26292731646935502</c:v>
                </c:pt>
                <c:pt idx="300">
                  <c:v>0.26396942381934102</c:v>
                </c:pt>
                <c:pt idx="301">
                  <c:v>0.26501153116932802</c:v>
                </c:pt>
                <c:pt idx="302">
                  <c:v>0.26605363851931502</c:v>
                </c:pt>
                <c:pt idx="303">
                  <c:v>0.26709574586930102</c:v>
                </c:pt>
                <c:pt idx="304">
                  <c:v>0.26813785321928801</c:v>
                </c:pt>
                <c:pt idx="305">
                  <c:v>0.26917996056927501</c:v>
                </c:pt>
                <c:pt idx="306">
                  <c:v>0.27022206791926101</c:v>
                </c:pt>
                <c:pt idx="307">
                  <c:v>0.27126417526924801</c:v>
                </c:pt>
                <c:pt idx="308">
                  <c:v>0.27230628261923501</c:v>
                </c:pt>
                <c:pt idx="309">
                  <c:v>0.27334838996922201</c:v>
                </c:pt>
                <c:pt idx="310">
                  <c:v>0.274390497319209</c:v>
                </c:pt>
                <c:pt idx="311">
                  <c:v>0.275432604669195</c:v>
                </c:pt>
                <c:pt idx="312">
                  <c:v>0.276474712019182</c:v>
                </c:pt>
                <c:pt idx="313">
                  <c:v>0.277516819369169</c:v>
                </c:pt>
                <c:pt idx="314">
                  <c:v>0.278558926719155</c:v>
                </c:pt>
                <c:pt idx="315">
                  <c:v>0.279601034069142</c:v>
                </c:pt>
                <c:pt idx="316">
                  <c:v>0.28064314141912899</c:v>
                </c:pt>
                <c:pt idx="317">
                  <c:v>0.28168524876911499</c:v>
                </c:pt>
                <c:pt idx="318">
                  <c:v>0.28272735611910199</c:v>
                </c:pt>
                <c:pt idx="319">
                  <c:v>0.28376946346908799</c:v>
                </c:pt>
                <c:pt idx="320">
                  <c:v>0.28481157081907499</c:v>
                </c:pt>
                <c:pt idx="321">
                  <c:v>0.28585367816906199</c:v>
                </c:pt>
                <c:pt idx="322">
                  <c:v>0.28689578551904898</c:v>
                </c:pt>
                <c:pt idx="323">
                  <c:v>0.28793789286903598</c:v>
                </c:pt>
                <c:pt idx="324">
                  <c:v>0.28898000021902198</c:v>
                </c:pt>
                <c:pt idx="325">
                  <c:v>0.29002210756900898</c:v>
                </c:pt>
                <c:pt idx="326">
                  <c:v>0.29106421491899598</c:v>
                </c:pt>
                <c:pt idx="327">
                  <c:v>0.29210632226898198</c:v>
                </c:pt>
                <c:pt idx="328">
                  <c:v>0.29314842961896898</c:v>
                </c:pt>
                <c:pt idx="329">
                  <c:v>0.29419053696895597</c:v>
                </c:pt>
                <c:pt idx="330">
                  <c:v>0.29523264431894303</c:v>
                </c:pt>
                <c:pt idx="331">
                  <c:v>0.29627475166892903</c:v>
                </c:pt>
                <c:pt idx="332">
                  <c:v>0.29731685901891602</c:v>
                </c:pt>
                <c:pt idx="333">
                  <c:v>0.29835896636890302</c:v>
                </c:pt>
                <c:pt idx="334">
                  <c:v>0.29940107371888902</c:v>
                </c:pt>
                <c:pt idx="335">
                  <c:v>0.30044318106887602</c:v>
                </c:pt>
                <c:pt idx="336">
                  <c:v>0.30148528841886302</c:v>
                </c:pt>
                <c:pt idx="337">
                  <c:v>0.30252739576885002</c:v>
                </c:pt>
                <c:pt idx="338">
                  <c:v>0.30356950311883601</c:v>
                </c:pt>
                <c:pt idx="339">
                  <c:v>0.30461161046882301</c:v>
                </c:pt>
                <c:pt idx="340">
                  <c:v>0.30565371781881001</c:v>
                </c:pt>
                <c:pt idx="341">
                  <c:v>0.30669582516879601</c:v>
                </c:pt>
                <c:pt idx="342">
                  <c:v>0.30773793251878301</c:v>
                </c:pt>
                <c:pt idx="343">
                  <c:v>0.30878003986877001</c:v>
                </c:pt>
                <c:pt idx="344">
                  <c:v>0.309822147218757</c:v>
                </c:pt>
                <c:pt idx="345">
                  <c:v>0.310864254568743</c:v>
                </c:pt>
                <c:pt idx="346">
                  <c:v>0.31190636191873</c:v>
                </c:pt>
                <c:pt idx="347">
                  <c:v>0.312948469268717</c:v>
                </c:pt>
                <c:pt idx="348">
                  <c:v>0.313990576618703</c:v>
                </c:pt>
                <c:pt idx="349">
                  <c:v>0.31503268396869</c:v>
                </c:pt>
                <c:pt idx="350">
                  <c:v>0.316074791318677</c:v>
                </c:pt>
                <c:pt idx="351">
                  <c:v>0.31711689866866299</c:v>
                </c:pt>
                <c:pt idx="352">
                  <c:v>0.31815900601864999</c:v>
                </c:pt>
                <c:pt idx="353">
                  <c:v>0.31920111336863699</c:v>
                </c:pt>
                <c:pt idx="354">
                  <c:v>0.32024322071862399</c:v>
                </c:pt>
                <c:pt idx="355">
                  <c:v>0.32128532806860999</c:v>
                </c:pt>
                <c:pt idx="356">
                  <c:v>0.32232743541859699</c:v>
                </c:pt>
                <c:pt idx="357">
                  <c:v>0.32336954276858398</c:v>
                </c:pt>
                <c:pt idx="358">
                  <c:v>0.32441165011856998</c:v>
                </c:pt>
                <c:pt idx="359">
                  <c:v>0.32545375746855698</c:v>
                </c:pt>
                <c:pt idx="360">
                  <c:v>0.32649586481854398</c:v>
                </c:pt>
                <c:pt idx="361">
                  <c:v>0.32753797216852998</c:v>
                </c:pt>
                <c:pt idx="362">
                  <c:v>0.32858007951851698</c:v>
                </c:pt>
                <c:pt idx="363">
                  <c:v>0.32962218686850397</c:v>
                </c:pt>
                <c:pt idx="364">
                  <c:v>0.33066429421849097</c:v>
                </c:pt>
                <c:pt idx="365">
                  <c:v>0.33170640156847703</c:v>
                </c:pt>
                <c:pt idx="366">
                  <c:v>0.33274850891846403</c:v>
                </c:pt>
                <c:pt idx="367">
                  <c:v>0.33379061626845102</c:v>
                </c:pt>
                <c:pt idx="368">
                  <c:v>0.33483272361843802</c:v>
                </c:pt>
                <c:pt idx="369">
                  <c:v>0.33587483096842402</c:v>
                </c:pt>
                <c:pt idx="370">
                  <c:v>0.33691693831841102</c:v>
                </c:pt>
                <c:pt idx="371">
                  <c:v>0.33795904566839802</c:v>
                </c:pt>
                <c:pt idx="372">
                  <c:v>0.33900115301838502</c:v>
                </c:pt>
                <c:pt idx="373">
                  <c:v>0.34004326036837101</c:v>
                </c:pt>
                <c:pt idx="374">
                  <c:v>0.34108536771835801</c:v>
                </c:pt>
                <c:pt idx="375">
                  <c:v>0.34212747506834401</c:v>
                </c:pt>
                <c:pt idx="376">
                  <c:v>0.34316958241833101</c:v>
                </c:pt>
                <c:pt idx="377">
                  <c:v>0.34421168976831801</c:v>
                </c:pt>
                <c:pt idx="378">
                  <c:v>0.34525379711830401</c:v>
                </c:pt>
                <c:pt idx="379">
                  <c:v>0.346295904468291</c:v>
                </c:pt>
                <c:pt idx="380">
                  <c:v>0.347338011818278</c:v>
                </c:pt>
                <c:pt idx="381">
                  <c:v>0.348380119168264</c:v>
                </c:pt>
                <c:pt idx="382">
                  <c:v>0.349422226518251</c:v>
                </c:pt>
                <c:pt idx="383">
                  <c:v>0.350464333868238</c:v>
                </c:pt>
                <c:pt idx="384">
                  <c:v>0.351506441218224</c:v>
                </c:pt>
                <c:pt idx="385">
                  <c:v>0.352548548568211</c:v>
                </c:pt>
                <c:pt idx="386">
                  <c:v>0.35359065591819799</c:v>
                </c:pt>
                <c:pt idx="387">
                  <c:v>0.35463276326818399</c:v>
                </c:pt>
                <c:pt idx="388">
                  <c:v>0.35567487061817099</c:v>
                </c:pt>
                <c:pt idx="389">
                  <c:v>0.35671697796815799</c:v>
                </c:pt>
                <c:pt idx="390">
                  <c:v>0.35775908531814399</c:v>
                </c:pt>
                <c:pt idx="391">
                  <c:v>0.35880119266813099</c:v>
                </c:pt>
                <c:pt idx="392">
                  <c:v>0.35984330001811798</c:v>
                </c:pt>
                <c:pt idx="393">
                  <c:v>0.36088540736810398</c:v>
                </c:pt>
                <c:pt idx="394">
                  <c:v>0.36192751471809098</c:v>
                </c:pt>
                <c:pt idx="395">
                  <c:v>0.36296962206807798</c:v>
                </c:pt>
                <c:pt idx="396">
                  <c:v>0.36401172941806498</c:v>
                </c:pt>
                <c:pt idx="397">
                  <c:v>0.36505383676805098</c:v>
                </c:pt>
                <c:pt idx="398">
                  <c:v>0.36609594411803797</c:v>
                </c:pt>
                <c:pt idx="399">
                  <c:v>0.36713805146802397</c:v>
                </c:pt>
                <c:pt idx="400">
                  <c:v>0.36818015881801103</c:v>
                </c:pt>
                <c:pt idx="401">
                  <c:v>0.36922226616799803</c:v>
                </c:pt>
                <c:pt idx="402">
                  <c:v>0.37026437351798402</c:v>
                </c:pt>
                <c:pt idx="403">
                  <c:v>0.37130648086797102</c:v>
                </c:pt>
                <c:pt idx="404">
                  <c:v>0.37234858821795802</c:v>
                </c:pt>
                <c:pt idx="405">
                  <c:v>0.37339069556794402</c:v>
                </c:pt>
                <c:pt idx="406">
                  <c:v>0.37443280291793202</c:v>
                </c:pt>
                <c:pt idx="407">
                  <c:v>0.37547491026791802</c:v>
                </c:pt>
                <c:pt idx="408">
                  <c:v>0.37651701761790501</c:v>
                </c:pt>
                <c:pt idx="409">
                  <c:v>0.37755912496789101</c:v>
                </c:pt>
                <c:pt idx="410">
                  <c:v>0.37860123231787801</c:v>
                </c:pt>
                <c:pt idx="411">
                  <c:v>0.37964333966786501</c:v>
                </c:pt>
                <c:pt idx="412">
                  <c:v>0.38068544701785101</c:v>
                </c:pt>
                <c:pt idx="413">
                  <c:v>0.38172755436783801</c:v>
                </c:pt>
                <c:pt idx="414">
                  <c:v>0.38276966171782401</c:v>
                </c:pt>
                <c:pt idx="415">
                  <c:v>0.383811769067811</c:v>
                </c:pt>
                <c:pt idx="416">
                  <c:v>0.384853876417798</c:v>
                </c:pt>
                <c:pt idx="417">
                  <c:v>0.385895983767784</c:v>
                </c:pt>
                <c:pt idx="418">
                  <c:v>0.386938091117771</c:v>
                </c:pt>
                <c:pt idx="419">
                  <c:v>0.387980198467758</c:v>
                </c:pt>
                <c:pt idx="420">
                  <c:v>0.389022305817745</c:v>
                </c:pt>
                <c:pt idx="421">
                  <c:v>0.39006441316773099</c:v>
                </c:pt>
                <c:pt idx="422">
                  <c:v>0.39110652051771799</c:v>
                </c:pt>
                <c:pt idx="423">
                  <c:v>0.39214862786770399</c:v>
                </c:pt>
                <c:pt idx="424">
                  <c:v>0.39319073521769099</c:v>
                </c:pt>
                <c:pt idx="425">
                  <c:v>0.39423284256767799</c:v>
                </c:pt>
                <c:pt idx="426">
                  <c:v>0.39527494991766399</c:v>
                </c:pt>
                <c:pt idx="427">
                  <c:v>0.39631705726765099</c:v>
                </c:pt>
                <c:pt idx="428">
                  <c:v>0.39735916461763798</c:v>
                </c:pt>
                <c:pt idx="429">
                  <c:v>0.39840127196762398</c:v>
                </c:pt>
                <c:pt idx="430">
                  <c:v>0.39944337931761098</c:v>
                </c:pt>
                <c:pt idx="431">
                  <c:v>0.40048548666759798</c:v>
                </c:pt>
                <c:pt idx="432">
                  <c:v>0.40152759401758498</c:v>
                </c:pt>
                <c:pt idx="433">
                  <c:v>0.40256970136757098</c:v>
                </c:pt>
                <c:pt idx="434">
                  <c:v>0.40361180871755797</c:v>
                </c:pt>
                <c:pt idx="435">
                  <c:v>0.40465391606754503</c:v>
                </c:pt>
                <c:pt idx="436">
                  <c:v>0.40569602341753103</c:v>
                </c:pt>
                <c:pt idx="437">
                  <c:v>0.40673813076751802</c:v>
                </c:pt>
                <c:pt idx="438">
                  <c:v>0.40778023811750502</c:v>
                </c:pt>
                <c:pt idx="439">
                  <c:v>0.40882234546749102</c:v>
                </c:pt>
                <c:pt idx="440">
                  <c:v>0.40986445281747802</c:v>
                </c:pt>
                <c:pt idx="441">
                  <c:v>0.41090656016746502</c:v>
                </c:pt>
                <c:pt idx="442">
                  <c:v>0.41194866751745102</c:v>
                </c:pt>
                <c:pt idx="443">
                  <c:v>0.41299077486743802</c:v>
                </c:pt>
                <c:pt idx="444">
                  <c:v>0.41403288221742501</c:v>
                </c:pt>
                <c:pt idx="445">
                  <c:v>0.41507498956741101</c:v>
                </c:pt>
                <c:pt idx="446">
                  <c:v>0.41611709691739801</c:v>
                </c:pt>
                <c:pt idx="447">
                  <c:v>0.41715920426738401</c:v>
                </c:pt>
                <c:pt idx="448">
                  <c:v>0.41820131161737101</c:v>
                </c:pt>
                <c:pt idx="449">
                  <c:v>0.41924341896735801</c:v>
                </c:pt>
                <c:pt idx="450">
                  <c:v>0.420285526317345</c:v>
                </c:pt>
                <c:pt idx="451">
                  <c:v>0.421327633667331</c:v>
                </c:pt>
                <c:pt idx="452">
                  <c:v>0.422369741017318</c:v>
                </c:pt>
                <c:pt idx="453">
                  <c:v>0.423411848367305</c:v>
                </c:pt>
                <c:pt idx="454">
                  <c:v>0.424453955717291</c:v>
                </c:pt>
                <c:pt idx="455">
                  <c:v>0.425496063067278</c:v>
                </c:pt>
                <c:pt idx="456">
                  <c:v>0.42653817041726499</c:v>
                </c:pt>
                <c:pt idx="457">
                  <c:v>0.42758027776725099</c:v>
                </c:pt>
                <c:pt idx="458">
                  <c:v>0.42862238511723799</c:v>
                </c:pt>
                <c:pt idx="459">
                  <c:v>0.42966449246722499</c:v>
                </c:pt>
                <c:pt idx="460">
                  <c:v>0.43070659981721099</c:v>
                </c:pt>
                <c:pt idx="461">
                  <c:v>0.43174870716719799</c:v>
                </c:pt>
                <c:pt idx="462">
                  <c:v>0.43279081451718499</c:v>
                </c:pt>
                <c:pt idx="463">
                  <c:v>0.43383292186717098</c:v>
                </c:pt>
                <c:pt idx="464">
                  <c:v>0.43487502921715698</c:v>
                </c:pt>
                <c:pt idx="465">
                  <c:v>0.43591713656714498</c:v>
                </c:pt>
                <c:pt idx="466">
                  <c:v>0.43695924391713098</c:v>
                </c:pt>
                <c:pt idx="467">
                  <c:v>0.43800135126711798</c:v>
                </c:pt>
                <c:pt idx="468">
                  <c:v>0.43904345861710398</c:v>
                </c:pt>
                <c:pt idx="469">
                  <c:v>0.44008556596709197</c:v>
                </c:pt>
                <c:pt idx="470">
                  <c:v>0.44112767331707797</c:v>
                </c:pt>
                <c:pt idx="471">
                  <c:v>0.44216978066706503</c:v>
                </c:pt>
                <c:pt idx="472">
                  <c:v>0.44321188801705103</c:v>
                </c:pt>
                <c:pt idx="473">
                  <c:v>0.44425399536703802</c:v>
                </c:pt>
                <c:pt idx="474">
                  <c:v>0.44529610271702502</c:v>
                </c:pt>
                <c:pt idx="475">
                  <c:v>0.44633821006701102</c:v>
                </c:pt>
                <c:pt idx="476">
                  <c:v>0.44738031741699802</c:v>
                </c:pt>
                <c:pt idx="477">
                  <c:v>0.44842242476698402</c:v>
                </c:pt>
                <c:pt idx="478">
                  <c:v>0.44946453211697102</c:v>
                </c:pt>
                <c:pt idx="479">
                  <c:v>0.45050663946695801</c:v>
                </c:pt>
                <c:pt idx="480">
                  <c:v>0.45154874681694401</c:v>
                </c:pt>
                <c:pt idx="481">
                  <c:v>0.45259085416693101</c:v>
                </c:pt>
                <c:pt idx="482">
                  <c:v>0.45363296151691801</c:v>
                </c:pt>
                <c:pt idx="483">
                  <c:v>0.45467506886690501</c:v>
                </c:pt>
                <c:pt idx="484">
                  <c:v>0.45571717621689101</c:v>
                </c:pt>
                <c:pt idx="485">
                  <c:v>0.456759283566878</c:v>
                </c:pt>
                <c:pt idx="486">
                  <c:v>0.457801390916865</c:v>
                </c:pt>
                <c:pt idx="487">
                  <c:v>0.458843498266851</c:v>
                </c:pt>
                <c:pt idx="488">
                  <c:v>0.459885605616838</c:v>
                </c:pt>
                <c:pt idx="489">
                  <c:v>0.460927712966825</c:v>
                </c:pt>
                <c:pt idx="490">
                  <c:v>0.461969820316811</c:v>
                </c:pt>
                <c:pt idx="491">
                  <c:v>0.463011927666798</c:v>
                </c:pt>
                <c:pt idx="492">
                  <c:v>0.46405403501678499</c:v>
                </c:pt>
                <c:pt idx="493">
                  <c:v>0.46509614236677099</c:v>
                </c:pt>
                <c:pt idx="494">
                  <c:v>0.46613824971675799</c:v>
                </c:pt>
                <c:pt idx="495">
                  <c:v>0.46718035706674499</c:v>
                </c:pt>
                <c:pt idx="496">
                  <c:v>0.46822246441673099</c:v>
                </c:pt>
                <c:pt idx="497">
                  <c:v>0.46926457176671799</c:v>
                </c:pt>
                <c:pt idx="498">
                  <c:v>0.47030667911670498</c:v>
                </c:pt>
                <c:pt idx="499">
                  <c:v>0.47134878646669198</c:v>
                </c:pt>
                <c:pt idx="500">
                  <c:v>0.47239089381667798</c:v>
                </c:pt>
                <c:pt idx="501">
                  <c:v>0.47343300116666398</c:v>
                </c:pt>
                <c:pt idx="502">
                  <c:v>0.47447510851665098</c:v>
                </c:pt>
                <c:pt idx="503">
                  <c:v>0.47551721586663798</c:v>
                </c:pt>
                <c:pt idx="504">
                  <c:v>0.47655932321662497</c:v>
                </c:pt>
                <c:pt idx="505">
                  <c:v>0.47760143056661097</c:v>
                </c:pt>
                <c:pt idx="506">
                  <c:v>0.47864353791659803</c:v>
                </c:pt>
                <c:pt idx="507">
                  <c:v>0.47968564526658403</c:v>
                </c:pt>
                <c:pt idx="508">
                  <c:v>0.48072775261657102</c:v>
                </c:pt>
                <c:pt idx="509">
                  <c:v>0.48176985996655802</c:v>
                </c:pt>
                <c:pt idx="510">
                  <c:v>0.48281196731654502</c:v>
                </c:pt>
                <c:pt idx="511">
                  <c:v>0.48385407466653202</c:v>
                </c:pt>
                <c:pt idx="512">
                  <c:v>0.48489618201651802</c:v>
                </c:pt>
                <c:pt idx="513">
                  <c:v>0.48593828936650502</c:v>
                </c:pt>
                <c:pt idx="514">
                  <c:v>0.48698039671649102</c:v>
                </c:pt>
                <c:pt idx="515">
                  <c:v>0.48802250406647801</c:v>
                </c:pt>
                <c:pt idx="516">
                  <c:v>0.48906461141646501</c:v>
                </c:pt>
                <c:pt idx="517">
                  <c:v>0.49010671876645101</c:v>
                </c:pt>
                <c:pt idx="518">
                  <c:v>0.49114882611643801</c:v>
                </c:pt>
                <c:pt idx="519">
                  <c:v>0.49219093346642501</c:v>
                </c:pt>
                <c:pt idx="520">
                  <c:v>0.49323304081641101</c:v>
                </c:pt>
                <c:pt idx="521">
                  <c:v>0.494275148166398</c:v>
                </c:pt>
                <c:pt idx="522">
                  <c:v>0.495317255516385</c:v>
                </c:pt>
                <c:pt idx="523">
                  <c:v>0.496359362866371</c:v>
                </c:pt>
                <c:pt idx="524">
                  <c:v>0.497401470216358</c:v>
                </c:pt>
                <c:pt idx="525">
                  <c:v>0.498443577566345</c:v>
                </c:pt>
                <c:pt idx="526">
                  <c:v>0.499485684916331</c:v>
                </c:pt>
                <c:pt idx="527">
                  <c:v>0.50052779226631805</c:v>
                </c:pt>
                <c:pt idx="528">
                  <c:v>0.50156989961630505</c:v>
                </c:pt>
                <c:pt idx="529">
                  <c:v>0.50261200696629105</c:v>
                </c:pt>
                <c:pt idx="530">
                  <c:v>0.50365411431627805</c:v>
                </c:pt>
                <c:pt idx="531">
                  <c:v>0.50469622166626504</c:v>
                </c:pt>
                <c:pt idx="532">
                  <c:v>0.50573832901625204</c:v>
                </c:pt>
                <c:pt idx="533">
                  <c:v>0.50678043636623804</c:v>
                </c:pt>
                <c:pt idx="534">
                  <c:v>0.50782254371622504</c:v>
                </c:pt>
                <c:pt idx="535">
                  <c:v>0.50886465106621104</c:v>
                </c:pt>
                <c:pt idx="536">
                  <c:v>0.50990675841619804</c:v>
                </c:pt>
                <c:pt idx="537">
                  <c:v>0.51094886576618503</c:v>
                </c:pt>
                <c:pt idx="538">
                  <c:v>0.51199097311617103</c:v>
                </c:pt>
                <c:pt idx="539">
                  <c:v>0.51303308046615803</c:v>
                </c:pt>
                <c:pt idx="540">
                  <c:v>0.51407518781614503</c:v>
                </c:pt>
                <c:pt idx="541">
                  <c:v>0.51511729516613103</c:v>
                </c:pt>
                <c:pt idx="542">
                  <c:v>0.51615940251611803</c:v>
                </c:pt>
                <c:pt idx="543">
                  <c:v>0.51720150986610502</c:v>
                </c:pt>
                <c:pt idx="544">
                  <c:v>0.51824361721609202</c:v>
                </c:pt>
                <c:pt idx="545">
                  <c:v>0.51928572456607802</c:v>
                </c:pt>
                <c:pt idx="546">
                  <c:v>0.52032783191606502</c:v>
                </c:pt>
                <c:pt idx="547">
                  <c:v>0.52136993926605202</c:v>
                </c:pt>
                <c:pt idx="548">
                  <c:v>0.52241204661603802</c:v>
                </c:pt>
                <c:pt idx="549">
                  <c:v>0.52345415396602502</c:v>
                </c:pt>
                <c:pt idx="550">
                  <c:v>0.52449626131601101</c:v>
                </c:pt>
                <c:pt idx="551">
                  <c:v>0.52553836866599801</c:v>
                </c:pt>
                <c:pt idx="552">
                  <c:v>0.52658047601598501</c:v>
                </c:pt>
                <c:pt idx="553">
                  <c:v>0.52762258336597101</c:v>
                </c:pt>
                <c:pt idx="554">
                  <c:v>0.52866469071595801</c:v>
                </c:pt>
                <c:pt idx="555">
                  <c:v>0.52970679806594501</c:v>
                </c:pt>
                <c:pt idx="556">
                  <c:v>0.530748905415932</c:v>
                </c:pt>
                <c:pt idx="557">
                  <c:v>0.531791012765918</c:v>
                </c:pt>
                <c:pt idx="558">
                  <c:v>0.532833120115905</c:v>
                </c:pt>
                <c:pt idx="559">
                  <c:v>0.533875227465891</c:v>
                </c:pt>
                <c:pt idx="560">
                  <c:v>0.534917334815878</c:v>
                </c:pt>
                <c:pt idx="561">
                  <c:v>0.535959442165865</c:v>
                </c:pt>
                <c:pt idx="562">
                  <c:v>0.537001549515851</c:v>
                </c:pt>
                <c:pt idx="563">
                  <c:v>0.53804365686583799</c:v>
                </c:pt>
                <c:pt idx="564">
                  <c:v>0.53908576421582499</c:v>
                </c:pt>
                <c:pt idx="565">
                  <c:v>0.54012787156581099</c:v>
                </c:pt>
                <c:pt idx="566">
                  <c:v>0.54116997891579799</c:v>
                </c:pt>
                <c:pt idx="567">
                  <c:v>0.54221208626578499</c:v>
                </c:pt>
                <c:pt idx="568">
                  <c:v>0.54325419361577099</c:v>
                </c:pt>
                <c:pt idx="569">
                  <c:v>0.54429630096575798</c:v>
                </c:pt>
                <c:pt idx="570">
                  <c:v>0.54533840831574498</c:v>
                </c:pt>
                <c:pt idx="571">
                  <c:v>0.54638051566573098</c:v>
                </c:pt>
                <c:pt idx="572">
                  <c:v>0.54742262301571798</c:v>
                </c:pt>
                <c:pt idx="573">
                  <c:v>0.54846473036570498</c:v>
                </c:pt>
                <c:pt idx="574">
                  <c:v>0.54950683771569098</c:v>
                </c:pt>
                <c:pt idx="575">
                  <c:v>0.55054894506567797</c:v>
                </c:pt>
                <c:pt idx="576">
                  <c:v>0.55159105241566397</c:v>
                </c:pt>
                <c:pt idx="577">
                  <c:v>0.55263315976565097</c:v>
                </c:pt>
                <c:pt idx="578">
                  <c:v>0.55367526711563797</c:v>
                </c:pt>
                <c:pt idx="579">
                  <c:v>0.55471737446562497</c:v>
                </c:pt>
                <c:pt idx="580">
                  <c:v>0.55575948181561097</c:v>
                </c:pt>
                <c:pt idx="581">
                  <c:v>0.55680158916559797</c:v>
                </c:pt>
                <c:pt idx="582">
                  <c:v>0.55784369651558496</c:v>
                </c:pt>
                <c:pt idx="583">
                  <c:v>0.55888580386557096</c:v>
                </c:pt>
                <c:pt idx="584">
                  <c:v>0.55992791121555796</c:v>
                </c:pt>
                <c:pt idx="585">
                  <c:v>0.56097001856554496</c:v>
                </c:pt>
                <c:pt idx="586">
                  <c:v>0.56201212591553196</c:v>
                </c:pt>
                <c:pt idx="587">
                  <c:v>0.56305423326551796</c:v>
                </c:pt>
                <c:pt idx="588">
                  <c:v>0.56409634061550495</c:v>
                </c:pt>
                <c:pt idx="589">
                  <c:v>0.56513844796549195</c:v>
                </c:pt>
                <c:pt idx="590">
                  <c:v>0.56618055531547795</c:v>
                </c:pt>
                <c:pt idx="591">
                  <c:v>0.56722266266546495</c:v>
                </c:pt>
                <c:pt idx="592">
                  <c:v>0.56826477001545195</c:v>
                </c:pt>
                <c:pt idx="593">
                  <c:v>0.56930687736543795</c:v>
                </c:pt>
                <c:pt idx="594">
                  <c:v>0.57034898471542494</c:v>
                </c:pt>
                <c:pt idx="595">
                  <c:v>0.57139109206541105</c:v>
                </c:pt>
                <c:pt idx="596">
                  <c:v>0.57243319941539805</c:v>
                </c:pt>
                <c:pt idx="597">
                  <c:v>0.57347530676538505</c:v>
                </c:pt>
                <c:pt idx="598">
                  <c:v>0.57451741411537205</c:v>
                </c:pt>
                <c:pt idx="599">
                  <c:v>0.57555952146535805</c:v>
                </c:pt>
                <c:pt idx="600">
                  <c:v>0.57660162881534505</c:v>
                </c:pt>
                <c:pt idx="601">
                  <c:v>0.57764373616533204</c:v>
                </c:pt>
                <c:pt idx="602">
                  <c:v>0.57868584351531804</c:v>
                </c:pt>
                <c:pt idx="603">
                  <c:v>0.57972795086530504</c:v>
                </c:pt>
                <c:pt idx="604">
                  <c:v>0.58077005821529204</c:v>
                </c:pt>
                <c:pt idx="605">
                  <c:v>0.58181216556527804</c:v>
                </c:pt>
                <c:pt idx="606">
                  <c:v>0.58285427291526504</c:v>
                </c:pt>
                <c:pt idx="607">
                  <c:v>0.58389638026525204</c:v>
                </c:pt>
                <c:pt idx="608">
                  <c:v>0.58493848761523803</c:v>
                </c:pt>
                <c:pt idx="609">
                  <c:v>0.58598059496522403</c:v>
                </c:pt>
                <c:pt idx="610">
                  <c:v>0.58702270231521103</c:v>
                </c:pt>
                <c:pt idx="611">
                  <c:v>0.58806480966519803</c:v>
                </c:pt>
                <c:pt idx="612">
                  <c:v>0.58910691701518503</c:v>
                </c:pt>
                <c:pt idx="613">
                  <c:v>0.59014902436517203</c:v>
                </c:pt>
                <c:pt idx="614">
                  <c:v>0.59119113171515802</c:v>
                </c:pt>
                <c:pt idx="615">
                  <c:v>0.59223323906514502</c:v>
                </c:pt>
                <c:pt idx="616">
                  <c:v>0.59327534641513202</c:v>
                </c:pt>
                <c:pt idx="617">
                  <c:v>0.59431745376511802</c:v>
                </c:pt>
                <c:pt idx="618">
                  <c:v>0.59535956111510402</c:v>
                </c:pt>
                <c:pt idx="619">
                  <c:v>0.59640166846509102</c:v>
                </c:pt>
                <c:pt idx="620">
                  <c:v>0.59744377581507901</c:v>
                </c:pt>
                <c:pt idx="621">
                  <c:v>0.59848588316506501</c:v>
                </c:pt>
                <c:pt idx="622">
                  <c:v>0.59952799051505201</c:v>
                </c:pt>
                <c:pt idx="623">
                  <c:v>0.60057009786503801</c:v>
                </c:pt>
                <c:pt idx="624">
                  <c:v>0.60161220521502501</c:v>
                </c:pt>
                <c:pt idx="625">
                  <c:v>0.60265431256501201</c:v>
                </c:pt>
                <c:pt idx="626">
                  <c:v>0.60369641991499801</c:v>
                </c:pt>
                <c:pt idx="627">
                  <c:v>0.604738527264985</c:v>
                </c:pt>
                <c:pt idx="628">
                  <c:v>0.605780634614972</c:v>
                </c:pt>
                <c:pt idx="629">
                  <c:v>0.606822741964958</c:v>
                </c:pt>
                <c:pt idx="630">
                  <c:v>0.607864849314945</c:v>
                </c:pt>
                <c:pt idx="631">
                  <c:v>0.608906956664931</c:v>
                </c:pt>
                <c:pt idx="632">
                  <c:v>0.609949064014918</c:v>
                </c:pt>
                <c:pt idx="633">
                  <c:v>0.61099117136490499</c:v>
                </c:pt>
                <c:pt idx="634">
                  <c:v>0.61203327871489099</c:v>
                </c:pt>
                <c:pt idx="635">
                  <c:v>0.61307538606487799</c:v>
                </c:pt>
                <c:pt idx="636">
                  <c:v>0.61411749341486499</c:v>
                </c:pt>
                <c:pt idx="637">
                  <c:v>0.61515960076485199</c:v>
                </c:pt>
                <c:pt idx="638">
                  <c:v>0.61620170811483799</c:v>
                </c:pt>
                <c:pt idx="639">
                  <c:v>0.61724381546482499</c:v>
                </c:pt>
                <c:pt idx="640">
                  <c:v>0.61828592281481198</c:v>
                </c:pt>
                <c:pt idx="641">
                  <c:v>0.61932803016479798</c:v>
                </c:pt>
                <c:pt idx="642">
                  <c:v>0.62037013751478498</c:v>
                </c:pt>
                <c:pt idx="643">
                  <c:v>0.62141224486477098</c:v>
                </c:pt>
                <c:pt idx="644">
                  <c:v>0.62245435221475798</c:v>
                </c:pt>
                <c:pt idx="645">
                  <c:v>0.62349645956474498</c:v>
                </c:pt>
                <c:pt idx="646">
                  <c:v>0.62453856691473197</c:v>
                </c:pt>
                <c:pt idx="647">
                  <c:v>0.62558067426471797</c:v>
                </c:pt>
                <c:pt idx="648">
                  <c:v>0.62662278161470497</c:v>
                </c:pt>
                <c:pt idx="649">
                  <c:v>0.62766488896469097</c:v>
                </c:pt>
                <c:pt idx="650">
                  <c:v>0.62870699631467797</c:v>
                </c:pt>
                <c:pt idx="651">
                  <c:v>0.62974910366466497</c:v>
                </c:pt>
                <c:pt idx="652">
                  <c:v>0.63079121101465196</c:v>
                </c:pt>
                <c:pt idx="653">
                  <c:v>0.63183331836463796</c:v>
                </c:pt>
                <c:pt idx="654">
                  <c:v>0.63287542571462496</c:v>
                </c:pt>
                <c:pt idx="655">
                  <c:v>0.63391753306461196</c:v>
                </c:pt>
                <c:pt idx="656">
                  <c:v>0.63495964041459796</c:v>
                </c:pt>
                <c:pt idx="657">
                  <c:v>0.63600174776458496</c:v>
                </c:pt>
                <c:pt idx="658">
                  <c:v>0.63704385511457196</c:v>
                </c:pt>
                <c:pt idx="659">
                  <c:v>0.63808596246455795</c:v>
                </c:pt>
                <c:pt idx="660">
                  <c:v>0.63912806981454495</c:v>
                </c:pt>
                <c:pt idx="661">
                  <c:v>0.64017017716453195</c:v>
                </c:pt>
                <c:pt idx="662">
                  <c:v>0.64121228451451795</c:v>
                </c:pt>
                <c:pt idx="663">
                  <c:v>0.64225439186450495</c:v>
                </c:pt>
                <c:pt idx="664">
                  <c:v>0.64329649921449195</c:v>
                </c:pt>
                <c:pt idx="665">
                  <c:v>0.64433860656447906</c:v>
                </c:pt>
                <c:pt idx="666">
                  <c:v>0.64538071391446505</c:v>
                </c:pt>
                <c:pt idx="667">
                  <c:v>0.64642282126445205</c:v>
                </c:pt>
                <c:pt idx="668">
                  <c:v>0.64746492861443805</c:v>
                </c:pt>
                <c:pt idx="669">
                  <c:v>0.64850703596442505</c:v>
                </c:pt>
                <c:pt idx="670">
                  <c:v>0.64954914331441205</c:v>
                </c:pt>
                <c:pt idx="671">
                  <c:v>0.65059125066439805</c:v>
                </c:pt>
                <c:pt idx="672">
                  <c:v>0.65163335801438504</c:v>
                </c:pt>
                <c:pt idx="673">
                  <c:v>0.65267546536437104</c:v>
                </c:pt>
                <c:pt idx="674">
                  <c:v>0.65371757271435804</c:v>
                </c:pt>
                <c:pt idx="675">
                  <c:v>0.65475968006434504</c:v>
                </c:pt>
                <c:pt idx="676">
                  <c:v>0.65580178741433104</c:v>
                </c:pt>
                <c:pt idx="677">
                  <c:v>0.65684389476431904</c:v>
                </c:pt>
                <c:pt idx="678">
                  <c:v>0.65788600211430504</c:v>
                </c:pt>
                <c:pt idx="679">
                  <c:v>0.65892810946429203</c:v>
                </c:pt>
                <c:pt idx="680">
                  <c:v>0.65997021681427803</c:v>
                </c:pt>
                <c:pt idx="681">
                  <c:v>0.66101232416426503</c:v>
                </c:pt>
                <c:pt idx="682">
                  <c:v>0.66205443151425103</c:v>
                </c:pt>
                <c:pt idx="683">
                  <c:v>0.66309653886423903</c:v>
                </c:pt>
                <c:pt idx="684">
                  <c:v>0.66413864621422503</c:v>
                </c:pt>
                <c:pt idx="685">
                  <c:v>0.66518075356421202</c:v>
                </c:pt>
                <c:pt idx="686">
                  <c:v>0.66622286091419802</c:v>
                </c:pt>
                <c:pt idx="687">
                  <c:v>0.66726496826418502</c:v>
                </c:pt>
                <c:pt idx="688">
                  <c:v>0.66830707561417202</c:v>
                </c:pt>
                <c:pt idx="689">
                  <c:v>0.66934918296415802</c:v>
                </c:pt>
                <c:pt idx="690">
                  <c:v>0.67039129031414502</c:v>
                </c:pt>
                <c:pt idx="691">
                  <c:v>0.67143339766413201</c:v>
                </c:pt>
                <c:pt idx="692">
                  <c:v>0.67247550501411801</c:v>
                </c:pt>
                <c:pt idx="693">
                  <c:v>0.67351761236410501</c:v>
                </c:pt>
                <c:pt idx="694">
                  <c:v>0.67455971971409201</c:v>
                </c:pt>
                <c:pt idx="695">
                  <c:v>0.67560182706407901</c:v>
                </c:pt>
                <c:pt idx="696">
                  <c:v>0.67664393441406501</c:v>
                </c:pt>
                <c:pt idx="697">
                  <c:v>0.67768604176405101</c:v>
                </c:pt>
                <c:pt idx="698">
                  <c:v>0.678728149114038</c:v>
                </c:pt>
                <c:pt idx="699">
                  <c:v>0.679770256464025</c:v>
                </c:pt>
                <c:pt idx="700">
                  <c:v>0.680812363814011</c:v>
                </c:pt>
                <c:pt idx="701">
                  <c:v>0.681854471163998</c:v>
                </c:pt>
                <c:pt idx="702">
                  <c:v>0.682896578513985</c:v>
                </c:pt>
                <c:pt idx="703">
                  <c:v>0.683938685863972</c:v>
                </c:pt>
                <c:pt idx="704">
                  <c:v>0.68498079321395799</c:v>
                </c:pt>
                <c:pt idx="705">
                  <c:v>0.68602290056394499</c:v>
                </c:pt>
                <c:pt idx="706">
                  <c:v>0.68706500791393199</c:v>
                </c:pt>
                <c:pt idx="707">
                  <c:v>0.68810711526391799</c:v>
                </c:pt>
                <c:pt idx="708">
                  <c:v>0.68914922261390499</c:v>
                </c:pt>
                <c:pt idx="709">
                  <c:v>0.69019132996389099</c:v>
                </c:pt>
                <c:pt idx="710">
                  <c:v>0.69123343731387799</c:v>
                </c:pt>
                <c:pt idx="711">
                  <c:v>0.69227554466386498</c:v>
                </c:pt>
                <c:pt idx="712">
                  <c:v>0.69331765201385198</c:v>
                </c:pt>
                <c:pt idx="713">
                  <c:v>0.69435975936383798</c:v>
                </c:pt>
                <c:pt idx="714">
                  <c:v>0.69540186671382498</c:v>
                </c:pt>
                <c:pt idx="715">
                  <c:v>0.69644397406381198</c:v>
                </c:pt>
                <c:pt idx="716">
                  <c:v>0.69748608141379798</c:v>
                </c:pt>
                <c:pt idx="717">
                  <c:v>0.69852818876378497</c:v>
                </c:pt>
                <c:pt idx="718">
                  <c:v>0.69957029611377197</c:v>
                </c:pt>
                <c:pt idx="719">
                  <c:v>0.70061240346375797</c:v>
                </c:pt>
                <c:pt idx="720">
                  <c:v>0.70165451081374497</c:v>
                </c:pt>
                <c:pt idx="721">
                  <c:v>0.70269661816373197</c:v>
                </c:pt>
                <c:pt idx="722">
                  <c:v>0.70373872551371897</c:v>
                </c:pt>
                <c:pt idx="723">
                  <c:v>0.70478083286370496</c:v>
                </c:pt>
                <c:pt idx="724">
                  <c:v>0.70582294021369196</c:v>
                </c:pt>
                <c:pt idx="725">
                  <c:v>0.70686504756367796</c:v>
                </c:pt>
                <c:pt idx="726">
                  <c:v>0.70790715491366496</c:v>
                </c:pt>
                <c:pt idx="727">
                  <c:v>0.70894926226365196</c:v>
                </c:pt>
                <c:pt idx="728">
                  <c:v>0.70999136961363796</c:v>
                </c:pt>
                <c:pt idx="729">
                  <c:v>0.71103347696362496</c:v>
                </c:pt>
                <c:pt idx="730">
                  <c:v>0.71207558431361195</c:v>
                </c:pt>
                <c:pt idx="731">
                  <c:v>0.71311769166359795</c:v>
                </c:pt>
                <c:pt idx="732">
                  <c:v>0.71415979901358495</c:v>
                </c:pt>
                <c:pt idx="733">
                  <c:v>0.71520190636357095</c:v>
                </c:pt>
                <c:pt idx="734">
                  <c:v>0.71624401371355795</c:v>
                </c:pt>
                <c:pt idx="735">
                  <c:v>0.71728612106354495</c:v>
                </c:pt>
                <c:pt idx="736">
                  <c:v>0.71832822841353206</c:v>
                </c:pt>
                <c:pt idx="737">
                  <c:v>0.71937033576351905</c:v>
                </c:pt>
                <c:pt idx="738">
                  <c:v>0.72041244311350505</c:v>
                </c:pt>
                <c:pt idx="739">
                  <c:v>0.72145455046349105</c:v>
                </c:pt>
                <c:pt idx="740">
                  <c:v>0.72249665781347805</c:v>
                </c:pt>
                <c:pt idx="741">
                  <c:v>0.72353876516346505</c:v>
                </c:pt>
                <c:pt idx="742">
                  <c:v>0.72458087251345205</c:v>
                </c:pt>
                <c:pt idx="743">
                  <c:v>0.72562297986343904</c:v>
                </c:pt>
                <c:pt idx="744">
                  <c:v>0.72666508721342404</c:v>
                </c:pt>
                <c:pt idx="745">
                  <c:v>0.72770719456341204</c:v>
                </c:pt>
                <c:pt idx="746">
                  <c:v>0.72874930191339904</c:v>
                </c:pt>
                <c:pt idx="747">
                  <c:v>0.72979140926338504</c:v>
                </c:pt>
                <c:pt idx="748">
                  <c:v>0.73083351661337104</c:v>
                </c:pt>
                <c:pt idx="749">
                  <c:v>0.73187562396335804</c:v>
                </c:pt>
                <c:pt idx="750">
                  <c:v>0.73291773131334503</c:v>
                </c:pt>
                <c:pt idx="751">
                  <c:v>0.73395983866333203</c:v>
                </c:pt>
                <c:pt idx="752">
                  <c:v>0.73500194601331903</c:v>
                </c:pt>
                <c:pt idx="753">
                  <c:v>0.73604405336330603</c:v>
                </c:pt>
                <c:pt idx="754">
                  <c:v>0.73708616071329203</c:v>
                </c:pt>
                <c:pt idx="755">
                  <c:v>0.73812826806327803</c:v>
                </c:pt>
                <c:pt idx="756">
                  <c:v>0.73917037541326602</c:v>
                </c:pt>
                <c:pt idx="757">
                  <c:v>0.74021248276325202</c:v>
                </c:pt>
                <c:pt idx="758">
                  <c:v>0.74125459011323802</c:v>
                </c:pt>
                <c:pt idx="759">
                  <c:v>0.74229669746322402</c:v>
                </c:pt>
                <c:pt idx="760">
                  <c:v>0.74333880481321102</c:v>
                </c:pt>
                <c:pt idx="761">
                  <c:v>0.74438091216319802</c:v>
                </c:pt>
                <c:pt idx="762">
                  <c:v>0.74542301951318601</c:v>
                </c:pt>
                <c:pt idx="763">
                  <c:v>0.74646512686317201</c:v>
                </c:pt>
                <c:pt idx="764">
                  <c:v>0.74750723421315901</c:v>
                </c:pt>
                <c:pt idx="765">
                  <c:v>0.74854934156314601</c:v>
                </c:pt>
                <c:pt idx="766">
                  <c:v>0.74959144891313201</c:v>
                </c:pt>
                <c:pt idx="767">
                  <c:v>0.75063355626311801</c:v>
                </c:pt>
                <c:pt idx="768">
                  <c:v>0.75167566361310501</c:v>
                </c:pt>
                <c:pt idx="769">
                  <c:v>0.752717770963092</c:v>
                </c:pt>
                <c:pt idx="770">
                  <c:v>0.753759878313078</c:v>
                </c:pt>
                <c:pt idx="771">
                  <c:v>0.754801985663065</c:v>
                </c:pt>
                <c:pt idx="772">
                  <c:v>0.755844093013052</c:v>
                </c:pt>
                <c:pt idx="773">
                  <c:v>0.756886200363038</c:v>
                </c:pt>
                <c:pt idx="774">
                  <c:v>0.757928307713025</c:v>
                </c:pt>
                <c:pt idx="775">
                  <c:v>0.75897041506301199</c:v>
                </c:pt>
                <c:pt idx="776">
                  <c:v>0.76001252241299799</c:v>
                </c:pt>
                <c:pt idx="777">
                  <c:v>0.76105462976298499</c:v>
                </c:pt>
                <c:pt idx="778">
                  <c:v>0.76209673711297099</c:v>
                </c:pt>
                <c:pt idx="779">
                  <c:v>0.76313884446295799</c:v>
                </c:pt>
                <c:pt idx="780">
                  <c:v>0.76418095181294499</c:v>
                </c:pt>
                <c:pt idx="781">
                  <c:v>0.76522305916293198</c:v>
                </c:pt>
                <c:pt idx="782">
                  <c:v>0.76626516651291898</c:v>
                </c:pt>
                <c:pt idx="783">
                  <c:v>0.76730727386290498</c:v>
                </c:pt>
                <c:pt idx="784">
                  <c:v>0.76834938121289198</c:v>
                </c:pt>
                <c:pt idx="785">
                  <c:v>0.76939148856287898</c:v>
                </c:pt>
                <c:pt idx="786">
                  <c:v>0.77043359591286498</c:v>
                </c:pt>
                <c:pt idx="787">
                  <c:v>0.77147570326285198</c:v>
                </c:pt>
                <c:pt idx="788">
                  <c:v>0.77251781061283897</c:v>
                </c:pt>
                <c:pt idx="789">
                  <c:v>0.77355991796282497</c:v>
                </c:pt>
                <c:pt idx="790">
                  <c:v>0.77460202531281197</c:v>
                </c:pt>
                <c:pt idx="791">
                  <c:v>0.77564413266279897</c:v>
                </c:pt>
                <c:pt idx="792">
                  <c:v>0.77668624001278597</c:v>
                </c:pt>
                <c:pt idx="793">
                  <c:v>0.77772834736277197</c:v>
                </c:pt>
                <c:pt idx="794">
                  <c:v>0.77877045471275796</c:v>
                </c:pt>
                <c:pt idx="795">
                  <c:v>0.77981256206274496</c:v>
                </c:pt>
                <c:pt idx="796">
                  <c:v>0.78085466941273096</c:v>
                </c:pt>
                <c:pt idx="797">
                  <c:v>0.78189677676271896</c:v>
                </c:pt>
                <c:pt idx="798">
                  <c:v>0.78293888411270596</c:v>
                </c:pt>
                <c:pt idx="799">
                  <c:v>0.78398099146269196</c:v>
                </c:pt>
                <c:pt idx="800">
                  <c:v>0.78502309881267796</c:v>
                </c:pt>
                <c:pt idx="801">
                  <c:v>0.78606520616266495</c:v>
                </c:pt>
                <c:pt idx="802">
                  <c:v>0.78710731351265095</c:v>
                </c:pt>
                <c:pt idx="803">
                  <c:v>0.78814942086263895</c:v>
                </c:pt>
                <c:pt idx="804">
                  <c:v>0.78919152821262495</c:v>
                </c:pt>
                <c:pt idx="805">
                  <c:v>0.79023363556261095</c:v>
                </c:pt>
                <c:pt idx="806">
                  <c:v>0.79127574291259795</c:v>
                </c:pt>
                <c:pt idx="807">
                  <c:v>0.79231785026258505</c:v>
                </c:pt>
                <c:pt idx="808">
                  <c:v>0.79335995761257105</c:v>
                </c:pt>
                <c:pt idx="809">
                  <c:v>0.79440206496255805</c:v>
                </c:pt>
                <c:pt idx="810">
                  <c:v>0.79544417231254605</c:v>
                </c:pt>
                <c:pt idx="811">
                  <c:v>0.79648627966253205</c:v>
                </c:pt>
                <c:pt idx="812">
                  <c:v>0.79752838701251905</c:v>
                </c:pt>
                <c:pt idx="813">
                  <c:v>0.79857049436250505</c:v>
                </c:pt>
                <c:pt idx="814">
                  <c:v>0.79961260171249204</c:v>
                </c:pt>
                <c:pt idx="815">
                  <c:v>0.80065470906247904</c:v>
                </c:pt>
                <c:pt idx="816">
                  <c:v>0.80169681641246504</c:v>
                </c:pt>
                <c:pt idx="817">
                  <c:v>0.80273892376245204</c:v>
                </c:pt>
                <c:pt idx="818">
                  <c:v>0.80378103111243804</c:v>
                </c:pt>
                <c:pt idx="819">
                  <c:v>0.80482313846242504</c:v>
                </c:pt>
                <c:pt idx="820">
                  <c:v>0.80586524581241203</c:v>
                </c:pt>
                <c:pt idx="821">
                  <c:v>0.80690735316239903</c:v>
                </c:pt>
                <c:pt idx="822">
                  <c:v>0.80794946051238503</c:v>
                </c:pt>
                <c:pt idx="823">
                  <c:v>0.80899156786237203</c:v>
                </c:pt>
                <c:pt idx="824">
                  <c:v>0.81003367521235903</c:v>
                </c:pt>
                <c:pt idx="825">
                  <c:v>0.81107578256234603</c:v>
                </c:pt>
                <c:pt idx="826">
                  <c:v>0.81211788991233202</c:v>
                </c:pt>
                <c:pt idx="827">
                  <c:v>0.81315999726231902</c:v>
                </c:pt>
                <c:pt idx="828">
                  <c:v>0.81420210461230502</c:v>
                </c:pt>
                <c:pt idx="829">
                  <c:v>0.81524421196229102</c:v>
                </c:pt>
                <c:pt idx="830">
                  <c:v>0.81628631931227902</c:v>
                </c:pt>
                <c:pt idx="831">
                  <c:v>0.81732842666226502</c:v>
                </c:pt>
                <c:pt idx="832">
                  <c:v>0.81837053401225202</c:v>
                </c:pt>
                <c:pt idx="833">
                  <c:v>0.81941264136223901</c:v>
                </c:pt>
                <c:pt idx="834">
                  <c:v>0.82045474871222601</c:v>
                </c:pt>
                <c:pt idx="835">
                  <c:v>0.82149685606221201</c:v>
                </c:pt>
                <c:pt idx="836">
                  <c:v>0.82253896341219901</c:v>
                </c:pt>
                <c:pt idx="837">
                  <c:v>0.82358107076218501</c:v>
                </c:pt>
                <c:pt idx="838">
                  <c:v>0.82462317811217201</c:v>
                </c:pt>
                <c:pt idx="839">
                  <c:v>0.82566528546215801</c:v>
                </c:pt>
                <c:pt idx="840">
                  <c:v>0.826707392812145</c:v>
                </c:pt>
                <c:pt idx="841">
                  <c:v>0.827749500162133</c:v>
                </c:pt>
                <c:pt idx="842">
                  <c:v>0.828791607512118</c:v>
                </c:pt>
                <c:pt idx="843">
                  <c:v>0.829833714862106</c:v>
                </c:pt>
                <c:pt idx="844">
                  <c:v>0.830875822212092</c:v>
                </c:pt>
                <c:pt idx="845">
                  <c:v>0.831917929562078</c:v>
                </c:pt>
                <c:pt idx="846">
                  <c:v>0.83296003691206499</c:v>
                </c:pt>
                <c:pt idx="847">
                  <c:v>0.83400214426205199</c:v>
                </c:pt>
                <c:pt idx="848">
                  <c:v>0.83504425161203799</c:v>
                </c:pt>
                <c:pt idx="849">
                  <c:v>0.83608635896202499</c:v>
                </c:pt>
                <c:pt idx="850">
                  <c:v>0.83712846631201099</c:v>
                </c:pt>
                <c:pt idx="851">
                  <c:v>0.83817057366199899</c:v>
                </c:pt>
                <c:pt idx="852">
                  <c:v>0.83921268101198498</c:v>
                </c:pt>
                <c:pt idx="853">
                  <c:v>0.84025478836197198</c:v>
                </c:pt>
                <c:pt idx="854">
                  <c:v>0.84129689571195798</c:v>
                </c:pt>
                <c:pt idx="855">
                  <c:v>0.84233900306194498</c:v>
                </c:pt>
                <c:pt idx="856">
                  <c:v>0.84338111041193198</c:v>
                </c:pt>
                <c:pt idx="857">
                  <c:v>0.84442321776191798</c:v>
                </c:pt>
                <c:pt idx="858">
                  <c:v>0.84546532511190498</c:v>
                </c:pt>
                <c:pt idx="859">
                  <c:v>0.84650743246189197</c:v>
                </c:pt>
                <c:pt idx="860">
                  <c:v>0.84754953981187897</c:v>
                </c:pt>
                <c:pt idx="861">
                  <c:v>0.84859164716186497</c:v>
                </c:pt>
                <c:pt idx="862">
                  <c:v>0.84963375451185197</c:v>
                </c:pt>
                <c:pt idx="863">
                  <c:v>0.85067586186183797</c:v>
                </c:pt>
                <c:pt idx="864">
                  <c:v>0.85171796921182497</c:v>
                </c:pt>
                <c:pt idx="865">
                  <c:v>0.85276007656181196</c:v>
                </c:pt>
                <c:pt idx="866">
                  <c:v>0.85380218391179796</c:v>
                </c:pt>
                <c:pt idx="867">
                  <c:v>0.85484429126178596</c:v>
                </c:pt>
              </c:numCache>
            </c:numRef>
          </c:xVal>
          <c:yVal>
            <c:numRef>
              <c:f>Sheet1!$L$3:$L$870</c:f>
              <c:numCache>
                <c:formatCode>0.00E+00</c:formatCode>
                <c:ptCount val="868"/>
                <c:pt idx="0">
                  <c:v>-1.5407375547868701E-6</c:v>
                </c:pt>
                <c:pt idx="1">
                  <c:v>-1.68917982947809E-6</c:v>
                </c:pt>
                <c:pt idx="2">
                  <c:v>-1.85441213658922E-6</c:v>
                </c:pt>
                <c:pt idx="3">
                  <c:v>-2.0380108001498999E-6</c:v>
                </c:pt>
                <c:pt idx="4">
                  <c:v>-2.2416478853931298E-6</c:v>
                </c:pt>
                <c:pt idx="5">
                  <c:v>-2.4671223159850301E-6</c:v>
                </c:pt>
                <c:pt idx="6">
                  <c:v>-2.7163674041445702E-6</c:v>
                </c:pt>
                <c:pt idx="7">
                  <c:v>-2.9914672190556402E-6</c:v>
                </c:pt>
                <c:pt idx="8">
                  <c:v>-3.29465353118793E-6</c:v>
                </c:pt>
                <c:pt idx="9">
                  <c:v>-3.6283090751300802E-6</c:v>
                </c:pt>
                <c:pt idx="10">
                  <c:v>-3.99496657807051E-6</c:v>
                </c:pt>
                <c:pt idx="11">
                  <c:v>-4.3973059104536902E-6</c:v>
                </c:pt>
                <c:pt idx="12">
                  <c:v>-4.8381558212517698E-6</c:v>
                </c:pt>
                <c:pt idx="13">
                  <c:v>-5.3205106558439696E-6</c:v>
                </c:pt>
                <c:pt idx="14">
                  <c:v>-5.8475184853090903E-6</c:v>
                </c:pt>
                <c:pt idx="15">
                  <c:v>-6.4224908726734097E-6</c:v>
                </c:pt>
                <c:pt idx="16">
                  <c:v>-7.0489173432388204E-6</c:v>
                </c:pt>
                <c:pt idx="17">
                  <c:v>-7.7304864895754602E-6</c:v>
                </c:pt>
                <c:pt idx="18">
                  <c:v>-8.4710366286507595E-6</c:v>
                </c:pt>
                <c:pt idx="19">
                  <c:v>-9.2745816631451494E-6</c:v>
                </c:pt>
                <c:pt idx="20">
                  <c:v>-1.01453237579316E-5</c:v>
                </c:pt>
                <c:pt idx="21">
                  <c:v>-1.1087639618100899E-5</c:v>
                </c:pt>
                <c:pt idx="22">
                  <c:v>-1.2106112103787799E-5</c:v>
                </c:pt>
                <c:pt idx="23">
                  <c:v>-1.3205512339071001E-5</c:v>
                </c:pt>
                <c:pt idx="24">
                  <c:v>-1.4390794729857701E-5</c:v>
                </c:pt>
                <c:pt idx="25">
                  <c:v>-1.5667087499180001E-5</c:v>
                </c:pt>
                <c:pt idx="26">
                  <c:v>-1.7039680784015801E-5</c:v>
                </c:pt>
                <c:pt idx="27">
                  <c:v>-1.8514039931981102E-5</c:v>
                </c:pt>
                <c:pt idx="28">
                  <c:v>-2.0095786211714001E-5</c:v>
                </c:pt>
                <c:pt idx="29">
                  <c:v>-2.1790690344321299E-5</c:v>
                </c:pt>
                <c:pt idx="30">
                  <c:v>-2.3604674506171599E-5</c:v>
                </c:pt>
                <c:pt idx="31">
                  <c:v>-2.5543803654399301E-5</c:v>
                </c:pt>
                <c:pt idx="32">
                  <c:v>-2.7614263586407001E-5</c:v>
                </c:pt>
                <c:pt idx="33">
                  <c:v>-2.9822383515990799E-5</c:v>
                </c:pt>
                <c:pt idx="34">
                  <c:v>-3.2174574931273299E-5</c:v>
                </c:pt>
                <c:pt idx="35">
                  <c:v>-3.46773466685834E-5</c:v>
                </c:pt>
                <c:pt idx="36">
                  <c:v>-3.7337287276850202E-5</c:v>
                </c:pt>
                <c:pt idx="37">
                  <c:v>-4.01610882401467E-5</c:v>
                </c:pt>
                <c:pt idx="38">
                  <c:v>-4.3155479195325099E-5</c:v>
                </c:pt>
                <c:pt idx="39">
                  <c:v>-4.6327236782716703E-5</c:v>
                </c:pt>
                <c:pt idx="40">
                  <c:v>-4.9683149473004298E-5</c:v>
                </c:pt>
                <c:pt idx="41">
                  <c:v>-5.3229973640692797E-5</c:v>
                </c:pt>
                <c:pt idx="42">
                  <c:v>-5.6974451344089802E-5</c:v>
                </c:pt>
                <c:pt idx="43">
                  <c:v>-6.09232865029802E-5</c:v>
                </c:pt>
                <c:pt idx="44">
                  <c:v>-6.5083122595769298E-5</c:v>
                </c:pt>
                <c:pt idx="45">
                  <c:v>-6.9460533199847897E-5</c:v>
                </c:pt>
                <c:pt idx="46">
                  <c:v>-7.4061984564058003E-5</c:v>
                </c:pt>
                <c:pt idx="47">
                  <c:v>-7.8893794125176701E-5</c:v>
                </c:pt>
                <c:pt idx="48">
                  <c:v>-8.3962139468566097E-5</c:v>
                </c:pt>
                <c:pt idx="49">
                  <c:v>-8.9272981136533205E-5</c:v>
                </c:pt>
                <c:pt idx="50">
                  <c:v>-9.4832061940418102E-5</c:v>
                </c:pt>
                <c:pt idx="51">
                  <c:v>-1.00644893615791E-4</c:v>
                </c:pt>
                <c:pt idx="52">
                  <c:v>-1.0671671044636799E-4</c:v>
                </c:pt>
                <c:pt idx="53">
                  <c:v>-1.13052441576972E-4</c:v>
                </c:pt>
                <c:pt idx="54">
                  <c:v>-1.1965666372364901E-4</c:v>
                </c:pt>
                <c:pt idx="55">
                  <c:v>-1.2653356537356599E-4</c:v>
                </c:pt>
                <c:pt idx="56">
                  <c:v>-1.3368691335943701E-4</c:v>
                </c:pt>
                <c:pt idx="57">
                  <c:v>-1.41119989828754E-4</c:v>
                </c:pt>
                <c:pt idx="58">
                  <c:v>-1.48835544828361E-4</c:v>
                </c:pt>
                <c:pt idx="59">
                  <c:v>-1.56835736543409E-4</c:v>
                </c:pt>
                <c:pt idx="60">
                  <c:v>-1.65122052326703E-4</c:v>
                </c:pt>
                <c:pt idx="61">
                  <c:v>-1.73695220674174E-4</c:v>
                </c:pt>
                <c:pt idx="62">
                  <c:v>-1.8255512923609699E-4</c:v>
                </c:pt>
                <c:pt idx="63">
                  <c:v>-1.9170071765747701E-4</c:v>
                </c:pt>
                <c:pt idx="64">
                  <c:v>-2.01129873993095E-4</c:v>
                </c:pt>
                <c:pt idx="65">
                  <c:v>-2.1083932905425001E-4</c:v>
                </c:pt>
                <c:pt idx="66">
                  <c:v>-2.2082450479523301E-4</c:v>
                </c:pt>
                <c:pt idx="67">
                  <c:v>-2.3107936975004501E-4</c:v>
                </c:pt>
                <c:pt idx="68">
                  <c:v>-2.4159631155363099E-4</c:v>
                </c:pt>
                <c:pt idx="69">
                  <c:v>-2.52366012949444E-4</c:v>
                </c:pt>
                <c:pt idx="70">
                  <c:v>-2.6337732133875798E-4</c:v>
                </c:pt>
                <c:pt idx="71">
                  <c:v>-2.74617121597414E-4</c:v>
                </c:pt>
                <c:pt idx="72">
                  <c:v>-2.8607026946162698E-4</c:v>
                </c:pt>
                <c:pt idx="73">
                  <c:v>-2.9771951820741302E-4</c:v>
                </c:pt>
                <c:pt idx="74">
                  <c:v>-3.09545538558423E-4</c:v>
                </c:pt>
                <c:pt idx="75">
                  <c:v>-3.21526989385661E-4</c:v>
                </c:pt>
                <c:pt idx="76">
                  <c:v>-3.33640658181461E-4</c:v>
                </c:pt>
                <c:pt idx="77">
                  <c:v>-3.45861696987177E-4</c:v>
                </c:pt>
                <c:pt idx="78">
                  <c:v>-3.5816390010611198E-4</c:v>
                </c:pt>
                <c:pt idx="79">
                  <c:v>-3.7052005811427402E-4</c:v>
                </c:pt>
                <c:pt idx="80">
                  <c:v>-3.8290235268500898E-4</c:v>
                </c:pt>
                <c:pt idx="81">
                  <c:v>-3.9528277849637002E-4</c:v>
                </c:pt>
                <c:pt idx="82">
                  <c:v>-4.0763361453956802E-4</c:v>
                </c:pt>
                <c:pt idx="83">
                  <c:v>-4.1992786415446799E-4</c:v>
                </c:pt>
                <c:pt idx="84">
                  <c:v>-4.3213965930526501E-4</c:v>
                </c:pt>
                <c:pt idx="85">
                  <c:v>-4.4424456245687502E-4</c:v>
                </c:pt>
                <c:pt idx="86">
                  <c:v>-4.5621991923884298E-4</c:v>
                </c:pt>
                <c:pt idx="87">
                  <c:v>-4.6804504578443402E-4</c:v>
                </c:pt>
                <c:pt idx="88">
                  <c:v>-4.7970145565077099E-4</c:v>
                </c:pt>
                <c:pt idx="89">
                  <c:v>-4.9117301815939502E-4</c:v>
                </c:pt>
                <c:pt idx="90">
                  <c:v>-5.0244607603355503E-4</c:v>
                </c:pt>
                <c:pt idx="91">
                  <c:v>-5.1350947882555103E-4</c:v>
                </c:pt>
                <c:pt idx="92">
                  <c:v>-5.2435465742094905E-4</c:v>
                </c:pt>
                <c:pt idx="93">
                  <c:v>-5.3497547280041398E-4</c:v>
                </c:pt>
                <c:pt idx="94">
                  <c:v>-5.4536803037768503E-4</c:v>
                </c:pt>
                <c:pt idx="95">
                  <c:v>-5.5553053037714004E-4</c:v>
                </c:pt>
                <c:pt idx="96">
                  <c:v>-5.65462844069743E-4</c:v>
                </c:pt>
                <c:pt idx="97">
                  <c:v>-5.7516634764491405E-4</c:v>
                </c:pt>
                <c:pt idx="98">
                  <c:v>-5.8464356114270601E-4</c:v>
                </c:pt>
                <c:pt idx="99">
                  <c:v>-5.9389802671820603E-4</c:v>
                </c:pt>
                <c:pt idx="100">
                  <c:v>-6.0293407223219197E-4</c:v>
                </c:pt>
                <c:pt idx="101">
                  <c:v>-6.1175667175886704E-4</c:v>
                </c:pt>
                <c:pt idx="102">
                  <c:v>-6.2037141660436005E-4</c:v>
                </c:pt>
                <c:pt idx="103">
                  <c:v>-6.2878427574978603E-4</c:v>
                </c:pt>
                <c:pt idx="104">
                  <c:v>-6.3700151013796897E-4</c:v>
                </c:pt>
                <c:pt idx="105">
                  <c:v>-6.4502957588616502E-4</c:v>
                </c:pt>
                <c:pt idx="106">
                  <c:v>-6.5287503407795804E-4</c:v>
                </c:pt>
                <c:pt idx="107">
                  <c:v>-6.6054443328203395E-4</c:v>
                </c:pt>
                <c:pt idx="108">
                  <c:v>-6.6804425515221003E-4</c:v>
                </c:pt>
                <c:pt idx="109">
                  <c:v>-6.7538083123614302E-4</c:v>
                </c:pt>
                <c:pt idx="110">
                  <c:v>-6.8256039829815403E-4</c:v>
                </c:pt>
                <c:pt idx="111">
                  <c:v>-6.8958904022316996E-4</c:v>
                </c:pt>
                <c:pt idx="112">
                  <c:v>-6.9647265983056395E-4</c:v>
                </c:pt>
                <c:pt idx="113">
                  <c:v>-7.0321693786397496E-4</c:v>
                </c:pt>
                <c:pt idx="114">
                  <c:v>-7.0982734357282601E-4</c:v>
                </c:pt>
                <c:pt idx="115">
                  <c:v>-7.1630907311819795E-4</c:v>
                </c:pt>
                <c:pt idx="116">
                  <c:v>-7.2266700203292903E-4</c:v>
                </c:pt>
                <c:pt idx="117">
                  <c:v>-7.2890571578577198E-4</c:v>
                </c:pt>
                <c:pt idx="118">
                  <c:v>-7.3502948234527396E-4</c:v>
                </c:pt>
                <c:pt idx="119">
                  <c:v>-7.41042251494668E-4</c:v>
                </c:pt>
                <c:pt idx="120">
                  <c:v>-7.4694761807913299E-4</c:v>
                </c:pt>
                <c:pt idx="121">
                  <c:v>-7.5274886758771599E-4</c:v>
                </c:pt>
                <c:pt idx="122">
                  <c:v>-7.58448977090226E-4</c:v>
                </c:pt>
                <c:pt idx="123">
                  <c:v>-7.6405065991397997E-4</c:v>
                </c:pt>
                <c:pt idx="124">
                  <c:v>-7.6955642023919903E-4</c:v>
                </c:pt>
                <c:pt idx="125">
                  <c:v>-7.7496869624042101E-4</c:v>
                </c:pt>
                <c:pt idx="126">
                  <c:v>-7.8028983897861595E-4</c:v>
                </c:pt>
                <c:pt idx="127">
                  <c:v>-7.8552211955319902E-4</c:v>
                </c:pt>
                <c:pt idx="128">
                  <c:v>-7.9066776457547997E-4</c:v>
                </c:pt>
                <c:pt idx="129">
                  <c:v>-7.95729009756987E-4</c:v>
                </c:pt>
                <c:pt idx="130">
                  <c:v>-8.0070809688921705E-4</c:v>
                </c:pt>
                <c:pt idx="131">
                  <c:v>-8.0560731827569103E-4</c:v>
                </c:pt>
                <c:pt idx="132">
                  <c:v>-8.1042898917234795E-4</c:v>
                </c:pt>
                <c:pt idx="133">
                  <c:v>-8.1517534273724604E-4</c:v>
                </c:pt>
                <c:pt idx="134">
                  <c:v>-8.19848508937284E-4</c:v>
                </c:pt>
                <c:pt idx="135">
                  <c:v>-8.2445035357683199E-4</c:v>
                </c:pt>
                <c:pt idx="136">
                  <c:v>-8.2898241529866202E-4</c:v>
                </c:pt>
                <c:pt idx="137">
                  <c:v>-8.3344591257229999E-4</c:v>
                </c:pt>
                <c:pt idx="138">
                  <c:v>-8.3784177351334602E-4</c:v>
                </c:pt>
                <c:pt idx="139">
                  <c:v>-8.42170703212164E-4</c:v>
                </c:pt>
                <c:pt idx="140">
                  <c:v>-8.4643325732540605E-4</c:v>
                </c:pt>
                <c:pt idx="141">
                  <c:v>-8.5062994342105405E-4</c:v>
                </c:pt>
                <c:pt idx="142">
                  <c:v>-8.5476133800392801E-4</c:v>
                </c:pt>
                <c:pt idx="143">
                  <c:v>-8.5882812569304198E-4</c:v>
                </c:pt>
                <c:pt idx="144">
                  <c:v>-8.6283118805205396E-4</c:v>
                </c:pt>
                <c:pt idx="145">
                  <c:v>-8.6677164237890702E-4</c:v>
                </c:pt>
                <c:pt idx="146">
                  <c:v>-8.7065078362504197E-4</c:v>
                </c:pt>
                <c:pt idx="147">
                  <c:v>-8.7447006395516096E-4</c:v>
                </c:pt>
                <c:pt idx="148">
                  <c:v>-8.7823091979284001E-4</c:v>
                </c:pt>
                <c:pt idx="149">
                  <c:v>-8.8193468362264896E-4</c:v>
                </c:pt>
                <c:pt idx="150">
                  <c:v>-8.8558245375275802E-4</c:v>
                </c:pt>
                <c:pt idx="151">
                  <c:v>-8.89175057229978E-4</c:v>
                </c:pt>
                <c:pt idx="152">
                  <c:v>-8.9271306592258201E-4</c:v>
                </c:pt>
                <c:pt idx="153">
                  <c:v>-8.9619687807368498E-4</c:v>
                </c:pt>
                <c:pt idx="154">
                  <c:v>-8.9962686002078305E-4</c:v>
                </c:pt>
                <c:pt idx="155">
                  <c:v>-9.0300348635626005E-4</c:v>
                </c:pt>
                <c:pt idx="156">
                  <c:v>-9.06327425340857E-4</c:v>
                </c:pt>
                <c:pt idx="157">
                  <c:v>-9.0959960131757004E-4</c:v>
                </c:pt>
                <c:pt idx="158">
                  <c:v>-9.1282117874577802E-4</c:v>
                </c:pt>
                <c:pt idx="159">
                  <c:v>-9.1599355243967998E-4</c:v>
                </c:pt>
                <c:pt idx="160">
                  <c:v>-9.1911825725115995E-4</c:v>
                </c:pt>
                <c:pt idx="161">
                  <c:v>-9.2219689222477303E-4</c:v>
                </c:pt>
                <c:pt idx="162">
                  <c:v>-9.2523107635280601E-4</c:v>
                </c:pt>
                <c:pt idx="163">
                  <c:v>-9.28222404331543E-4</c:v>
                </c:pt>
                <c:pt idx="164">
                  <c:v>-9.3117251063251204E-4</c:v>
                </c:pt>
                <c:pt idx="165">
                  <c:v>-9.3408312696804995E-4</c:v>
                </c:pt>
                <c:pt idx="166">
                  <c:v>-9.3695615386642196E-4</c:v>
                </c:pt>
                <c:pt idx="167">
                  <c:v>-9.3979370270206003E-4</c:v>
                </c:pt>
                <c:pt idx="168">
                  <c:v>-9.4259811865513596E-4</c:v>
                </c:pt>
                <c:pt idx="169">
                  <c:v>-9.4537193793378302E-4</c:v>
                </c:pt>
                <c:pt idx="170">
                  <c:v>-9.4811783012016104E-4</c:v>
                </c:pt>
                <c:pt idx="171">
                  <c:v>-9.5083853850735803E-4</c:v>
                </c:pt>
                <c:pt idx="172">
                  <c:v>-9.5353683495122497E-4</c:v>
                </c:pt>
                <c:pt idx="173">
                  <c:v>-9.5621546660264699E-4</c:v>
                </c:pt>
                <c:pt idx="174">
                  <c:v>-9.5887708425369399E-4</c:v>
                </c:pt>
                <c:pt idx="175">
                  <c:v>-9.6152418416486105E-4</c:v>
                </c:pt>
                <c:pt idx="176">
                  <c:v>-9.6415902202650304E-4</c:v>
                </c:pt>
                <c:pt idx="177">
                  <c:v>-9.6678356958916504E-4</c:v>
                </c:pt>
                <c:pt idx="178">
                  <c:v>-9.6939950629196302E-4</c:v>
                </c:pt>
                <c:pt idx="179">
                  <c:v>-9.7200821846445996E-4</c:v>
                </c:pt>
                <c:pt idx="180">
                  <c:v>-9.7461082338594297E-4</c:v>
                </c:pt>
                <c:pt idx="181">
                  <c:v>-9.7720821328788499E-4</c:v>
                </c:pt>
                <c:pt idx="182">
                  <c:v>-9.7980111112304998E-4</c:v>
                </c:pt>
                <c:pt idx="183">
                  <c:v>-9.8239012549760198E-4</c:v>
                </c:pt>
                <c:pt idx="184">
                  <c:v>-9.8497578132006693E-4</c:v>
                </c:pt>
                <c:pt idx="185">
                  <c:v>-9.8755854963700402E-4</c:v>
                </c:pt>
                <c:pt idx="186">
                  <c:v>-9.9013885727207993E-4</c:v>
                </c:pt>
                <c:pt idx="187">
                  <c:v>-9.9271709042646704E-4</c:v>
                </c:pt>
                <c:pt idx="188">
                  <c:v>-9.9529359107345403E-4</c:v>
                </c:pt>
                <c:pt idx="189">
                  <c:v>-9.9786865421908305E-4</c:v>
                </c:pt>
                <c:pt idx="190">
                  <c:v>-1.0004425293316699E-3</c:v>
                </c:pt>
                <c:pt idx="191">
                  <c:v>-1.00301542555962E-3</c:v>
                </c:pt>
                <c:pt idx="192">
                  <c:v>-1.00558751375398E-3</c:v>
                </c:pt>
                <c:pt idx="193">
                  <c:v>-1.0081589311887701E-3</c:v>
                </c:pt>
                <c:pt idx="194">
                  <c:v>-1.0107297903138501E-3</c:v>
                </c:pt>
                <c:pt idx="195">
                  <c:v>-1.0133001822896399E-3</c:v>
                </c:pt>
                <c:pt idx="196">
                  <c:v>-1.01587018100523E-3</c:v>
                </c:pt>
                <c:pt idx="197">
                  <c:v>-1.01843984731985E-3</c:v>
                </c:pt>
                <c:pt idx="198">
                  <c:v>-1.0210092309417499E-3</c:v>
                </c:pt>
                <c:pt idx="199">
                  <c:v>-1.0235783725758001E-3</c:v>
                </c:pt>
                <c:pt idx="200">
                  <c:v>-1.0261473059905201E-3</c:v>
                </c:pt>
                <c:pt idx="201">
                  <c:v>-1.02871605971709E-3</c:v>
                </c:pt>
                <c:pt idx="202">
                  <c:v>-1.0312846576652501E-3</c:v>
                </c:pt>
                <c:pt idx="203">
                  <c:v>-1.03385312000997E-3</c:v>
                </c:pt>
                <c:pt idx="204">
                  <c:v>-1.0364214639405199E-3</c:v>
                </c:pt>
                <c:pt idx="205">
                  <c:v>-1.03898970408178E-3</c:v>
                </c:pt>
                <c:pt idx="206">
                  <c:v>-1.0415578530819699E-3</c:v>
                </c:pt>
                <c:pt idx="207">
                  <c:v>-1.04412592180587E-3</c:v>
                </c:pt>
                <c:pt idx="208">
                  <c:v>-1.0466939197273199E-3</c:v>
                </c:pt>
                <c:pt idx="209">
                  <c:v>-1.0492618551354101E-3</c:v>
                </c:pt>
                <c:pt idx="210">
                  <c:v>-1.0518297353073101E-3</c:v>
                </c:pt>
                <c:pt idx="211">
                  <c:v>-1.05439756658713E-3</c:v>
                </c:pt>
                <c:pt idx="212">
                  <c:v>-1.0569653545668199E-3</c:v>
                </c:pt>
                <c:pt idx="213">
                  <c:v>-1.0595331041738799E-3</c:v>
                </c:pt>
                <c:pt idx="214">
                  <c:v>-1.0621008197964001E-3</c:v>
                </c:pt>
                <c:pt idx="215">
                  <c:v>-1.06466850532838E-3</c:v>
                </c:pt>
                <c:pt idx="216">
                  <c:v>-1.06723616424074E-3</c:v>
                </c:pt>
                <c:pt idx="217">
                  <c:v>-1.0698037996335599E-3</c:v>
                </c:pt>
                <c:pt idx="218">
                  <c:v>-1.07237141423712E-3</c:v>
                </c:pt>
                <c:pt idx="219">
                  <c:v>-1.07493901049503E-3</c:v>
                </c:pt>
                <c:pt idx="220">
                  <c:v>-1.0775065905335301E-3</c:v>
                </c:pt>
                <c:pt idx="221">
                  <c:v>-1.0800741562261001E-3</c:v>
                </c:pt>
                <c:pt idx="222">
                  <c:v>-1.08264170926341E-3</c:v>
                </c:pt>
                <c:pt idx="223">
                  <c:v>-1.0852092511503099E-3</c:v>
                </c:pt>
                <c:pt idx="224">
                  <c:v>-1.0877767832541099E-3</c:v>
                </c:pt>
                <c:pt idx="225">
                  <c:v>-1.0903443067841201E-3</c:v>
                </c:pt>
                <c:pt idx="226">
                  <c:v>-1.0929118228625999E-3</c:v>
                </c:pt>
                <c:pt idx="227">
                  <c:v>-1.0954793324904799E-3</c:v>
                </c:pt>
                <c:pt idx="228">
                  <c:v>-1.09804683653028E-3</c:v>
                </c:pt>
                <c:pt idx="229">
                  <c:v>-1.1006143357650501E-3</c:v>
                </c:pt>
                <c:pt idx="230">
                  <c:v>-1.10318183086176E-3</c:v>
                </c:pt>
                <c:pt idx="231">
                  <c:v>-1.1057493223886701E-3</c:v>
                </c:pt>
                <c:pt idx="232">
                  <c:v>-1.10831681089469E-3</c:v>
                </c:pt>
                <c:pt idx="233">
                  <c:v>-1.11088429684203E-3</c:v>
                </c:pt>
                <c:pt idx="234">
                  <c:v>-1.1134517805979299E-3</c:v>
                </c:pt>
                <c:pt idx="235">
                  <c:v>-1.1160192624415301E-3</c:v>
                </c:pt>
                <c:pt idx="236">
                  <c:v>-1.1185867426636101E-3</c:v>
                </c:pt>
                <c:pt idx="237">
                  <c:v>-1.12115422160871E-3</c:v>
                </c:pt>
                <c:pt idx="238">
                  <c:v>-1.1237216995551599E-3</c:v>
                </c:pt>
                <c:pt idx="239">
                  <c:v>-1.1262891767194201E-3</c:v>
                </c:pt>
                <c:pt idx="240">
                  <c:v>-1.1288566532229199E-3</c:v>
                </c:pt>
                <c:pt idx="241">
                  <c:v>-1.1314241291731401E-3</c:v>
                </c:pt>
                <c:pt idx="242">
                  <c:v>-1.1339916046897501E-3</c:v>
                </c:pt>
                <c:pt idx="243">
                  <c:v>-1.1365590798941799E-3</c:v>
                </c:pt>
                <c:pt idx="244">
                  <c:v>-1.13912655490441E-3</c:v>
                </c:pt>
                <c:pt idx="245">
                  <c:v>-1.1416940297526599E-3</c:v>
                </c:pt>
                <c:pt idx="246">
                  <c:v>-1.14426150448222E-3</c:v>
                </c:pt>
                <c:pt idx="247">
                  <c:v>-1.1468289791147E-3</c:v>
                </c:pt>
                <c:pt idx="248">
                  <c:v>-1.14939645366241E-3</c:v>
                </c:pt>
                <c:pt idx="249">
                  <c:v>-1.15196392813621E-3</c:v>
                </c:pt>
                <c:pt idx="250">
                  <c:v>-1.1545314025457E-3</c:v>
                </c:pt>
                <c:pt idx="251">
                  <c:v>-1.15709887689948E-3</c:v>
                </c:pt>
                <c:pt idx="252">
                  <c:v>-1.1596663512051901E-3</c:v>
                </c:pt>
                <c:pt idx="253">
                  <c:v>-1.1622338254694601E-3</c:v>
                </c:pt>
                <c:pt idx="254">
                  <c:v>-1.1648012996987101E-3</c:v>
                </c:pt>
                <c:pt idx="255">
                  <c:v>-1.1673687739203601E-3</c:v>
                </c:pt>
                <c:pt idx="256">
                  <c:v>-1.1699362481420101E-3</c:v>
                </c:pt>
                <c:pt idx="257">
                  <c:v>-1.1725037223636601E-3</c:v>
                </c:pt>
                <c:pt idx="258">
                  <c:v>-1.17507119658532E-3</c:v>
                </c:pt>
                <c:pt idx="259">
                  <c:v>-1.17763867080697E-3</c:v>
                </c:pt>
                <c:pt idx="260">
                  <c:v>-1.18020614502862E-3</c:v>
                </c:pt>
                <c:pt idx="261">
                  <c:v>-1.18277361925027E-3</c:v>
                </c:pt>
                <c:pt idx="262">
                  <c:v>-1.18534109347192E-3</c:v>
                </c:pt>
                <c:pt idx="263">
                  <c:v>-1.18790856769358E-3</c:v>
                </c:pt>
                <c:pt idx="264">
                  <c:v>-1.19047604191523E-3</c:v>
                </c:pt>
                <c:pt idx="265">
                  <c:v>-1.1930435161368799E-3</c:v>
                </c:pt>
                <c:pt idx="266">
                  <c:v>-1.1956109903585299E-3</c:v>
                </c:pt>
                <c:pt idx="267">
                  <c:v>-1.1981784645801799E-3</c:v>
                </c:pt>
                <c:pt idx="268">
                  <c:v>-1.2007459388018399E-3</c:v>
                </c:pt>
                <c:pt idx="269">
                  <c:v>-1.2033134130234901E-3</c:v>
                </c:pt>
                <c:pt idx="270">
                  <c:v>-1.2058808872451401E-3</c:v>
                </c:pt>
                <c:pt idx="271">
                  <c:v>-1.2084483614667901E-3</c:v>
                </c:pt>
                <c:pt idx="272">
                  <c:v>-1.21101583568845E-3</c:v>
                </c:pt>
                <c:pt idx="273">
                  <c:v>-1.2135833099101E-3</c:v>
                </c:pt>
                <c:pt idx="274">
                  <c:v>-1.21615078413175E-3</c:v>
                </c:pt>
                <c:pt idx="275">
                  <c:v>-1.2187182583534E-3</c:v>
                </c:pt>
                <c:pt idx="276">
                  <c:v>-1.22128573257506E-3</c:v>
                </c:pt>
                <c:pt idx="277">
                  <c:v>-1.22385320679671E-3</c:v>
                </c:pt>
                <c:pt idx="278">
                  <c:v>-1.22642068101836E-3</c:v>
                </c:pt>
                <c:pt idx="279">
                  <c:v>-1.22898815524001E-3</c:v>
                </c:pt>
                <c:pt idx="280">
                  <c:v>-1.2315556294616599E-3</c:v>
                </c:pt>
                <c:pt idx="281">
                  <c:v>-1.2341231036833199E-3</c:v>
                </c:pt>
                <c:pt idx="282">
                  <c:v>-1.2366905779049699E-3</c:v>
                </c:pt>
                <c:pt idx="283">
                  <c:v>-1.2392580521266201E-3</c:v>
                </c:pt>
                <c:pt idx="284">
                  <c:v>-1.2418255263482701E-3</c:v>
                </c:pt>
                <c:pt idx="285">
                  <c:v>-1.2443930005699301E-3</c:v>
                </c:pt>
                <c:pt idx="286">
                  <c:v>-1.24696047479158E-3</c:v>
                </c:pt>
                <c:pt idx="287">
                  <c:v>-1.24952794901323E-3</c:v>
                </c:pt>
                <c:pt idx="288">
                  <c:v>-1.25209542323488E-3</c:v>
                </c:pt>
                <c:pt idx="289">
                  <c:v>-1.25466289745653E-3</c:v>
                </c:pt>
                <c:pt idx="290">
                  <c:v>-1.25723037167819E-3</c:v>
                </c:pt>
                <c:pt idx="291">
                  <c:v>-1.25979784589984E-3</c:v>
                </c:pt>
                <c:pt idx="292">
                  <c:v>-1.26236532012149E-3</c:v>
                </c:pt>
                <c:pt idx="293">
                  <c:v>-1.26493279434314E-3</c:v>
                </c:pt>
                <c:pt idx="294">
                  <c:v>-1.2675002685647999E-3</c:v>
                </c:pt>
                <c:pt idx="295">
                  <c:v>-1.2700677427864499E-3</c:v>
                </c:pt>
                <c:pt idx="296">
                  <c:v>-1.2726352170080999E-3</c:v>
                </c:pt>
                <c:pt idx="297">
                  <c:v>-1.2752026912297501E-3</c:v>
                </c:pt>
                <c:pt idx="298">
                  <c:v>-1.2777701654514001E-3</c:v>
                </c:pt>
                <c:pt idx="299">
                  <c:v>-1.2803376396730601E-3</c:v>
                </c:pt>
                <c:pt idx="300">
                  <c:v>-1.2829051138947101E-3</c:v>
                </c:pt>
                <c:pt idx="301">
                  <c:v>-1.28547258811636E-3</c:v>
                </c:pt>
                <c:pt idx="302">
                  <c:v>-1.28804006233801E-3</c:v>
                </c:pt>
                <c:pt idx="303">
                  <c:v>-1.29060753655967E-3</c:v>
                </c:pt>
                <c:pt idx="304">
                  <c:v>-1.29317501078132E-3</c:v>
                </c:pt>
                <c:pt idx="305">
                  <c:v>-1.29574248500297E-3</c:v>
                </c:pt>
                <c:pt idx="306">
                  <c:v>-1.29830995922462E-3</c:v>
                </c:pt>
                <c:pt idx="307">
                  <c:v>-1.30087743344627E-3</c:v>
                </c:pt>
                <c:pt idx="308">
                  <c:v>-1.3034449076679299E-3</c:v>
                </c:pt>
                <c:pt idx="309">
                  <c:v>-1.3060123818895799E-3</c:v>
                </c:pt>
                <c:pt idx="310">
                  <c:v>-1.3085798561112299E-3</c:v>
                </c:pt>
                <c:pt idx="311">
                  <c:v>-1.3111473303328799E-3</c:v>
                </c:pt>
                <c:pt idx="312">
                  <c:v>-1.3137148045545301E-3</c:v>
                </c:pt>
                <c:pt idx="313">
                  <c:v>-1.3162822787761901E-3</c:v>
                </c:pt>
                <c:pt idx="314">
                  <c:v>-1.3188497529978401E-3</c:v>
                </c:pt>
                <c:pt idx="315">
                  <c:v>-1.32141722721949E-3</c:v>
                </c:pt>
                <c:pt idx="316">
                  <c:v>-1.32398470144114E-3</c:v>
                </c:pt>
                <c:pt idx="317">
                  <c:v>-1.3265521756628E-3</c:v>
                </c:pt>
                <c:pt idx="318">
                  <c:v>-1.32911964988445E-3</c:v>
                </c:pt>
                <c:pt idx="319">
                  <c:v>-1.3316871241061E-3</c:v>
                </c:pt>
                <c:pt idx="320">
                  <c:v>-1.33425459832775E-3</c:v>
                </c:pt>
                <c:pt idx="321">
                  <c:v>-1.3368220725494099E-3</c:v>
                </c:pt>
                <c:pt idx="322">
                  <c:v>-1.3393895467710599E-3</c:v>
                </c:pt>
                <c:pt idx="323">
                  <c:v>-1.3419570209927099E-3</c:v>
                </c:pt>
                <c:pt idx="324">
                  <c:v>-1.3445244952143599E-3</c:v>
                </c:pt>
                <c:pt idx="325">
                  <c:v>-1.3470919694360099E-3</c:v>
                </c:pt>
                <c:pt idx="326">
                  <c:v>-1.3496594436576701E-3</c:v>
                </c:pt>
                <c:pt idx="327">
                  <c:v>-1.3522269178793201E-3</c:v>
                </c:pt>
                <c:pt idx="328">
                  <c:v>-1.3547943921009701E-3</c:v>
                </c:pt>
                <c:pt idx="329">
                  <c:v>-1.35736186632262E-3</c:v>
                </c:pt>
                <c:pt idx="330">
                  <c:v>-1.35992934054427E-3</c:v>
                </c:pt>
                <c:pt idx="331">
                  <c:v>-1.36249681476593E-3</c:v>
                </c:pt>
                <c:pt idx="332">
                  <c:v>-1.36506428898758E-3</c:v>
                </c:pt>
                <c:pt idx="333">
                  <c:v>-1.36763176320923E-3</c:v>
                </c:pt>
                <c:pt idx="334">
                  <c:v>-1.37019923743088E-3</c:v>
                </c:pt>
                <c:pt idx="335">
                  <c:v>-1.3727667116525399E-3</c:v>
                </c:pt>
                <c:pt idx="336">
                  <c:v>-1.3753341858741899E-3</c:v>
                </c:pt>
                <c:pt idx="337">
                  <c:v>-1.3779016600958399E-3</c:v>
                </c:pt>
                <c:pt idx="338">
                  <c:v>-1.3804691343174899E-3</c:v>
                </c:pt>
                <c:pt idx="339">
                  <c:v>-1.3830366085391501E-3</c:v>
                </c:pt>
                <c:pt idx="340">
                  <c:v>-1.3856040827608001E-3</c:v>
                </c:pt>
                <c:pt idx="341">
                  <c:v>-1.3881715569824501E-3</c:v>
                </c:pt>
                <c:pt idx="342">
                  <c:v>-1.3907390312041001E-3</c:v>
                </c:pt>
                <c:pt idx="343">
                  <c:v>-1.3933065054257501E-3</c:v>
                </c:pt>
                <c:pt idx="344">
                  <c:v>-1.39587397964741E-3</c:v>
                </c:pt>
                <c:pt idx="345">
                  <c:v>-1.39844145386906E-3</c:v>
                </c:pt>
                <c:pt idx="346">
                  <c:v>-1.40100892809071E-3</c:v>
                </c:pt>
                <c:pt idx="347">
                  <c:v>-1.40357640231236E-3</c:v>
                </c:pt>
                <c:pt idx="348">
                  <c:v>-1.40614387653402E-3</c:v>
                </c:pt>
                <c:pt idx="349">
                  <c:v>-1.4087113507556699E-3</c:v>
                </c:pt>
                <c:pt idx="350">
                  <c:v>-1.4112788249773199E-3</c:v>
                </c:pt>
                <c:pt idx="351">
                  <c:v>-1.4138462991989699E-3</c:v>
                </c:pt>
                <c:pt idx="352">
                  <c:v>-1.4164137734206199E-3</c:v>
                </c:pt>
                <c:pt idx="353">
                  <c:v>-1.4189812476422801E-3</c:v>
                </c:pt>
                <c:pt idx="354">
                  <c:v>-1.4215487218639301E-3</c:v>
                </c:pt>
                <c:pt idx="355">
                  <c:v>-1.4241161960855801E-3</c:v>
                </c:pt>
                <c:pt idx="356">
                  <c:v>-1.4266836703072301E-3</c:v>
                </c:pt>
                <c:pt idx="357">
                  <c:v>-1.4292511445288801E-3</c:v>
                </c:pt>
                <c:pt idx="358">
                  <c:v>-1.43181861875054E-3</c:v>
                </c:pt>
                <c:pt idx="359">
                  <c:v>-1.43438609297219E-3</c:v>
                </c:pt>
                <c:pt idx="360">
                  <c:v>-1.43695356719384E-3</c:v>
                </c:pt>
                <c:pt idx="361">
                  <c:v>-1.43952104141549E-3</c:v>
                </c:pt>
                <c:pt idx="362">
                  <c:v>-1.44208851563715E-3</c:v>
                </c:pt>
                <c:pt idx="363">
                  <c:v>-1.4446559898587999E-3</c:v>
                </c:pt>
                <c:pt idx="364">
                  <c:v>-1.4472234640804499E-3</c:v>
                </c:pt>
                <c:pt idx="365">
                  <c:v>-1.4497909383020999E-3</c:v>
                </c:pt>
                <c:pt idx="366">
                  <c:v>-1.4523584125237499E-3</c:v>
                </c:pt>
                <c:pt idx="367">
                  <c:v>-1.4549258867454101E-3</c:v>
                </c:pt>
                <c:pt idx="368">
                  <c:v>-1.4574933609670601E-3</c:v>
                </c:pt>
                <c:pt idx="369">
                  <c:v>-1.4600608351887101E-3</c:v>
                </c:pt>
                <c:pt idx="370">
                  <c:v>-1.4626283094103601E-3</c:v>
                </c:pt>
                <c:pt idx="371">
                  <c:v>-1.4651957836320101E-3</c:v>
                </c:pt>
                <c:pt idx="372">
                  <c:v>-1.46776325785367E-3</c:v>
                </c:pt>
                <c:pt idx="373">
                  <c:v>-1.47033073207532E-3</c:v>
                </c:pt>
                <c:pt idx="374">
                  <c:v>-1.47289820629697E-3</c:v>
                </c:pt>
                <c:pt idx="375">
                  <c:v>-1.47546568051862E-3</c:v>
                </c:pt>
                <c:pt idx="376">
                  <c:v>-1.47803315474028E-3</c:v>
                </c:pt>
                <c:pt idx="377">
                  <c:v>-1.4806006289619299E-3</c:v>
                </c:pt>
                <c:pt idx="378">
                  <c:v>-1.4831681031835799E-3</c:v>
                </c:pt>
                <c:pt idx="379">
                  <c:v>-1.4857355774052299E-3</c:v>
                </c:pt>
                <c:pt idx="380">
                  <c:v>-1.4883030516268799E-3</c:v>
                </c:pt>
                <c:pt idx="381">
                  <c:v>-1.4908705258485401E-3</c:v>
                </c:pt>
                <c:pt idx="382">
                  <c:v>-1.4934380000701901E-3</c:v>
                </c:pt>
                <c:pt idx="383">
                  <c:v>-1.4960054742918401E-3</c:v>
                </c:pt>
                <c:pt idx="384">
                  <c:v>-1.4985729485134901E-3</c:v>
                </c:pt>
                <c:pt idx="385">
                  <c:v>-1.50114042273515E-3</c:v>
                </c:pt>
                <c:pt idx="386">
                  <c:v>-1.5037078969568E-3</c:v>
                </c:pt>
                <c:pt idx="387">
                  <c:v>-1.50627537117845E-3</c:v>
                </c:pt>
                <c:pt idx="388">
                  <c:v>-1.5088428454001E-3</c:v>
                </c:pt>
                <c:pt idx="389">
                  <c:v>-1.51141031962175E-3</c:v>
                </c:pt>
                <c:pt idx="390">
                  <c:v>-1.51397779384341E-3</c:v>
                </c:pt>
                <c:pt idx="391">
                  <c:v>-1.51654526806506E-3</c:v>
                </c:pt>
                <c:pt idx="392">
                  <c:v>-1.5191127422867099E-3</c:v>
                </c:pt>
                <c:pt idx="393">
                  <c:v>-1.5216802165083599E-3</c:v>
                </c:pt>
                <c:pt idx="394">
                  <c:v>-1.5242476907300099E-3</c:v>
                </c:pt>
                <c:pt idx="395">
                  <c:v>-1.5268151649516701E-3</c:v>
                </c:pt>
                <c:pt idx="396">
                  <c:v>-1.5293826391733201E-3</c:v>
                </c:pt>
                <c:pt idx="397">
                  <c:v>-1.5319501133949701E-3</c:v>
                </c:pt>
                <c:pt idx="398">
                  <c:v>-1.5345175876166201E-3</c:v>
                </c:pt>
                <c:pt idx="399">
                  <c:v>-1.5370850618382701E-3</c:v>
                </c:pt>
                <c:pt idx="400">
                  <c:v>-1.53965253605993E-3</c:v>
                </c:pt>
                <c:pt idx="401">
                  <c:v>-1.54222001028158E-3</c:v>
                </c:pt>
                <c:pt idx="402">
                  <c:v>-1.54478748450323E-3</c:v>
                </c:pt>
                <c:pt idx="403">
                  <c:v>-1.54735495872488E-3</c:v>
                </c:pt>
                <c:pt idx="404">
                  <c:v>-1.54992243294654E-3</c:v>
                </c:pt>
                <c:pt idx="405">
                  <c:v>-1.55248990716819E-3</c:v>
                </c:pt>
                <c:pt idx="406">
                  <c:v>-1.5550573813898399E-3</c:v>
                </c:pt>
                <c:pt idx="407">
                  <c:v>-1.5576248556114899E-3</c:v>
                </c:pt>
                <c:pt idx="408">
                  <c:v>-1.5601923298331399E-3</c:v>
                </c:pt>
                <c:pt idx="409">
                  <c:v>-1.5627598040548001E-3</c:v>
                </c:pt>
                <c:pt idx="410">
                  <c:v>-1.5653272782764501E-3</c:v>
                </c:pt>
                <c:pt idx="411">
                  <c:v>-1.5678947524981001E-3</c:v>
                </c:pt>
                <c:pt idx="412">
                  <c:v>-1.5704622267197501E-3</c:v>
                </c:pt>
                <c:pt idx="413">
                  <c:v>-1.5730297009414001E-3</c:v>
                </c:pt>
                <c:pt idx="414">
                  <c:v>-1.57559717516306E-3</c:v>
                </c:pt>
                <c:pt idx="415">
                  <c:v>-1.57816464938471E-3</c:v>
                </c:pt>
                <c:pt idx="416">
                  <c:v>-1.58073212360636E-3</c:v>
                </c:pt>
                <c:pt idx="417">
                  <c:v>-1.58329959782801E-3</c:v>
                </c:pt>
                <c:pt idx="418">
                  <c:v>-1.58586707204966E-3</c:v>
                </c:pt>
                <c:pt idx="419">
                  <c:v>-1.58843454627132E-3</c:v>
                </c:pt>
                <c:pt idx="420">
                  <c:v>-1.5910020204929699E-3</c:v>
                </c:pt>
                <c:pt idx="421">
                  <c:v>-1.5935694947146199E-3</c:v>
                </c:pt>
                <c:pt idx="422">
                  <c:v>-1.5961369689362699E-3</c:v>
                </c:pt>
                <c:pt idx="423">
                  <c:v>-1.5987044431579299E-3</c:v>
                </c:pt>
                <c:pt idx="424">
                  <c:v>-1.6012719173795801E-3</c:v>
                </c:pt>
                <c:pt idx="425">
                  <c:v>-1.6038393916012301E-3</c:v>
                </c:pt>
                <c:pt idx="426">
                  <c:v>-1.6064068658228801E-3</c:v>
                </c:pt>
                <c:pt idx="427">
                  <c:v>-1.6089743400445301E-3</c:v>
                </c:pt>
                <c:pt idx="428">
                  <c:v>-1.61154181426619E-3</c:v>
                </c:pt>
                <c:pt idx="429">
                  <c:v>-1.61410928848784E-3</c:v>
                </c:pt>
                <c:pt idx="430">
                  <c:v>-1.61667676270949E-3</c:v>
                </c:pt>
                <c:pt idx="431">
                  <c:v>-1.61924423693114E-3</c:v>
                </c:pt>
                <c:pt idx="432">
                  <c:v>-1.62181171115279E-3</c:v>
                </c:pt>
                <c:pt idx="433">
                  <c:v>-1.62437918537445E-3</c:v>
                </c:pt>
                <c:pt idx="434">
                  <c:v>-1.6269466595961E-3</c:v>
                </c:pt>
                <c:pt idx="435">
                  <c:v>-1.6295141338177499E-3</c:v>
                </c:pt>
                <c:pt idx="436">
                  <c:v>-1.6320816080393999E-3</c:v>
                </c:pt>
                <c:pt idx="437">
                  <c:v>-1.6346490822610499E-3</c:v>
                </c:pt>
                <c:pt idx="438">
                  <c:v>-1.6372165564827101E-3</c:v>
                </c:pt>
                <c:pt idx="439">
                  <c:v>-1.6397840307043601E-3</c:v>
                </c:pt>
                <c:pt idx="440">
                  <c:v>-1.6423515049260101E-3</c:v>
                </c:pt>
                <c:pt idx="441">
                  <c:v>-1.6449189791476601E-3</c:v>
                </c:pt>
                <c:pt idx="442">
                  <c:v>-1.6474864533693101E-3</c:v>
                </c:pt>
                <c:pt idx="443">
                  <c:v>-1.65005392759097E-3</c:v>
                </c:pt>
                <c:pt idx="444">
                  <c:v>-1.65262140181262E-3</c:v>
                </c:pt>
                <c:pt idx="445">
                  <c:v>-1.65518887603427E-3</c:v>
                </c:pt>
                <c:pt idx="446">
                  <c:v>-1.65775635025592E-3</c:v>
                </c:pt>
                <c:pt idx="447">
                  <c:v>-1.66032382447758E-3</c:v>
                </c:pt>
                <c:pt idx="448">
                  <c:v>-1.66289129869923E-3</c:v>
                </c:pt>
                <c:pt idx="449">
                  <c:v>-1.6654587729208799E-3</c:v>
                </c:pt>
                <c:pt idx="450">
                  <c:v>-1.6680262471425299E-3</c:v>
                </c:pt>
                <c:pt idx="451">
                  <c:v>-1.6705937213641799E-3</c:v>
                </c:pt>
                <c:pt idx="452">
                  <c:v>-1.6731611955858299E-3</c:v>
                </c:pt>
                <c:pt idx="453">
                  <c:v>-1.6757286698074901E-3</c:v>
                </c:pt>
                <c:pt idx="454">
                  <c:v>-1.6782961440291401E-3</c:v>
                </c:pt>
                <c:pt idx="455">
                  <c:v>-1.6808636182507901E-3</c:v>
                </c:pt>
                <c:pt idx="456">
                  <c:v>-1.6834310924724401E-3</c:v>
                </c:pt>
                <c:pt idx="457">
                  <c:v>-1.6859985666941E-3</c:v>
                </c:pt>
                <c:pt idx="458">
                  <c:v>-1.68856604091575E-3</c:v>
                </c:pt>
                <c:pt idx="459">
                  <c:v>-1.6911335151374E-3</c:v>
                </c:pt>
                <c:pt idx="460">
                  <c:v>-1.69370098935905E-3</c:v>
                </c:pt>
                <c:pt idx="461">
                  <c:v>-1.69626846358071E-3</c:v>
                </c:pt>
                <c:pt idx="462">
                  <c:v>-1.69883593780236E-3</c:v>
                </c:pt>
                <c:pt idx="463">
                  <c:v>-1.7014034120240099E-3</c:v>
                </c:pt>
                <c:pt idx="464">
                  <c:v>-1.7039708862456599E-3</c:v>
                </c:pt>
                <c:pt idx="465">
                  <c:v>-1.7065383604673099E-3</c:v>
                </c:pt>
                <c:pt idx="466">
                  <c:v>-1.7091058346889599E-3</c:v>
                </c:pt>
                <c:pt idx="467">
                  <c:v>-1.7116733089106201E-3</c:v>
                </c:pt>
                <c:pt idx="468">
                  <c:v>-1.7142407831322701E-3</c:v>
                </c:pt>
                <c:pt idx="469">
                  <c:v>-1.7168082573539201E-3</c:v>
                </c:pt>
                <c:pt idx="470">
                  <c:v>-1.7193757315755701E-3</c:v>
                </c:pt>
                <c:pt idx="471">
                  <c:v>-1.72194320579723E-3</c:v>
                </c:pt>
                <c:pt idx="472">
                  <c:v>-1.72451068001888E-3</c:v>
                </c:pt>
                <c:pt idx="473">
                  <c:v>-1.72707815424053E-3</c:v>
                </c:pt>
                <c:pt idx="474">
                  <c:v>-1.72964562846218E-3</c:v>
                </c:pt>
                <c:pt idx="475">
                  <c:v>-1.73221310268383E-3</c:v>
                </c:pt>
                <c:pt idx="476">
                  <c:v>-1.73478057690549E-3</c:v>
                </c:pt>
                <c:pt idx="477">
                  <c:v>-1.73734805112714E-3</c:v>
                </c:pt>
                <c:pt idx="478">
                  <c:v>-1.7399155253487899E-3</c:v>
                </c:pt>
                <c:pt idx="479">
                  <c:v>-1.7424829995704399E-3</c:v>
                </c:pt>
                <c:pt idx="480">
                  <c:v>-1.7450504737920999E-3</c:v>
                </c:pt>
                <c:pt idx="481">
                  <c:v>-1.7476179480137501E-3</c:v>
                </c:pt>
                <c:pt idx="482">
                  <c:v>-1.7501854222354001E-3</c:v>
                </c:pt>
                <c:pt idx="483">
                  <c:v>-1.7527528964570501E-3</c:v>
                </c:pt>
                <c:pt idx="484">
                  <c:v>-1.7553203706787001E-3</c:v>
                </c:pt>
                <c:pt idx="485">
                  <c:v>-1.75788784490036E-3</c:v>
                </c:pt>
                <c:pt idx="486">
                  <c:v>-1.76045531912201E-3</c:v>
                </c:pt>
                <c:pt idx="487">
                  <c:v>-1.76302279334366E-3</c:v>
                </c:pt>
                <c:pt idx="488">
                  <c:v>-1.76559026756531E-3</c:v>
                </c:pt>
                <c:pt idx="489">
                  <c:v>-1.76815774178696E-3</c:v>
                </c:pt>
                <c:pt idx="490">
                  <c:v>-1.77072521600862E-3</c:v>
                </c:pt>
                <c:pt idx="491">
                  <c:v>-1.77329269023027E-3</c:v>
                </c:pt>
                <c:pt idx="492">
                  <c:v>-1.7758601644519199E-3</c:v>
                </c:pt>
                <c:pt idx="493">
                  <c:v>-1.7784276386735699E-3</c:v>
                </c:pt>
                <c:pt idx="494">
                  <c:v>-1.7809951128952199E-3</c:v>
                </c:pt>
                <c:pt idx="495">
                  <c:v>-1.7835625871168801E-3</c:v>
                </c:pt>
                <c:pt idx="496">
                  <c:v>-1.7861300613385301E-3</c:v>
                </c:pt>
                <c:pt idx="497">
                  <c:v>-1.7886975355601801E-3</c:v>
                </c:pt>
                <c:pt idx="498">
                  <c:v>-1.7912650097818301E-3</c:v>
                </c:pt>
                <c:pt idx="499">
                  <c:v>-1.7938324840034801E-3</c:v>
                </c:pt>
                <c:pt idx="500">
                  <c:v>-1.79639995822514E-3</c:v>
                </c:pt>
                <c:pt idx="501">
                  <c:v>-1.79896743244679E-3</c:v>
                </c:pt>
                <c:pt idx="502">
                  <c:v>-1.80153490666844E-3</c:v>
                </c:pt>
                <c:pt idx="503">
                  <c:v>-1.80410238089009E-3</c:v>
                </c:pt>
                <c:pt idx="504">
                  <c:v>-1.80666985511174E-3</c:v>
                </c:pt>
                <c:pt idx="505">
                  <c:v>-1.8092373293334E-3</c:v>
                </c:pt>
                <c:pt idx="506">
                  <c:v>-1.8118048035550499E-3</c:v>
                </c:pt>
                <c:pt idx="507">
                  <c:v>-1.8143722777766999E-3</c:v>
                </c:pt>
                <c:pt idx="508">
                  <c:v>-1.8169397519983499E-3</c:v>
                </c:pt>
                <c:pt idx="509">
                  <c:v>-1.8195072262200099E-3</c:v>
                </c:pt>
                <c:pt idx="510">
                  <c:v>-1.8220747004416601E-3</c:v>
                </c:pt>
                <c:pt idx="511">
                  <c:v>-1.8246421746633101E-3</c:v>
                </c:pt>
                <c:pt idx="512">
                  <c:v>-1.8272096488849601E-3</c:v>
                </c:pt>
                <c:pt idx="513">
                  <c:v>-1.8297771231066101E-3</c:v>
                </c:pt>
                <c:pt idx="514">
                  <c:v>-1.83234459732827E-3</c:v>
                </c:pt>
                <c:pt idx="515">
                  <c:v>-1.83491207154992E-3</c:v>
                </c:pt>
                <c:pt idx="516">
                  <c:v>-1.83747954577157E-3</c:v>
                </c:pt>
                <c:pt idx="517">
                  <c:v>-1.84004701999322E-3</c:v>
                </c:pt>
                <c:pt idx="518">
                  <c:v>-1.84261449421487E-3</c:v>
                </c:pt>
                <c:pt idx="519">
                  <c:v>-1.84518196843653E-3</c:v>
                </c:pt>
                <c:pt idx="520">
                  <c:v>-1.84774944265818E-3</c:v>
                </c:pt>
                <c:pt idx="521">
                  <c:v>-1.8503169168798299E-3</c:v>
                </c:pt>
                <c:pt idx="522">
                  <c:v>-1.8528843911014799E-3</c:v>
                </c:pt>
                <c:pt idx="523">
                  <c:v>-1.8554518653231399E-3</c:v>
                </c:pt>
                <c:pt idx="524">
                  <c:v>-1.8580193395447901E-3</c:v>
                </c:pt>
                <c:pt idx="525">
                  <c:v>-1.8605868137664401E-3</c:v>
                </c:pt>
                <c:pt idx="526">
                  <c:v>-1.8631542879880901E-3</c:v>
                </c:pt>
                <c:pt idx="527">
                  <c:v>-1.8657217622097401E-3</c:v>
                </c:pt>
                <c:pt idx="528">
                  <c:v>-1.8682892364314E-3</c:v>
                </c:pt>
                <c:pt idx="529">
                  <c:v>-1.87085671065305E-3</c:v>
                </c:pt>
                <c:pt idx="530">
                  <c:v>-1.8734241848747E-3</c:v>
                </c:pt>
                <c:pt idx="531">
                  <c:v>-1.87599165909635E-3</c:v>
                </c:pt>
                <c:pt idx="532">
                  <c:v>-1.878559133318E-3</c:v>
                </c:pt>
                <c:pt idx="533">
                  <c:v>-1.88112660753966E-3</c:v>
                </c:pt>
                <c:pt idx="534">
                  <c:v>-1.88369408176131E-3</c:v>
                </c:pt>
                <c:pt idx="535">
                  <c:v>-1.8862615559829599E-3</c:v>
                </c:pt>
                <c:pt idx="536">
                  <c:v>-1.8888290302046099E-3</c:v>
                </c:pt>
                <c:pt idx="537">
                  <c:v>-1.8913965044262599E-3</c:v>
                </c:pt>
                <c:pt idx="538">
                  <c:v>-1.8939639786479201E-3</c:v>
                </c:pt>
                <c:pt idx="539">
                  <c:v>-1.8965314528695701E-3</c:v>
                </c:pt>
                <c:pt idx="540">
                  <c:v>-1.8990989270912201E-3</c:v>
                </c:pt>
                <c:pt idx="541">
                  <c:v>-1.9016664013128701E-3</c:v>
                </c:pt>
                <c:pt idx="542">
                  <c:v>-1.90423387553453E-3</c:v>
                </c:pt>
                <c:pt idx="543">
                  <c:v>-1.90680134975618E-3</c:v>
                </c:pt>
                <c:pt idx="544">
                  <c:v>-1.90936882397783E-3</c:v>
                </c:pt>
                <c:pt idx="545">
                  <c:v>-1.91193629819948E-3</c:v>
                </c:pt>
                <c:pt idx="546">
                  <c:v>-1.91450377242113E-3</c:v>
                </c:pt>
                <c:pt idx="547">
                  <c:v>-1.91707124664279E-3</c:v>
                </c:pt>
                <c:pt idx="548">
                  <c:v>-1.91963872086444E-3</c:v>
                </c:pt>
                <c:pt idx="549">
                  <c:v>-1.9222061950860899E-3</c:v>
                </c:pt>
                <c:pt idx="550">
                  <c:v>-1.9247736693077399E-3</c:v>
                </c:pt>
                <c:pt idx="551">
                  <c:v>-1.9273411435293899E-3</c:v>
                </c:pt>
                <c:pt idx="552">
                  <c:v>-1.9299086177510499E-3</c:v>
                </c:pt>
                <c:pt idx="553">
                  <c:v>-1.9324760919727001E-3</c:v>
                </c:pt>
                <c:pt idx="554">
                  <c:v>-1.9350435661943501E-3</c:v>
                </c:pt>
                <c:pt idx="555">
                  <c:v>-1.9376110404160001E-3</c:v>
                </c:pt>
                <c:pt idx="556">
                  <c:v>-1.9401785146376501E-3</c:v>
                </c:pt>
                <c:pt idx="557">
                  <c:v>-1.94274598885931E-3</c:v>
                </c:pt>
                <c:pt idx="558">
                  <c:v>-1.94531346308096E-3</c:v>
                </c:pt>
                <c:pt idx="559">
                  <c:v>-1.94788093730261E-3</c:v>
                </c:pt>
                <c:pt idx="560">
                  <c:v>-1.95044841152426E-3</c:v>
                </c:pt>
                <c:pt idx="561">
                  <c:v>-1.95301588574591E-3</c:v>
                </c:pt>
                <c:pt idx="562">
                  <c:v>-1.95558335996757E-3</c:v>
                </c:pt>
                <c:pt idx="563">
                  <c:v>-1.95815083418922E-3</c:v>
                </c:pt>
                <c:pt idx="564">
                  <c:v>-1.9607183084108699E-3</c:v>
                </c:pt>
                <c:pt idx="565">
                  <c:v>-1.9632857826325199E-3</c:v>
                </c:pt>
                <c:pt idx="566">
                  <c:v>-1.9658532568541699E-3</c:v>
                </c:pt>
                <c:pt idx="567">
                  <c:v>-1.9684207310758299E-3</c:v>
                </c:pt>
                <c:pt idx="568">
                  <c:v>-1.9709882052974799E-3</c:v>
                </c:pt>
                <c:pt idx="569">
                  <c:v>-1.9735556795191299E-3</c:v>
                </c:pt>
                <c:pt idx="570">
                  <c:v>-1.9761231537407799E-3</c:v>
                </c:pt>
                <c:pt idx="571">
                  <c:v>-1.9786906279624398E-3</c:v>
                </c:pt>
                <c:pt idx="572">
                  <c:v>-1.9812581021840898E-3</c:v>
                </c:pt>
                <c:pt idx="573">
                  <c:v>-1.9838255764057398E-3</c:v>
                </c:pt>
                <c:pt idx="574">
                  <c:v>-1.9863930506273898E-3</c:v>
                </c:pt>
                <c:pt idx="575">
                  <c:v>-1.9889605248490398E-3</c:v>
                </c:pt>
                <c:pt idx="576">
                  <c:v>-1.9915279990707002E-3</c:v>
                </c:pt>
                <c:pt idx="577">
                  <c:v>-1.9940954732923502E-3</c:v>
                </c:pt>
                <c:pt idx="578">
                  <c:v>-1.9966629475140002E-3</c:v>
                </c:pt>
                <c:pt idx="579">
                  <c:v>-1.9992304217356502E-3</c:v>
                </c:pt>
                <c:pt idx="580">
                  <c:v>-2.0017978959573101E-3</c:v>
                </c:pt>
                <c:pt idx="581">
                  <c:v>-2.0043653701789601E-3</c:v>
                </c:pt>
                <c:pt idx="582">
                  <c:v>-2.0069328444006101E-3</c:v>
                </c:pt>
                <c:pt idx="583">
                  <c:v>-2.0095003186222601E-3</c:v>
                </c:pt>
                <c:pt idx="584">
                  <c:v>-2.0120677928439101E-3</c:v>
                </c:pt>
                <c:pt idx="585">
                  <c:v>-2.01463526706557E-3</c:v>
                </c:pt>
                <c:pt idx="586">
                  <c:v>-2.01720274128722E-3</c:v>
                </c:pt>
                <c:pt idx="587">
                  <c:v>-2.01977021550887E-3</c:v>
                </c:pt>
                <c:pt idx="588">
                  <c:v>-2.02233768973052E-3</c:v>
                </c:pt>
                <c:pt idx="589">
                  <c:v>-2.02490516395217E-3</c:v>
                </c:pt>
                <c:pt idx="590">
                  <c:v>-2.02747263817383E-3</c:v>
                </c:pt>
                <c:pt idx="591">
                  <c:v>-2.03004011239548E-3</c:v>
                </c:pt>
                <c:pt idx="592">
                  <c:v>-2.0326075866171299E-3</c:v>
                </c:pt>
                <c:pt idx="593">
                  <c:v>-2.0351750608387799E-3</c:v>
                </c:pt>
                <c:pt idx="594">
                  <c:v>-2.0377425350604299E-3</c:v>
                </c:pt>
                <c:pt idx="595">
                  <c:v>-2.0403100092820899E-3</c:v>
                </c:pt>
                <c:pt idx="596">
                  <c:v>-2.0428774835037399E-3</c:v>
                </c:pt>
                <c:pt idx="597">
                  <c:v>-2.0454449577253899E-3</c:v>
                </c:pt>
                <c:pt idx="598">
                  <c:v>-2.0480124319470399E-3</c:v>
                </c:pt>
                <c:pt idx="599">
                  <c:v>-2.0505799061686899E-3</c:v>
                </c:pt>
                <c:pt idx="600">
                  <c:v>-2.0531473803903498E-3</c:v>
                </c:pt>
                <c:pt idx="601">
                  <c:v>-2.0557148546119998E-3</c:v>
                </c:pt>
                <c:pt idx="602">
                  <c:v>-2.0582823288336498E-3</c:v>
                </c:pt>
                <c:pt idx="603">
                  <c:v>-2.0608498030552998E-3</c:v>
                </c:pt>
                <c:pt idx="604">
                  <c:v>-2.0634172772769602E-3</c:v>
                </c:pt>
                <c:pt idx="605">
                  <c:v>-2.0659847514986102E-3</c:v>
                </c:pt>
                <c:pt idx="606">
                  <c:v>-2.0685522257202602E-3</c:v>
                </c:pt>
                <c:pt idx="607">
                  <c:v>-2.0711196999419102E-3</c:v>
                </c:pt>
                <c:pt idx="608">
                  <c:v>-2.0736871741635601E-3</c:v>
                </c:pt>
                <c:pt idx="609">
                  <c:v>-2.0762546483852201E-3</c:v>
                </c:pt>
                <c:pt idx="610">
                  <c:v>-2.0788221226068701E-3</c:v>
                </c:pt>
                <c:pt idx="611">
                  <c:v>-2.0813895968285201E-3</c:v>
                </c:pt>
                <c:pt idx="612">
                  <c:v>-2.0839570710501701E-3</c:v>
                </c:pt>
                <c:pt idx="613">
                  <c:v>-2.0865245452718201E-3</c:v>
                </c:pt>
                <c:pt idx="614">
                  <c:v>-2.08909201949348E-3</c:v>
                </c:pt>
                <c:pt idx="615">
                  <c:v>-2.09165949371513E-3</c:v>
                </c:pt>
                <c:pt idx="616">
                  <c:v>-2.09422696793678E-3</c:v>
                </c:pt>
                <c:pt idx="617">
                  <c:v>-2.09679444215843E-3</c:v>
                </c:pt>
                <c:pt idx="618">
                  <c:v>-2.09936191638008E-3</c:v>
                </c:pt>
                <c:pt idx="619">
                  <c:v>-2.10192939060174E-3</c:v>
                </c:pt>
                <c:pt idx="620">
                  <c:v>-2.10449686482339E-3</c:v>
                </c:pt>
                <c:pt idx="621">
                  <c:v>-2.1070643390450399E-3</c:v>
                </c:pt>
                <c:pt idx="622">
                  <c:v>-2.1096318132666899E-3</c:v>
                </c:pt>
                <c:pt idx="623">
                  <c:v>-2.1121992874883499E-3</c:v>
                </c:pt>
                <c:pt idx="624">
                  <c:v>-2.1147667617099999E-3</c:v>
                </c:pt>
                <c:pt idx="625">
                  <c:v>-2.1173342359316499E-3</c:v>
                </c:pt>
                <c:pt idx="626">
                  <c:v>-2.1199017101532999E-3</c:v>
                </c:pt>
                <c:pt idx="627">
                  <c:v>-2.1224691843749499E-3</c:v>
                </c:pt>
                <c:pt idx="628">
                  <c:v>-2.1250366585966098E-3</c:v>
                </c:pt>
                <c:pt idx="629">
                  <c:v>-2.1276041328182598E-3</c:v>
                </c:pt>
                <c:pt idx="630">
                  <c:v>-2.1301716070399098E-3</c:v>
                </c:pt>
                <c:pt idx="631">
                  <c:v>-2.1327390812615598E-3</c:v>
                </c:pt>
                <c:pt idx="632">
                  <c:v>-2.1353065554832098E-3</c:v>
                </c:pt>
                <c:pt idx="633">
                  <c:v>-2.1378740297048702E-3</c:v>
                </c:pt>
                <c:pt idx="634">
                  <c:v>-2.1404415039265202E-3</c:v>
                </c:pt>
                <c:pt idx="635">
                  <c:v>-2.1430089781481702E-3</c:v>
                </c:pt>
                <c:pt idx="636">
                  <c:v>-2.1455764523698301E-3</c:v>
                </c:pt>
                <c:pt idx="637">
                  <c:v>-2.1481439265914801E-3</c:v>
                </c:pt>
                <c:pt idx="638">
                  <c:v>-2.1507114008131301E-3</c:v>
                </c:pt>
                <c:pt idx="639">
                  <c:v>-2.1532788750347801E-3</c:v>
                </c:pt>
                <c:pt idx="640">
                  <c:v>-2.1558463492564301E-3</c:v>
                </c:pt>
                <c:pt idx="641">
                  <c:v>-2.1584138234780801E-3</c:v>
                </c:pt>
                <c:pt idx="642">
                  <c:v>-2.16098129769974E-3</c:v>
                </c:pt>
                <c:pt idx="643">
                  <c:v>-2.16354877192139E-3</c:v>
                </c:pt>
                <c:pt idx="644">
                  <c:v>-2.16611624614304E-3</c:v>
                </c:pt>
                <c:pt idx="645">
                  <c:v>-2.16868372036469E-3</c:v>
                </c:pt>
                <c:pt idx="646">
                  <c:v>-2.17125119458634E-3</c:v>
                </c:pt>
                <c:pt idx="647">
                  <c:v>-2.173818668808E-3</c:v>
                </c:pt>
                <c:pt idx="648">
                  <c:v>-2.17638614302965E-3</c:v>
                </c:pt>
                <c:pt idx="649">
                  <c:v>-2.1789536172513E-3</c:v>
                </c:pt>
                <c:pt idx="650">
                  <c:v>-2.1815210914729499E-3</c:v>
                </c:pt>
                <c:pt idx="651">
                  <c:v>-2.1840885656946099E-3</c:v>
                </c:pt>
                <c:pt idx="652">
                  <c:v>-2.1866560399162599E-3</c:v>
                </c:pt>
                <c:pt idx="653">
                  <c:v>-2.1892235141379099E-3</c:v>
                </c:pt>
                <c:pt idx="654">
                  <c:v>-2.1917909883595599E-3</c:v>
                </c:pt>
                <c:pt idx="655">
                  <c:v>-2.1943584625812099E-3</c:v>
                </c:pt>
                <c:pt idx="656">
                  <c:v>-2.1969259368028599E-3</c:v>
                </c:pt>
                <c:pt idx="657">
                  <c:v>-2.1994934110245198E-3</c:v>
                </c:pt>
                <c:pt idx="658">
                  <c:v>-2.2020608852461698E-3</c:v>
                </c:pt>
                <c:pt idx="659">
                  <c:v>-2.2046283594678198E-3</c:v>
                </c:pt>
                <c:pt idx="660">
                  <c:v>-2.2071958336894698E-3</c:v>
                </c:pt>
                <c:pt idx="661">
                  <c:v>-2.2097633079111302E-3</c:v>
                </c:pt>
                <c:pt idx="662">
                  <c:v>-2.2123307821327802E-3</c:v>
                </c:pt>
                <c:pt idx="663">
                  <c:v>-2.2148982563544302E-3</c:v>
                </c:pt>
                <c:pt idx="664">
                  <c:v>-2.2174657305760802E-3</c:v>
                </c:pt>
                <c:pt idx="665">
                  <c:v>-2.2200332047977302E-3</c:v>
                </c:pt>
                <c:pt idx="666">
                  <c:v>-2.2226006790193901E-3</c:v>
                </c:pt>
                <c:pt idx="667">
                  <c:v>-2.2251681532410401E-3</c:v>
                </c:pt>
                <c:pt idx="668">
                  <c:v>-2.2277356274626901E-3</c:v>
                </c:pt>
                <c:pt idx="669">
                  <c:v>-2.2303031016843401E-3</c:v>
                </c:pt>
                <c:pt idx="670">
                  <c:v>-2.2328705759060001E-3</c:v>
                </c:pt>
                <c:pt idx="671">
                  <c:v>-2.23543805012765E-3</c:v>
                </c:pt>
                <c:pt idx="672">
                  <c:v>-2.2380055243493E-3</c:v>
                </c:pt>
                <c:pt idx="673">
                  <c:v>-2.24057299857095E-3</c:v>
                </c:pt>
                <c:pt idx="674">
                  <c:v>-2.2431404727926E-3</c:v>
                </c:pt>
                <c:pt idx="675">
                  <c:v>-2.24570794701426E-3</c:v>
                </c:pt>
                <c:pt idx="676">
                  <c:v>-2.24827542123591E-3</c:v>
                </c:pt>
                <c:pt idx="677">
                  <c:v>-2.25084289545756E-3</c:v>
                </c:pt>
                <c:pt idx="678">
                  <c:v>-2.2534103696792099E-3</c:v>
                </c:pt>
                <c:pt idx="679">
                  <c:v>-2.2559778439008599E-3</c:v>
                </c:pt>
                <c:pt idx="680">
                  <c:v>-2.2585453181225199E-3</c:v>
                </c:pt>
                <c:pt idx="681">
                  <c:v>-2.2611127923441699E-3</c:v>
                </c:pt>
                <c:pt idx="682">
                  <c:v>-2.2636802665658199E-3</c:v>
                </c:pt>
                <c:pt idx="683">
                  <c:v>-2.2662477407874699E-3</c:v>
                </c:pt>
                <c:pt idx="684">
                  <c:v>-2.2688152150091298E-3</c:v>
                </c:pt>
                <c:pt idx="685">
                  <c:v>-2.2713826892307798E-3</c:v>
                </c:pt>
                <c:pt idx="686">
                  <c:v>-2.2739501634524298E-3</c:v>
                </c:pt>
                <c:pt idx="687">
                  <c:v>-2.2765176376740798E-3</c:v>
                </c:pt>
                <c:pt idx="688">
                  <c:v>-2.2790851118957298E-3</c:v>
                </c:pt>
                <c:pt idx="689">
                  <c:v>-2.2816525861173902E-3</c:v>
                </c:pt>
                <c:pt idx="690">
                  <c:v>-2.2842200603390402E-3</c:v>
                </c:pt>
                <c:pt idx="691">
                  <c:v>-2.2867875345606902E-3</c:v>
                </c:pt>
                <c:pt idx="692">
                  <c:v>-2.2893550087823402E-3</c:v>
                </c:pt>
                <c:pt idx="693">
                  <c:v>-2.2919224830039902E-3</c:v>
                </c:pt>
                <c:pt idx="694">
                  <c:v>-2.2944899572256501E-3</c:v>
                </c:pt>
                <c:pt idx="695">
                  <c:v>-2.2970574314473001E-3</c:v>
                </c:pt>
                <c:pt idx="696">
                  <c:v>-2.2996249056689501E-3</c:v>
                </c:pt>
                <c:pt idx="697">
                  <c:v>-2.3021923798906001E-3</c:v>
                </c:pt>
                <c:pt idx="698">
                  <c:v>-2.3047598541122501E-3</c:v>
                </c:pt>
                <c:pt idx="699">
                  <c:v>-2.3073273283339001E-3</c:v>
                </c:pt>
                <c:pt idx="700">
                  <c:v>-2.30989480255556E-3</c:v>
                </c:pt>
                <c:pt idx="701">
                  <c:v>-2.31246227677721E-3</c:v>
                </c:pt>
                <c:pt idx="702">
                  <c:v>-2.31502975099886E-3</c:v>
                </c:pt>
                <c:pt idx="703">
                  <c:v>-2.31759722522051E-3</c:v>
                </c:pt>
                <c:pt idx="704">
                  <c:v>-2.32016469944217E-3</c:v>
                </c:pt>
                <c:pt idx="705">
                  <c:v>-2.32273217366382E-3</c:v>
                </c:pt>
                <c:pt idx="706">
                  <c:v>-2.32529964788547E-3</c:v>
                </c:pt>
                <c:pt idx="707">
                  <c:v>-2.3278671221071199E-3</c:v>
                </c:pt>
                <c:pt idx="708">
                  <c:v>-2.3304345963287699E-3</c:v>
                </c:pt>
                <c:pt idx="709">
                  <c:v>-2.3330020705504299E-3</c:v>
                </c:pt>
                <c:pt idx="710">
                  <c:v>-2.3355695447720799E-3</c:v>
                </c:pt>
                <c:pt idx="711">
                  <c:v>-2.3381370189937299E-3</c:v>
                </c:pt>
                <c:pt idx="712">
                  <c:v>-2.3407044932153799E-3</c:v>
                </c:pt>
                <c:pt idx="713">
                  <c:v>-2.3432719674370398E-3</c:v>
                </c:pt>
                <c:pt idx="714">
                  <c:v>-2.3458394416586898E-3</c:v>
                </c:pt>
                <c:pt idx="715">
                  <c:v>-2.3484069158803398E-3</c:v>
                </c:pt>
                <c:pt idx="716">
                  <c:v>-2.3509743901019898E-3</c:v>
                </c:pt>
                <c:pt idx="717">
                  <c:v>-2.3535418643236398E-3</c:v>
                </c:pt>
                <c:pt idx="718">
                  <c:v>-2.3561093385453002E-3</c:v>
                </c:pt>
                <c:pt idx="719">
                  <c:v>-2.3586768127669502E-3</c:v>
                </c:pt>
                <c:pt idx="720">
                  <c:v>-2.3612442869886002E-3</c:v>
                </c:pt>
                <c:pt idx="721">
                  <c:v>-2.3638117612102502E-3</c:v>
                </c:pt>
                <c:pt idx="722">
                  <c:v>-2.3663792354319002E-3</c:v>
                </c:pt>
                <c:pt idx="723">
                  <c:v>-2.3689467096535501E-3</c:v>
                </c:pt>
                <c:pt idx="724">
                  <c:v>-2.3715141838752101E-3</c:v>
                </c:pt>
                <c:pt idx="725">
                  <c:v>-2.3740816580968601E-3</c:v>
                </c:pt>
                <c:pt idx="726">
                  <c:v>-2.3766491323185101E-3</c:v>
                </c:pt>
                <c:pt idx="727">
                  <c:v>-2.3792166065401601E-3</c:v>
                </c:pt>
                <c:pt idx="728">
                  <c:v>-2.38178408076182E-3</c:v>
                </c:pt>
                <c:pt idx="729">
                  <c:v>-2.38435155498347E-3</c:v>
                </c:pt>
                <c:pt idx="730">
                  <c:v>-2.38691902920512E-3</c:v>
                </c:pt>
                <c:pt idx="731">
                  <c:v>-2.38948650342677E-3</c:v>
                </c:pt>
                <c:pt idx="732">
                  <c:v>-2.39205397764843E-3</c:v>
                </c:pt>
                <c:pt idx="733">
                  <c:v>-2.39462145187008E-3</c:v>
                </c:pt>
                <c:pt idx="734">
                  <c:v>-2.39718892609173E-3</c:v>
                </c:pt>
                <c:pt idx="735">
                  <c:v>-2.39975640031338E-3</c:v>
                </c:pt>
                <c:pt idx="736">
                  <c:v>-2.4023238745350299E-3</c:v>
                </c:pt>
                <c:pt idx="737">
                  <c:v>-2.4048913487566899E-3</c:v>
                </c:pt>
                <c:pt idx="738">
                  <c:v>-2.4074588229783399E-3</c:v>
                </c:pt>
                <c:pt idx="739">
                  <c:v>-2.4100262971999899E-3</c:v>
                </c:pt>
                <c:pt idx="740">
                  <c:v>-2.4125937714216399E-3</c:v>
                </c:pt>
                <c:pt idx="741">
                  <c:v>-2.4151612456432998E-3</c:v>
                </c:pt>
                <c:pt idx="742">
                  <c:v>-2.4177287198649498E-3</c:v>
                </c:pt>
                <c:pt idx="743">
                  <c:v>-2.4202961940865998E-3</c:v>
                </c:pt>
                <c:pt idx="744">
                  <c:v>-2.4228636683082498E-3</c:v>
                </c:pt>
                <c:pt idx="745">
                  <c:v>-2.4254311425298998E-3</c:v>
                </c:pt>
                <c:pt idx="746">
                  <c:v>-2.4279986167515498E-3</c:v>
                </c:pt>
                <c:pt idx="747">
                  <c:v>-2.4305660909732102E-3</c:v>
                </c:pt>
                <c:pt idx="748">
                  <c:v>-2.4331335651948602E-3</c:v>
                </c:pt>
                <c:pt idx="749">
                  <c:v>-2.4357010394165102E-3</c:v>
                </c:pt>
                <c:pt idx="750">
                  <c:v>-2.4382685136381602E-3</c:v>
                </c:pt>
                <c:pt idx="751">
                  <c:v>-2.4408359878598201E-3</c:v>
                </c:pt>
                <c:pt idx="752">
                  <c:v>-2.4434034620814701E-3</c:v>
                </c:pt>
                <c:pt idx="753">
                  <c:v>-2.4459709363031201E-3</c:v>
                </c:pt>
                <c:pt idx="754">
                  <c:v>-2.4485384105247701E-3</c:v>
                </c:pt>
                <c:pt idx="755">
                  <c:v>-2.4511058847464201E-3</c:v>
                </c:pt>
                <c:pt idx="756">
                  <c:v>-2.4536733589680801E-3</c:v>
                </c:pt>
                <c:pt idx="757">
                  <c:v>-2.45624083318973E-3</c:v>
                </c:pt>
                <c:pt idx="758">
                  <c:v>-2.45880830741138E-3</c:v>
                </c:pt>
                <c:pt idx="759">
                  <c:v>-2.46137578163303E-3</c:v>
                </c:pt>
                <c:pt idx="760">
                  <c:v>-2.46394325585468E-3</c:v>
                </c:pt>
                <c:pt idx="761">
                  <c:v>-2.46651073007634E-3</c:v>
                </c:pt>
                <c:pt idx="762">
                  <c:v>-2.46907820429799E-3</c:v>
                </c:pt>
                <c:pt idx="763">
                  <c:v>-2.47164567851964E-3</c:v>
                </c:pt>
                <c:pt idx="764">
                  <c:v>-2.4742131527412899E-3</c:v>
                </c:pt>
                <c:pt idx="765">
                  <c:v>-2.4767806269629499E-3</c:v>
                </c:pt>
                <c:pt idx="766">
                  <c:v>-2.4793481011845999E-3</c:v>
                </c:pt>
                <c:pt idx="767">
                  <c:v>-2.4819155754062499E-3</c:v>
                </c:pt>
                <c:pt idx="768">
                  <c:v>-2.4844830496278999E-3</c:v>
                </c:pt>
                <c:pt idx="769">
                  <c:v>-2.4870505238495499E-3</c:v>
                </c:pt>
                <c:pt idx="770">
                  <c:v>-2.4896179980712098E-3</c:v>
                </c:pt>
                <c:pt idx="771">
                  <c:v>-2.4921854722928598E-3</c:v>
                </c:pt>
                <c:pt idx="772">
                  <c:v>-2.4947529465145098E-3</c:v>
                </c:pt>
                <c:pt idx="773">
                  <c:v>-2.4973204207361598E-3</c:v>
                </c:pt>
                <c:pt idx="774">
                  <c:v>-2.4998878949578098E-3</c:v>
                </c:pt>
                <c:pt idx="775">
                  <c:v>-2.5024553691794702E-3</c:v>
                </c:pt>
                <c:pt idx="776">
                  <c:v>-2.5050228434011202E-3</c:v>
                </c:pt>
                <c:pt idx="777">
                  <c:v>-2.5075903176227702E-3</c:v>
                </c:pt>
                <c:pt idx="778">
                  <c:v>-2.5101577918444202E-3</c:v>
                </c:pt>
                <c:pt idx="779">
                  <c:v>-2.5127252660660702E-3</c:v>
                </c:pt>
                <c:pt idx="780">
                  <c:v>-2.5152927402877301E-3</c:v>
                </c:pt>
                <c:pt idx="781">
                  <c:v>-2.5178602145093801E-3</c:v>
                </c:pt>
                <c:pt idx="782">
                  <c:v>-2.5204276887310301E-3</c:v>
                </c:pt>
                <c:pt idx="783">
                  <c:v>-2.5229951629526801E-3</c:v>
                </c:pt>
                <c:pt idx="784">
                  <c:v>-2.5255626371743301E-3</c:v>
                </c:pt>
                <c:pt idx="785">
                  <c:v>-2.52813011139599E-3</c:v>
                </c:pt>
                <c:pt idx="786">
                  <c:v>-2.53069758561764E-3</c:v>
                </c:pt>
                <c:pt idx="787">
                  <c:v>-2.53326505983929E-3</c:v>
                </c:pt>
                <c:pt idx="788">
                  <c:v>-2.53583253406094E-3</c:v>
                </c:pt>
                <c:pt idx="789">
                  <c:v>-2.5384000082826E-3</c:v>
                </c:pt>
                <c:pt idx="790">
                  <c:v>-2.54096748250425E-3</c:v>
                </c:pt>
                <c:pt idx="791">
                  <c:v>-2.5435349567259E-3</c:v>
                </c:pt>
                <c:pt idx="792">
                  <c:v>-2.54610243094755E-3</c:v>
                </c:pt>
                <c:pt idx="793">
                  <c:v>-2.5486699051691999E-3</c:v>
                </c:pt>
                <c:pt idx="794">
                  <c:v>-2.5512373793908599E-3</c:v>
                </c:pt>
                <c:pt idx="795">
                  <c:v>-2.5538048536125099E-3</c:v>
                </c:pt>
                <c:pt idx="796">
                  <c:v>-2.5563723278341599E-3</c:v>
                </c:pt>
                <c:pt idx="797">
                  <c:v>-2.5589398020558099E-3</c:v>
                </c:pt>
                <c:pt idx="798">
                  <c:v>-2.5615072762774698E-3</c:v>
                </c:pt>
                <c:pt idx="799">
                  <c:v>-2.5640747504991198E-3</c:v>
                </c:pt>
                <c:pt idx="800">
                  <c:v>-2.5666422247207698E-3</c:v>
                </c:pt>
                <c:pt idx="801">
                  <c:v>-2.5692096989424198E-3</c:v>
                </c:pt>
                <c:pt idx="802">
                  <c:v>-2.5717771731640698E-3</c:v>
                </c:pt>
                <c:pt idx="803">
                  <c:v>-2.5743446473857302E-3</c:v>
                </c:pt>
                <c:pt idx="804">
                  <c:v>-2.5769121216073802E-3</c:v>
                </c:pt>
                <c:pt idx="805">
                  <c:v>-2.5794795958290302E-3</c:v>
                </c:pt>
                <c:pt idx="806">
                  <c:v>-2.5820470700506802E-3</c:v>
                </c:pt>
                <c:pt idx="807">
                  <c:v>-2.5846145442723401E-3</c:v>
                </c:pt>
                <c:pt idx="808">
                  <c:v>-2.5871820184939901E-3</c:v>
                </c:pt>
                <c:pt idx="809">
                  <c:v>-2.5897494927156401E-3</c:v>
                </c:pt>
                <c:pt idx="810">
                  <c:v>-2.5923169669372901E-3</c:v>
                </c:pt>
                <c:pt idx="811">
                  <c:v>-2.5948844411589401E-3</c:v>
                </c:pt>
                <c:pt idx="812">
                  <c:v>-2.5974519153806001E-3</c:v>
                </c:pt>
                <c:pt idx="813">
                  <c:v>-2.6000193896022501E-3</c:v>
                </c:pt>
                <c:pt idx="814">
                  <c:v>-2.6025868638239E-3</c:v>
                </c:pt>
                <c:pt idx="815">
                  <c:v>-2.60515433804555E-3</c:v>
                </c:pt>
                <c:pt idx="816">
                  <c:v>-2.6077218122672E-3</c:v>
                </c:pt>
                <c:pt idx="817">
                  <c:v>-2.61028928648885E-3</c:v>
                </c:pt>
                <c:pt idx="818">
                  <c:v>-2.61285676071051E-3</c:v>
                </c:pt>
                <c:pt idx="819">
                  <c:v>-2.61542423493216E-3</c:v>
                </c:pt>
                <c:pt idx="820">
                  <c:v>-2.61799170915381E-3</c:v>
                </c:pt>
                <c:pt idx="821">
                  <c:v>-2.62055918337546E-3</c:v>
                </c:pt>
                <c:pt idx="822">
                  <c:v>-2.6231266575971099E-3</c:v>
                </c:pt>
                <c:pt idx="823">
                  <c:v>-2.6256941318187699E-3</c:v>
                </c:pt>
                <c:pt idx="824">
                  <c:v>-2.6282616060404199E-3</c:v>
                </c:pt>
                <c:pt idx="825">
                  <c:v>-2.6308290802620699E-3</c:v>
                </c:pt>
                <c:pt idx="826">
                  <c:v>-2.6333965544837199E-3</c:v>
                </c:pt>
                <c:pt idx="827">
                  <c:v>-2.6359640287053699E-3</c:v>
                </c:pt>
                <c:pt idx="828">
                  <c:v>-2.6385315029270298E-3</c:v>
                </c:pt>
                <c:pt idx="829">
                  <c:v>-2.6410989771486798E-3</c:v>
                </c:pt>
                <c:pt idx="830">
                  <c:v>-2.6436664513703298E-3</c:v>
                </c:pt>
                <c:pt idx="831">
                  <c:v>-2.6462339255919798E-3</c:v>
                </c:pt>
                <c:pt idx="832">
                  <c:v>-2.6488013998136402E-3</c:v>
                </c:pt>
                <c:pt idx="833">
                  <c:v>-2.6513688740352902E-3</c:v>
                </c:pt>
                <c:pt idx="834">
                  <c:v>-2.6539363482569402E-3</c:v>
                </c:pt>
                <c:pt idx="835">
                  <c:v>-2.6565038224785902E-3</c:v>
                </c:pt>
                <c:pt idx="836">
                  <c:v>-2.6590712967002501E-3</c:v>
                </c:pt>
                <c:pt idx="837">
                  <c:v>-2.6616387709219001E-3</c:v>
                </c:pt>
                <c:pt idx="838">
                  <c:v>-2.6642062451435501E-3</c:v>
                </c:pt>
                <c:pt idx="839">
                  <c:v>-2.6667737193652001E-3</c:v>
                </c:pt>
                <c:pt idx="840">
                  <c:v>-2.6693411935868601E-3</c:v>
                </c:pt>
                <c:pt idx="841">
                  <c:v>-2.6719086678085101E-3</c:v>
                </c:pt>
                <c:pt idx="842">
                  <c:v>-2.6744761420301601E-3</c:v>
                </c:pt>
                <c:pt idx="843">
                  <c:v>-2.67704361625181E-3</c:v>
                </c:pt>
                <c:pt idx="844">
                  <c:v>-2.67961109047346E-3</c:v>
                </c:pt>
                <c:pt idx="845">
                  <c:v>-2.68217856469511E-3</c:v>
                </c:pt>
                <c:pt idx="846">
                  <c:v>-2.68474603891677E-3</c:v>
                </c:pt>
                <c:pt idx="847">
                  <c:v>-2.68731351313842E-3</c:v>
                </c:pt>
                <c:pt idx="848">
                  <c:v>-2.68988098736007E-3</c:v>
                </c:pt>
                <c:pt idx="849">
                  <c:v>-2.69244846158172E-3</c:v>
                </c:pt>
                <c:pt idx="850">
                  <c:v>-2.6950159358033699E-3</c:v>
                </c:pt>
                <c:pt idx="851">
                  <c:v>-2.6975834100250299E-3</c:v>
                </c:pt>
                <c:pt idx="852">
                  <c:v>-2.7001508842466799E-3</c:v>
                </c:pt>
                <c:pt idx="853">
                  <c:v>-2.7027183584683299E-3</c:v>
                </c:pt>
                <c:pt idx="854">
                  <c:v>-2.7052858326899799E-3</c:v>
                </c:pt>
                <c:pt idx="855">
                  <c:v>-2.7078533069116299E-3</c:v>
                </c:pt>
                <c:pt idx="856">
                  <c:v>-2.7104207811332898E-3</c:v>
                </c:pt>
                <c:pt idx="857">
                  <c:v>-2.7129882553549398E-3</c:v>
                </c:pt>
                <c:pt idx="858">
                  <c:v>-2.7155557295765898E-3</c:v>
                </c:pt>
                <c:pt idx="859">
                  <c:v>-2.7181232037982398E-3</c:v>
                </c:pt>
                <c:pt idx="860">
                  <c:v>-2.7206906780199002E-3</c:v>
                </c:pt>
                <c:pt idx="861">
                  <c:v>-2.7232581522415502E-3</c:v>
                </c:pt>
                <c:pt idx="862">
                  <c:v>-2.7258256264632002E-3</c:v>
                </c:pt>
                <c:pt idx="863">
                  <c:v>-2.7283931006848502E-3</c:v>
                </c:pt>
                <c:pt idx="864">
                  <c:v>-2.7309605749065002E-3</c:v>
                </c:pt>
                <c:pt idx="865">
                  <c:v>-2.7335280491281601E-3</c:v>
                </c:pt>
                <c:pt idx="866">
                  <c:v>-2.7360955233498101E-3</c:v>
                </c:pt>
                <c:pt idx="867">
                  <c:v>-2.7386629975714601E-3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E5CF-4519-87A1-8F9019D0703A}"/>
            </c:ext>
          </c:extLst>
        </c:ser>
        <c:ser>
          <c:idx val="7"/>
          <c:order val="6"/>
          <c:tx>
            <c:strRef>
              <c:f>Sheet1!$M$1</c:f>
              <c:strCache>
                <c:ptCount val="1"/>
                <c:pt idx="0">
                  <c:v>-5.0mm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xVal>
            <c:numRef>
              <c:f>Sheet1!$M$3:$M$870</c:f>
              <c:numCache>
                <c:formatCode>0.00E+00</c:formatCode>
                <c:ptCount val="868"/>
                <c:pt idx="0">
                  <c:v>1.8772537203320199E-3</c:v>
                </c:pt>
                <c:pt idx="1">
                  <c:v>2.01293164129112E-3</c:v>
                </c:pt>
                <c:pt idx="2">
                  <c:v>2.1548102922328001E-3</c:v>
                </c:pt>
                <c:pt idx="3">
                  <c:v>2.3029999986300198E-3</c:v>
                </c:pt>
                <c:pt idx="4">
                  <c:v>2.4576070946261399E-3</c:v>
                </c:pt>
                <c:pt idx="5">
                  <c:v>2.6187585642835401E-3</c:v>
                </c:pt>
                <c:pt idx="6">
                  <c:v>2.7865756608477401E-3</c:v>
                </c:pt>
                <c:pt idx="7">
                  <c:v>2.9611726759969899E-3</c:v>
                </c:pt>
                <c:pt idx="8">
                  <c:v>3.1426653792512101E-3</c:v>
                </c:pt>
                <c:pt idx="9">
                  <c:v>3.33117658481626E-3</c:v>
                </c:pt>
                <c:pt idx="10">
                  <c:v>3.5268176937170099E-3</c:v>
                </c:pt>
                <c:pt idx="11">
                  <c:v>3.7296963752018199E-3</c:v>
                </c:pt>
                <c:pt idx="12">
                  <c:v>3.9399230099271499E-3</c:v>
                </c:pt>
                <c:pt idx="13">
                  <c:v>4.1576321426815502E-3</c:v>
                </c:pt>
                <c:pt idx="14">
                  <c:v>4.3829523514400497E-3</c:v>
                </c:pt>
                <c:pt idx="15">
                  <c:v>4.6160004760778797E-3</c:v>
                </c:pt>
                <c:pt idx="16">
                  <c:v>4.8568763454205502E-3</c:v>
                </c:pt>
                <c:pt idx="17">
                  <c:v>5.1056945350523297E-3</c:v>
                </c:pt>
                <c:pt idx="18">
                  <c:v>5.3625481086683503E-3</c:v>
                </c:pt>
                <c:pt idx="19">
                  <c:v>5.6275364286951096E-3</c:v>
                </c:pt>
                <c:pt idx="20">
                  <c:v>5.9007725670180301E-3</c:v>
                </c:pt>
                <c:pt idx="21">
                  <c:v>6.1823639851571396E-3</c:v>
                </c:pt>
                <c:pt idx="22">
                  <c:v>6.4724145646404803E-3</c:v>
                </c:pt>
                <c:pt idx="23">
                  <c:v>6.7710185483854596E-3</c:v>
                </c:pt>
                <c:pt idx="24">
                  <c:v>7.0782707746790199E-3</c:v>
                </c:pt>
                <c:pt idx="25">
                  <c:v>7.3942724629545804E-3</c:v>
                </c:pt>
                <c:pt idx="26">
                  <c:v>7.7191218349163E-3</c:v>
                </c:pt>
                <c:pt idx="27">
                  <c:v>8.0529206666698806E-3</c:v>
                </c:pt>
                <c:pt idx="28">
                  <c:v>8.3957648541868098E-3</c:v>
                </c:pt>
                <c:pt idx="29">
                  <c:v>8.7477467972411297E-3</c:v>
                </c:pt>
                <c:pt idx="30">
                  <c:v>9.1089499176022493E-3</c:v>
                </c:pt>
                <c:pt idx="31">
                  <c:v>9.4794429049872304E-3</c:v>
                </c:pt>
                <c:pt idx="32">
                  <c:v>9.8592855340686198E-3</c:v>
                </c:pt>
                <c:pt idx="33">
                  <c:v>1.0248538308582999E-2</c:v>
                </c:pt>
                <c:pt idx="34">
                  <c:v>1.06472553726544E-2</c:v>
                </c:pt>
                <c:pt idx="35">
                  <c:v>1.1055496175137999E-2</c:v>
                </c:pt>
                <c:pt idx="36">
                  <c:v>1.1473310988510101E-2</c:v>
                </c:pt>
                <c:pt idx="37">
                  <c:v>1.19007600019595E-2</c:v>
                </c:pt>
                <c:pt idx="38">
                  <c:v>1.2337897136372599E-2</c:v>
                </c:pt>
                <c:pt idx="39">
                  <c:v>1.27847659992575E-2</c:v>
                </c:pt>
                <c:pt idx="40">
                  <c:v>1.32414130414612E-2</c:v>
                </c:pt>
                <c:pt idx="41">
                  <c:v>1.3707864773813101E-2</c:v>
                </c:pt>
                <c:pt idx="42">
                  <c:v>1.41841453940583E-2</c:v>
                </c:pt>
                <c:pt idx="43">
                  <c:v>1.4670285593619299E-2</c:v>
                </c:pt>
                <c:pt idx="44">
                  <c:v>1.51663050771928E-2</c:v>
                </c:pt>
                <c:pt idx="45">
                  <c:v>1.56722057771428E-2</c:v>
                </c:pt>
                <c:pt idx="46">
                  <c:v>1.61879760823531E-2</c:v>
                </c:pt>
                <c:pt idx="47">
                  <c:v>1.6713621143558802E-2</c:v>
                </c:pt>
                <c:pt idx="48">
                  <c:v>1.7249156474132998E-2</c:v>
                </c:pt>
                <c:pt idx="49">
                  <c:v>1.7794590624075401E-2</c:v>
                </c:pt>
                <c:pt idx="50">
                  <c:v>1.8349915810039499E-2</c:v>
                </c:pt>
                <c:pt idx="51">
                  <c:v>1.8915105785355799E-2</c:v>
                </c:pt>
                <c:pt idx="52">
                  <c:v>1.9490133072622901E-2</c:v>
                </c:pt>
                <c:pt idx="53">
                  <c:v>2.0074973864767399E-2</c:v>
                </c:pt>
                <c:pt idx="54">
                  <c:v>2.0669606292533099E-2</c:v>
                </c:pt>
                <c:pt idx="55">
                  <c:v>2.1274005812329199E-2</c:v>
                </c:pt>
                <c:pt idx="56">
                  <c:v>2.18881282848656E-2</c:v>
                </c:pt>
                <c:pt idx="57">
                  <c:v>2.2511930572351201E-2</c:v>
                </c:pt>
                <c:pt idx="58">
                  <c:v>2.3145361883130999E-2</c:v>
                </c:pt>
                <c:pt idx="59">
                  <c:v>2.3788367952640901E-2</c:v>
                </c:pt>
                <c:pt idx="60">
                  <c:v>2.4440892325225502E-2</c:v>
                </c:pt>
                <c:pt idx="61">
                  <c:v>2.5102876155228802E-2</c:v>
                </c:pt>
                <c:pt idx="62">
                  <c:v>2.5774258051314398E-2</c:v>
                </c:pt>
                <c:pt idx="63">
                  <c:v>2.64549744934406E-2</c:v>
                </c:pt>
                <c:pt idx="64">
                  <c:v>2.71449594308939E-2</c:v>
                </c:pt>
                <c:pt idx="65">
                  <c:v>2.78441454703557E-2</c:v>
                </c:pt>
                <c:pt idx="66">
                  <c:v>2.8552467964073298E-2</c:v>
                </c:pt>
                <c:pt idx="67">
                  <c:v>2.9269854453950299E-2</c:v>
                </c:pt>
                <c:pt idx="68">
                  <c:v>2.9996228917638899E-2</c:v>
                </c:pt>
                <c:pt idx="69">
                  <c:v>3.0731512579847201E-2</c:v>
                </c:pt>
                <c:pt idx="70">
                  <c:v>3.1475623030222603E-2</c:v>
                </c:pt>
                <c:pt idx="71">
                  <c:v>3.2228474583108999E-2</c:v>
                </c:pt>
                <c:pt idx="72">
                  <c:v>3.2989977184929097E-2</c:v>
                </c:pt>
                <c:pt idx="73">
                  <c:v>3.3760036244854602E-2</c:v>
                </c:pt>
                <c:pt idx="74">
                  <c:v>3.4538552993079903E-2</c:v>
                </c:pt>
                <c:pt idx="75">
                  <c:v>3.5325423014615401E-2</c:v>
                </c:pt>
                <c:pt idx="76">
                  <c:v>3.6120536076060999E-2</c:v>
                </c:pt>
                <c:pt idx="77">
                  <c:v>3.69237754239767E-2</c:v>
                </c:pt>
                <c:pt idx="78">
                  <c:v>3.7735017642608802E-2</c:v>
                </c:pt>
                <c:pt idx="79">
                  <c:v>3.8554133172959797E-2</c:v>
                </c:pt>
                <c:pt idx="80">
                  <c:v>3.9380985458842797E-2</c:v>
                </c:pt>
                <c:pt idx="81">
                  <c:v>4.0215430767420499E-2</c:v>
                </c:pt>
                <c:pt idx="82">
                  <c:v>4.1057318591205601E-2</c:v>
                </c:pt>
                <c:pt idx="83">
                  <c:v>4.1906492171326699E-2</c:v>
                </c:pt>
                <c:pt idx="84">
                  <c:v>4.2762789054805503E-2</c:v>
                </c:pt>
                <c:pt idx="85">
                  <c:v>4.3626041526445197E-2</c:v>
                </c:pt>
                <c:pt idx="86">
                  <c:v>4.44960767623453E-2</c:v>
                </c:pt>
                <c:pt idx="87">
                  <c:v>4.5372718086789103E-2</c:v>
                </c:pt>
                <c:pt idx="88">
                  <c:v>4.6255785731171999E-2</c:v>
                </c:pt>
                <c:pt idx="89">
                  <c:v>4.71450975918929E-2</c:v>
                </c:pt>
                <c:pt idx="90">
                  <c:v>4.8040469900074302E-2</c:v>
                </c:pt>
                <c:pt idx="91">
                  <c:v>4.8941718116523203E-2</c:v>
                </c:pt>
                <c:pt idx="92">
                  <c:v>4.9848657662512001E-2</c:v>
                </c:pt>
                <c:pt idx="93">
                  <c:v>5.0761104924508901E-2</c:v>
                </c:pt>
                <c:pt idx="94">
                  <c:v>5.1678878477024501E-2</c:v>
                </c:pt>
                <c:pt idx="95">
                  <c:v>5.2601799260697198E-2</c:v>
                </c:pt>
                <c:pt idx="96">
                  <c:v>5.3529691263347098E-2</c:v>
                </c:pt>
                <c:pt idx="97">
                  <c:v>5.4462382081141798E-2</c:v>
                </c:pt>
                <c:pt idx="98">
                  <c:v>5.5399702907635601E-2</c:v>
                </c:pt>
                <c:pt idx="99">
                  <c:v>5.63414892176708E-2</c:v>
                </c:pt>
                <c:pt idx="100">
                  <c:v>5.72875805677968E-2</c:v>
                </c:pt>
                <c:pt idx="101">
                  <c:v>5.8237820935327297E-2</c:v>
                </c:pt>
                <c:pt idx="102">
                  <c:v>5.9192058806230602E-2</c:v>
                </c:pt>
                <c:pt idx="103">
                  <c:v>6.0150147070397002E-2</c:v>
                </c:pt>
                <c:pt idx="104">
                  <c:v>6.11119432983145E-2</c:v>
                </c:pt>
                <c:pt idx="105">
                  <c:v>6.2077309611762797E-2</c:v>
                </c:pt>
                <c:pt idx="106">
                  <c:v>6.3046112503643698E-2</c:v>
                </c:pt>
                <c:pt idx="107">
                  <c:v>6.4018222951850307E-2</c:v>
                </c:pt>
                <c:pt idx="108">
                  <c:v>6.49935162782911E-2</c:v>
                </c:pt>
                <c:pt idx="109">
                  <c:v>6.5971871986424999E-2</c:v>
                </c:pt>
                <c:pt idx="110">
                  <c:v>6.6953173617417899E-2</c:v>
                </c:pt>
                <c:pt idx="111">
                  <c:v>6.7937308885536299E-2</c:v>
                </c:pt>
                <c:pt idx="112">
                  <c:v>6.8924169224000104E-2</c:v>
                </c:pt>
                <c:pt idx="113">
                  <c:v>6.9913649831151503E-2</c:v>
                </c:pt>
                <c:pt idx="114">
                  <c:v>7.0905649828066103E-2</c:v>
                </c:pt>
                <c:pt idx="115">
                  <c:v>7.1900071752715997E-2</c:v>
                </c:pt>
                <c:pt idx="116">
                  <c:v>7.2896821529022299E-2</c:v>
                </c:pt>
                <c:pt idx="117">
                  <c:v>7.3895808378171196E-2</c:v>
                </c:pt>
                <c:pt idx="118">
                  <c:v>7.4896944716518699E-2</c:v>
                </c:pt>
                <c:pt idx="119">
                  <c:v>7.5900145890588994E-2</c:v>
                </c:pt>
                <c:pt idx="120">
                  <c:v>7.6905330153154802E-2</c:v>
                </c:pt>
                <c:pt idx="121">
                  <c:v>7.7912418371500994E-2</c:v>
                </c:pt>
                <c:pt idx="122">
                  <c:v>7.89213339388697E-2</c:v>
                </c:pt>
                <c:pt idx="123">
                  <c:v>7.99320026401589E-2</c:v>
                </c:pt>
                <c:pt idx="124">
                  <c:v>8.0944352584551293E-2</c:v>
                </c:pt>
                <c:pt idx="125">
                  <c:v>8.1958314053030903E-2</c:v>
                </c:pt>
                <c:pt idx="126">
                  <c:v>8.2973819474150404E-2</c:v>
                </c:pt>
                <c:pt idx="127">
                  <c:v>8.3990803498976099E-2</c:v>
                </c:pt>
                <c:pt idx="128">
                  <c:v>8.5009202866082101E-2</c:v>
                </c:pt>
                <c:pt idx="129">
                  <c:v>8.6028956425892505E-2</c:v>
                </c:pt>
                <c:pt idx="130">
                  <c:v>8.7050005011280698E-2</c:v>
                </c:pt>
                <c:pt idx="131">
                  <c:v>8.8072291517400703E-2</c:v>
                </c:pt>
                <c:pt idx="132">
                  <c:v>8.90957608916607E-2</c:v>
                </c:pt>
                <c:pt idx="133">
                  <c:v>9.0120360325002896E-2</c:v>
                </c:pt>
                <c:pt idx="134">
                  <c:v>9.1146039025110107E-2</c:v>
                </c:pt>
                <c:pt idx="135">
                  <c:v>9.2172748009010402E-2</c:v>
                </c:pt>
                <c:pt idx="136">
                  <c:v>9.3200440171555293E-2</c:v>
                </c:pt>
                <c:pt idx="137">
                  <c:v>9.4229070031790305E-2</c:v>
                </c:pt>
                <c:pt idx="138">
                  <c:v>9.5258593657548699E-2</c:v>
                </c:pt>
                <c:pt idx="139">
                  <c:v>9.6288968376449305E-2</c:v>
                </c:pt>
                <c:pt idx="140">
                  <c:v>9.7320152546501004E-2</c:v>
                </c:pt>
                <c:pt idx="141">
                  <c:v>9.8352105680565002E-2</c:v>
                </c:pt>
                <c:pt idx="142">
                  <c:v>9.9384788467727497E-2</c:v>
                </c:pt>
                <c:pt idx="143">
                  <c:v>0.10041816279191899</c:v>
                </c:pt>
                <c:pt idx="144">
                  <c:v>0.101452191659626</c:v>
                </c:pt>
                <c:pt idx="145">
                  <c:v>0.10248683929263699</c:v>
                </c:pt>
                <c:pt idx="146">
                  <c:v>0.103522071253919</c:v>
                </c:pt>
                <c:pt idx="147">
                  <c:v>0.104557854501599</c:v>
                </c:pt>
                <c:pt idx="148">
                  <c:v>0.105594157567667</c:v>
                </c:pt>
                <c:pt idx="149">
                  <c:v>0.106630950352146</c:v>
                </c:pt>
                <c:pt idx="150">
                  <c:v>0.10766820400850199</c:v>
                </c:pt>
                <c:pt idx="151">
                  <c:v>0.108705890831098</c:v>
                </c:pt>
                <c:pt idx="152">
                  <c:v>0.10974398399813701</c:v>
                </c:pt>
                <c:pt idx="153">
                  <c:v>0.110782457449269</c:v>
                </c:pt>
                <c:pt idx="154">
                  <c:v>0.111821285795941</c:v>
                </c:pt>
                <c:pt idx="155">
                  <c:v>0.11286044430548201</c:v>
                </c:pt>
                <c:pt idx="156">
                  <c:v>0.113899908921133</c:v>
                </c:pt>
                <c:pt idx="157">
                  <c:v>0.11493965643001</c:v>
                </c:pt>
                <c:pt idx="158">
                  <c:v>0.11597966451396401</c:v>
                </c:pt>
                <c:pt idx="159">
                  <c:v>0.11701991186242</c:v>
                </c:pt>
                <c:pt idx="160">
                  <c:v>0.118060378182418</c:v>
                </c:pt>
                <c:pt idx="161">
                  <c:v>0.119101044213016</c:v>
                </c:pt>
                <c:pt idx="162">
                  <c:v>0.120141891662305</c:v>
                </c:pt>
                <c:pt idx="163">
                  <c:v>0.121182903131459</c:v>
                </c:pt>
                <c:pt idx="164">
                  <c:v>0.122224062083787</c:v>
                </c:pt>
                <c:pt idx="165">
                  <c:v>0.1232653528035</c:v>
                </c:pt>
                <c:pt idx="166">
                  <c:v>0.124306760391</c:v>
                </c:pt>
                <c:pt idx="167">
                  <c:v>0.125348270820094</c:v>
                </c:pt>
                <c:pt idx="168">
                  <c:v>0.12638987106895699</c:v>
                </c:pt>
                <c:pt idx="169">
                  <c:v>0.12743154916636601</c:v>
                </c:pt>
                <c:pt idx="170">
                  <c:v>0.128473294258693</c:v>
                </c:pt>
                <c:pt idx="171">
                  <c:v>0.12951509660630101</c:v>
                </c:pt>
                <c:pt idx="172">
                  <c:v>0.13055694755558001</c:v>
                </c:pt>
                <c:pt idx="173">
                  <c:v>0.131598839535323</c:v>
                </c:pt>
                <c:pt idx="174">
                  <c:v>0.132640766052354</c:v>
                </c:pt>
                <c:pt idx="175">
                  <c:v>0.13368272162572201</c:v>
                </c:pt>
                <c:pt idx="176">
                  <c:v>0.134724701684382</c:v>
                </c:pt>
                <c:pt idx="177">
                  <c:v>0.135766702457945</c:v>
                </c:pt>
                <c:pt idx="178">
                  <c:v>0.136808720843937</c:v>
                </c:pt>
                <c:pt idx="179">
                  <c:v>0.13785075426993801</c:v>
                </c:pt>
                <c:pt idx="180">
                  <c:v>0.138892800572541</c:v>
                </c:pt>
                <c:pt idx="181">
                  <c:v>0.139934857900603</c:v>
                </c:pt>
                <c:pt idx="182">
                  <c:v>0.14097692464432601</c:v>
                </c:pt>
                <c:pt idx="183">
                  <c:v>0.142018999396995</c:v>
                </c:pt>
                <c:pt idx="184">
                  <c:v>0.143061080921977</c:v>
                </c:pt>
                <c:pt idx="185">
                  <c:v>0.14410316814559301</c:v>
                </c:pt>
                <c:pt idx="186">
                  <c:v>0.145145260151051</c:v>
                </c:pt>
                <c:pt idx="187">
                  <c:v>0.14618735617138601</c:v>
                </c:pt>
                <c:pt idx="188">
                  <c:v>0.14722945557193801</c:v>
                </c:pt>
                <c:pt idx="189">
                  <c:v>0.14827155782943899</c:v>
                </c:pt>
                <c:pt idx="190">
                  <c:v>0.149313662517465</c:v>
                </c:pt>
                <c:pt idx="191">
                  <c:v>0.15035576928863101</c:v>
                </c:pt>
                <c:pt idx="192">
                  <c:v>0.15139787785622799</c:v>
                </c:pt>
                <c:pt idx="193">
                  <c:v>0.152439987982946</c:v>
                </c:pt>
                <c:pt idx="194">
                  <c:v>0.15348209946936001</c:v>
                </c:pt>
                <c:pt idx="195">
                  <c:v>0.15452421214748599</c:v>
                </c:pt>
                <c:pt idx="196">
                  <c:v>0.15556632587534899</c:v>
                </c:pt>
                <c:pt idx="197">
                  <c:v>0.15660844053140899</c:v>
                </c:pt>
                <c:pt idx="198">
                  <c:v>0.157650556010697</c:v>
                </c:pt>
                <c:pt idx="199">
                  <c:v>0.15869267222282701</c:v>
                </c:pt>
                <c:pt idx="200">
                  <c:v>0.15973478908937999</c:v>
                </c:pt>
                <c:pt idx="201">
                  <c:v>0.160776906541923</c:v>
                </c:pt>
                <c:pt idx="202">
                  <c:v>0.16181902451911601</c:v>
                </c:pt>
                <c:pt idx="203">
                  <c:v>0.16286114296701601</c:v>
                </c:pt>
                <c:pt idx="204">
                  <c:v>0.16390326183822199</c:v>
                </c:pt>
                <c:pt idx="205">
                  <c:v>0.164945381091257</c:v>
                </c:pt>
                <c:pt idx="206">
                  <c:v>0.16598750068863399</c:v>
                </c:pt>
                <c:pt idx="207">
                  <c:v>0.167029620597686</c:v>
                </c:pt>
                <c:pt idx="208">
                  <c:v>0.16807174078867501</c:v>
                </c:pt>
                <c:pt idx="209">
                  <c:v>0.16911386123462599</c:v>
                </c:pt>
                <c:pt idx="210">
                  <c:v>0.170155981911017</c:v>
                </c:pt>
                <c:pt idx="211">
                  <c:v>0.17119810279605299</c:v>
                </c:pt>
                <c:pt idx="212">
                  <c:v>0.172240223870086</c:v>
                </c:pt>
                <c:pt idx="213">
                  <c:v>0.17328234511545401</c:v>
                </c:pt>
                <c:pt idx="214">
                  <c:v>0.17432446651566499</c:v>
                </c:pt>
                <c:pt idx="215">
                  <c:v>0.17536658805578501</c:v>
                </c:pt>
                <c:pt idx="216">
                  <c:v>0.17640870972216499</c:v>
                </c:pt>
                <c:pt idx="217">
                  <c:v>0.17745083150209201</c:v>
                </c:pt>
                <c:pt idx="218">
                  <c:v>0.17849295338437701</c:v>
                </c:pt>
                <c:pt idx="219">
                  <c:v>0.179535075358732</c:v>
                </c:pt>
                <c:pt idx="220">
                  <c:v>0.18057719741637501</c:v>
                </c:pt>
                <c:pt idx="221">
                  <c:v>0.181619319549746</c:v>
                </c:pt>
                <c:pt idx="222">
                  <c:v>0.182661441751616</c:v>
                </c:pt>
                <c:pt idx="223">
                  <c:v>0.183703564015469</c:v>
                </c:pt>
                <c:pt idx="224">
                  <c:v>0.18474568633503799</c:v>
                </c:pt>
                <c:pt idx="225">
                  <c:v>0.185787808704728</c:v>
                </c:pt>
                <c:pt idx="226">
                  <c:v>0.18682993111889501</c:v>
                </c:pt>
                <c:pt idx="227">
                  <c:v>0.18787205357235101</c:v>
                </c:pt>
                <c:pt idx="228">
                  <c:v>0.18891417606062599</c:v>
                </c:pt>
                <c:pt idx="229">
                  <c:v>0.18995629857943799</c:v>
                </c:pt>
                <c:pt idx="230">
                  <c:v>0.19099842112521401</c:v>
                </c:pt>
                <c:pt idx="231">
                  <c:v>0.192040543695052</c:v>
                </c:pt>
                <c:pt idx="232">
                  <c:v>0.19308266628556101</c:v>
                </c:pt>
                <c:pt idx="233">
                  <c:v>0.194124788893942</c:v>
                </c:pt>
                <c:pt idx="234">
                  <c:v>0.19516691151816001</c:v>
                </c:pt>
                <c:pt idx="235">
                  <c:v>0.19620903415689001</c:v>
                </c:pt>
                <c:pt idx="236">
                  <c:v>0.19725115680840699</c:v>
                </c:pt>
                <c:pt idx="237">
                  <c:v>0.198293279469966</c:v>
                </c:pt>
                <c:pt idx="238">
                  <c:v>0.199335402139354</c:v>
                </c:pt>
                <c:pt idx="239">
                  <c:v>0.20037752481482199</c:v>
                </c:pt>
                <c:pt idx="240">
                  <c:v>0.201419647495613</c:v>
                </c:pt>
                <c:pt idx="241">
                  <c:v>0.20246177018103401</c:v>
                </c:pt>
                <c:pt idx="242">
                  <c:v>0.20350389287013201</c:v>
                </c:pt>
                <c:pt idx="243">
                  <c:v>0.204546015561823</c:v>
                </c:pt>
                <c:pt idx="244">
                  <c:v>0.20558813825493799</c:v>
                </c:pt>
                <c:pt idx="245">
                  <c:v>0.20663026094926401</c:v>
                </c:pt>
                <c:pt idx="246">
                  <c:v>0.20767238364443399</c:v>
                </c:pt>
                <c:pt idx="247">
                  <c:v>0.208714506340302</c:v>
                </c:pt>
                <c:pt idx="248">
                  <c:v>0.20975662903681</c:v>
                </c:pt>
                <c:pt idx="249">
                  <c:v>0.210798751733908</c:v>
                </c:pt>
                <c:pt idx="250">
                  <c:v>0.211840874431548</c:v>
                </c:pt>
                <c:pt idx="251">
                  <c:v>0.212882997129687</c:v>
                </c:pt>
                <c:pt idx="252">
                  <c:v>0.21392511982828499</c:v>
                </c:pt>
                <c:pt idx="253">
                  <c:v>0.21496724252730601</c:v>
                </c:pt>
                <c:pt idx="254">
                  <c:v>0.21600936522670799</c:v>
                </c:pt>
                <c:pt idx="255">
                  <c:v>0.217051487926197</c:v>
                </c:pt>
                <c:pt idx="256">
                  <c:v>0.218093610625686</c:v>
                </c:pt>
                <c:pt idx="257">
                  <c:v>0.219135733325174</c:v>
                </c:pt>
                <c:pt idx="258">
                  <c:v>0.220177856024663</c:v>
                </c:pt>
                <c:pt idx="259">
                  <c:v>0.221219978724151</c:v>
                </c:pt>
                <c:pt idx="260">
                  <c:v>0.22226210142364</c:v>
                </c:pt>
                <c:pt idx="261">
                  <c:v>0.223304224123128</c:v>
                </c:pt>
                <c:pt idx="262">
                  <c:v>0.224346346822617</c:v>
                </c:pt>
                <c:pt idx="263">
                  <c:v>0.22538846952210501</c:v>
                </c:pt>
                <c:pt idx="264">
                  <c:v>0.22643059222159401</c:v>
                </c:pt>
                <c:pt idx="265">
                  <c:v>0.22747271492108201</c:v>
                </c:pt>
                <c:pt idx="266">
                  <c:v>0.22851483762057101</c:v>
                </c:pt>
                <c:pt idx="267">
                  <c:v>0.22955696032005901</c:v>
                </c:pt>
                <c:pt idx="268">
                  <c:v>0.23059908301954701</c:v>
                </c:pt>
                <c:pt idx="269">
                  <c:v>0.23164120571903599</c:v>
                </c:pt>
                <c:pt idx="270">
                  <c:v>0.23268332841852399</c:v>
                </c:pt>
                <c:pt idx="271">
                  <c:v>0.23372545111801299</c:v>
                </c:pt>
                <c:pt idx="272">
                  <c:v>0.23476757381750199</c:v>
                </c:pt>
                <c:pt idx="273">
                  <c:v>0.23580969651698999</c:v>
                </c:pt>
                <c:pt idx="274">
                  <c:v>0.23685181921647799</c:v>
                </c:pt>
                <c:pt idx="275">
                  <c:v>0.23789394191596699</c:v>
                </c:pt>
                <c:pt idx="276">
                  <c:v>0.238936064615456</c:v>
                </c:pt>
                <c:pt idx="277">
                  <c:v>0.239978187314944</c:v>
                </c:pt>
                <c:pt idx="278">
                  <c:v>0.241020310014433</c:v>
                </c:pt>
                <c:pt idx="279">
                  <c:v>0.242062432713921</c:v>
                </c:pt>
                <c:pt idx="280">
                  <c:v>0.24310455541341</c:v>
                </c:pt>
                <c:pt idx="281">
                  <c:v>0.244146678112898</c:v>
                </c:pt>
                <c:pt idx="282">
                  <c:v>0.245188800812386</c:v>
                </c:pt>
                <c:pt idx="283">
                  <c:v>0.24623092351187501</c:v>
                </c:pt>
                <c:pt idx="284">
                  <c:v>0.24727304621136401</c:v>
                </c:pt>
                <c:pt idx="285">
                  <c:v>0.24831516891085201</c:v>
                </c:pt>
                <c:pt idx="286">
                  <c:v>0.24935729161034101</c:v>
                </c:pt>
                <c:pt idx="287">
                  <c:v>0.25039941430982898</c:v>
                </c:pt>
                <c:pt idx="288">
                  <c:v>0.25144153700931698</c:v>
                </c:pt>
                <c:pt idx="289">
                  <c:v>0.25248365970880599</c:v>
                </c:pt>
                <c:pt idx="290">
                  <c:v>0.25352578240829399</c:v>
                </c:pt>
                <c:pt idx="291">
                  <c:v>0.25456790510778299</c:v>
                </c:pt>
                <c:pt idx="292">
                  <c:v>0.25561002780727199</c:v>
                </c:pt>
                <c:pt idx="293">
                  <c:v>0.25665215050675999</c:v>
                </c:pt>
                <c:pt idx="294">
                  <c:v>0.25769427320624899</c:v>
                </c:pt>
                <c:pt idx="295">
                  <c:v>0.25873639590573699</c:v>
                </c:pt>
                <c:pt idx="296">
                  <c:v>0.259778518605225</c:v>
                </c:pt>
                <c:pt idx="297">
                  <c:v>0.260820641304714</c:v>
                </c:pt>
                <c:pt idx="298">
                  <c:v>0.261862764004203</c:v>
                </c:pt>
                <c:pt idx="299">
                  <c:v>0.262904886703691</c:v>
                </c:pt>
                <c:pt idx="300">
                  <c:v>0.26394700940318</c:v>
                </c:pt>
                <c:pt idx="301">
                  <c:v>0.264989132102668</c:v>
                </c:pt>
                <c:pt idx="302">
                  <c:v>0.266031254802157</c:v>
                </c:pt>
                <c:pt idx="303">
                  <c:v>0.267073377501645</c:v>
                </c:pt>
                <c:pt idx="304">
                  <c:v>0.268115500201134</c:v>
                </c:pt>
                <c:pt idx="305">
                  <c:v>0.26915762290062201</c:v>
                </c:pt>
                <c:pt idx="306">
                  <c:v>0.27019974560011101</c:v>
                </c:pt>
                <c:pt idx="307">
                  <c:v>0.27124186829959901</c:v>
                </c:pt>
                <c:pt idx="308">
                  <c:v>0.27228399099908801</c:v>
                </c:pt>
                <c:pt idx="309">
                  <c:v>0.27332611369857601</c:v>
                </c:pt>
                <c:pt idx="310">
                  <c:v>0.27436823639806501</c:v>
                </c:pt>
                <c:pt idx="311">
                  <c:v>0.27541035909755301</c:v>
                </c:pt>
                <c:pt idx="312">
                  <c:v>0.27645248179704202</c:v>
                </c:pt>
                <c:pt idx="313">
                  <c:v>0.27749460449653002</c:v>
                </c:pt>
                <c:pt idx="314">
                  <c:v>0.27853672719601902</c:v>
                </c:pt>
                <c:pt idx="315">
                  <c:v>0.27957884989550702</c:v>
                </c:pt>
                <c:pt idx="316">
                  <c:v>0.28062097259499602</c:v>
                </c:pt>
                <c:pt idx="317">
                  <c:v>0.28166309529448402</c:v>
                </c:pt>
                <c:pt idx="318">
                  <c:v>0.28270521799397302</c:v>
                </c:pt>
                <c:pt idx="319">
                  <c:v>0.28374734069346103</c:v>
                </c:pt>
                <c:pt idx="320">
                  <c:v>0.28478946339295003</c:v>
                </c:pt>
                <c:pt idx="321">
                  <c:v>0.28583158609243797</c:v>
                </c:pt>
                <c:pt idx="322">
                  <c:v>0.28687370879192697</c:v>
                </c:pt>
                <c:pt idx="323">
                  <c:v>0.28791583149141498</c:v>
                </c:pt>
                <c:pt idx="324">
                  <c:v>0.28895795419090398</c:v>
                </c:pt>
                <c:pt idx="325">
                  <c:v>0.29000007689039198</c:v>
                </c:pt>
                <c:pt idx="326">
                  <c:v>0.29104219958988098</c:v>
                </c:pt>
                <c:pt idx="327">
                  <c:v>0.29208432228936898</c:v>
                </c:pt>
                <c:pt idx="328">
                  <c:v>0.29312644498885798</c:v>
                </c:pt>
                <c:pt idx="329">
                  <c:v>0.29416856768834598</c:v>
                </c:pt>
                <c:pt idx="330">
                  <c:v>0.29521069038783498</c:v>
                </c:pt>
                <c:pt idx="331">
                  <c:v>0.29625281308732299</c:v>
                </c:pt>
                <c:pt idx="332">
                  <c:v>0.29729493578681099</c:v>
                </c:pt>
                <c:pt idx="333">
                  <c:v>0.29833705848629999</c:v>
                </c:pt>
                <c:pt idx="334">
                  <c:v>0.29937918118578899</c:v>
                </c:pt>
                <c:pt idx="335">
                  <c:v>0.30042130388527699</c:v>
                </c:pt>
                <c:pt idx="336">
                  <c:v>0.30146342658476499</c:v>
                </c:pt>
                <c:pt idx="337">
                  <c:v>0.30250554928425399</c:v>
                </c:pt>
                <c:pt idx="338">
                  <c:v>0.30354767198374299</c:v>
                </c:pt>
                <c:pt idx="339">
                  <c:v>0.304589794683231</c:v>
                </c:pt>
                <c:pt idx="340">
                  <c:v>0.30563191738272</c:v>
                </c:pt>
                <c:pt idx="341">
                  <c:v>0.306674040082208</c:v>
                </c:pt>
                <c:pt idx="342">
                  <c:v>0.307716162781697</c:v>
                </c:pt>
                <c:pt idx="343">
                  <c:v>0.308758285481186</c:v>
                </c:pt>
                <c:pt idx="344">
                  <c:v>0.309800408180674</c:v>
                </c:pt>
                <c:pt idx="345">
                  <c:v>0.310842530880162</c:v>
                </c:pt>
                <c:pt idx="346">
                  <c:v>0.31188465357965101</c:v>
                </c:pt>
                <c:pt idx="347">
                  <c:v>0.31292677627913901</c:v>
                </c:pt>
                <c:pt idx="348">
                  <c:v>0.31396889897862801</c:v>
                </c:pt>
                <c:pt idx="349">
                  <c:v>0.31501102167811601</c:v>
                </c:pt>
                <c:pt idx="350">
                  <c:v>0.31605314437760501</c:v>
                </c:pt>
                <c:pt idx="351">
                  <c:v>0.31709526707709301</c:v>
                </c:pt>
                <c:pt idx="352">
                  <c:v>0.31813738977658201</c:v>
                </c:pt>
                <c:pt idx="353">
                  <c:v>0.31917951247607002</c:v>
                </c:pt>
                <c:pt idx="354">
                  <c:v>0.32022163517555902</c:v>
                </c:pt>
                <c:pt idx="355">
                  <c:v>0.32126375787504702</c:v>
                </c:pt>
                <c:pt idx="356">
                  <c:v>0.32230588057453602</c:v>
                </c:pt>
                <c:pt idx="357">
                  <c:v>0.32334800327402402</c:v>
                </c:pt>
                <c:pt idx="358">
                  <c:v>0.32439012597351302</c:v>
                </c:pt>
                <c:pt idx="359">
                  <c:v>0.32543224867300102</c:v>
                </c:pt>
                <c:pt idx="360">
                  <c:v>0.32647437137249002</c:v>
                </c:pt>
                <c:pt idx="361">
                  <c:v>0.32751649407197903</c:v>
                </c:pt>
                <c:pt idx="362">
                  <c:v>0.32855861677146703</c:v>
                </c:pt>
                <c:pt idx="363">
                  <c:v>0.32960073947095497</c:v>
                </c:pt>
                <c:pt idx="364">
                  <c:v>0.33064286217044397</c:v>
                </c:pt>
                <c:pt idx="365">
                  <c:v>0.33168498486993198</c:v>
                </c:pt>
                <c:pt idx="366">
                  <c:v>0.33272710756942098</c:v>
                </c:pt>
                <c:pt idx="367">
                  <c:v>0.33376923026890898</c:v>
                </c:pt>
                <c:pt idx="368">
                  <c:v>0.33481135296839798</c:v>
                </c:pt>
                <c:pt idx="369">
                  <c:v>0.33585347566788598</c:v>
                </c:pt>
                <c:pt idx="370">
                  <c:v>0.33689559836737498</c:v>
                </c:pt>
                <c:pt idx="371">
                  <c:v>0.33793772106686298</c:v>
                </c:pt>
                <c:pt idx="372">
                  <c:v>0.33897984376635198</c:v>
                </c:pt>
                <c:pt idx="373">
                  <c:v>0.34002196646583999</c:v>
                </c:pt>
                <c:pt idx="374">
                  <c:v>0.34106408916532899</c:v>
                </c:pt>
                <c:pt idx="375">
                  <c:v>0.34210621186481699</c:v>
                </c:pt>
                <c:pt idx="376">
                  <c:v>0.34314833456430599</c:v>
                </c:pt>
                <c:pt idx="377">
                  <c:v>0.34419045726379399</c:v>
                </c:pt>
                <c:pt idx="378">
                  <c:v>0.34523257996328299</c:v>
                </c:pt>
                <c:pt idx="379">
                  <c:v>0.34627470266277099</c:v>
                </c:pt>
                <c:pt idx="380">
                  <c:v>0.34731682536226</c:v>
                </c:pt>
                <c:pt idx="381">
                  <c:v>0.348358948061748</c:v>
                </c:pt>
                <c:pt idx="382">
                  <c:v>0.349401070761236</c:v>
                </c:pt>
                <c:pt idx="383">
                  <c:v>0.350443193460725</c:v>
                </c:pt>
                <c:pt idx="384">
                  <c:v>0.351485316160213</c:v>
                </c:pt>
                <c:pt idx="385">
                  <c:v>0.352527438859702</c:v>
                </c:pt>
                <c:pt idx="386">
                  <c:v>0.353569561559191</c:v>
                </c:pt>
                <c:pt idx="387">
                  <c:v>0.35461168425867901</c:v>
                </c:pt>
                <c:pt idx="388">
                  <c:v>0.35565380695816701</c:v>
                </c:pt>
                <c:pt idx="389">
                  <c:v>0.35669592965765501</c:v>
                </c:pt>
                <c:pt idx="390">
                  <c:v>0.35773805235714401</c:v>
                </c:pt>
                <c:pt idx="391">
                  <c:v>0.35878017505663301</c:v>
                </c:pt>
                <c:pt idx="392">
                  <c:v>0.35982229775612101</c:v>
                </c:pt>
                <c:pt idx="393">
                  <c:v>0.36086442045560901</c:v>
                </c:pt>
                <c:pt idx="394">
                  <c:v>0.36190654315509801</c:v>
                </c:pt>
                <c:pt idx="395">
                  <c:v>0.36294866585458702</c:v>
                </c:pt>
                <c:pt idx="396">
                  <c:v>0.36399078855407502</c:v>
                </c:pt>
                <c:pt idx="397">
                  <c:v>0.36503291125356402</c:v>
                </c:pt>
                <c:pt idx="398">
                  <c:v>0.36607503395305202</c:v>
                </c:pt>
                <c:pt idx="399">
                  <c:v>0.36711715665254002</c:v>
                </c:pt>
                <c:pt idx="400">
                  <c:v>0.36815927935202902</c:v>
                </c:pt>
                <c:pt idx="401">
                  <c:v>0.36920140205151702</c:v>
                </c:pt>
                <c:pt idx="402">
                  <c:v>0.37024352475100603</c:v>
                </c:pt>
                <c:pt idx="403">
                  <c:v>0.37128564745049403</c:v>
                </c:pt>
                <c:pt idx="404">
                  <c:v>0.37232777014998297</c:v>
                </c:pt>
                <c:pt idx="405">
                  <c:v>0.37336989284947097</c:v>
                </c:pt>
                <c:pt idx="406">
                  <c:v>0.37441201554895898</c:v>
                </c:pt>
                <c:pt idx="407">
                  <c:v>0.37545413824844798</c:v>
                </c:pt>
                <c:pt idx="408">
                  <c:v>0.37649626094793598</c:v>
                </c:pt>
                <c:pt idx="409">
                  <c:v>0.37753838364742498</c:v>
                </c:pt>
                <c:pt idx="410">
                  <c:v>0.37858050634691298</c:v>
                </c:pt>
                <c:pt idx="411">
                  <c:v>0.37962262904640198</c:v>
                </c:pt>
                <c:pt idx="412">
                  <c:v>0.38066475174588998</c:v>
                </c:pt>
                <c:pt idx="413">
                  <c:v>0.38170687444537799</c:v>
                </c:pt>
                <c:pt idx="414">
                  <c:v>0.38274899714486699</c:v>
                </c:pt>
                <c:pt idx="415">
                  <c:v>0.38379111984435499</c:v>
                </c:pt>
                <c:pt idx="416">
                  <c:v>0.38483324254384399</c:v>
                </c:pt>
                <c:pt idx="417">
                  <c:v>0.38587536524333199</c:v>
                </c:pt>
                <c:pt idx="418">
                  <c:v>0.38691748794282099</c:v>
                </c:pt>
                <c:pt idx="419">
                  <c:v>0.38795961064230899</c:v>
                </c:pt>
                <c:pt idx="420">
                  <c:v>0.389001733341798</c:v>
                </c:pt>
                <c:pt idx="421">
                  <c:v>0.390043856041286</c:v>
                </c:pt>
                <c:pt idx="422">
                  <c:v>0.391085978740775</c:v>
                </c:pt>
                <c:pt idx="423">
                  <c:v>0.392128101440263</c:v>
                </c:pt>
                <c:pt idx="424">
                  <c:v>0.393170224139752</c:v>
                </c:pt>
                <c:pt idx="425">
                  <c:v>0.39421234683924</c:v>
                </c:pt>
                <c:pt idx="426">
                  <c:v>0.395254469538729</c:v>
                </c:pt>
                <c:pt idx="427">
                  <c:v>0.396296592238217</c:v>
                </c:pt>
                <c:pt idx="428">
                  <c:v>0.39733871493770601</c:v>
                </c:pt>
                <c:pt idx="429">
                  <c:v>0.39838083763719401</c:v>
                </c:pt>
                <c:pt idx="430">
                  <c:v>0.39942296033668301</c:v>
                </c:pt>
                <c:pt idx="431">
                  <c:v>0.40046508303617101</c:v>
                </c:pt>
                <c:pt idx="432">
                  <c:v>0.40150720573565901</c:v>
                </c:pt>
                <c:pt idx="433">
                  <c:v>0.40254932843514801</c:v>
                </c:pt>
                <c:pt idx="434">
                  <c:v>0.40359145113463701</c:v>
                </c:pt>
                <c:pt idx="435">
                  <c:v>0.40463357383412502</c:v>
                </c:pt>
                <c:pt idx="436">
                  <c:v>0.40567569653361302</c:v>
                </c:pt>
                <c:pt idx="437">
                  <c:v>0.40671781923310202</c:v>
                </c:pt>
                <c:pt idx="438">
                  <c:v>0.40775994193259002</c:v>
                </c:pt>
                <c:pt idx="439">
                  <c:v>0.40880206463207902</c:v>
                </c:pt>
                <c:pt idx="440">
                  <c:v>0.40984418733156702</c:v>
                </c:pt>
                <c:pt idx="441">
                  <c:v>0.41088631003105502</c:v>
                </c:pt>
                <c:pt idx="442">
                  <c:v>0.41192843273054403</c:v>
                </c:pt>
                <c:pt idx="443">
                  <c:v>0.41297055543003303</c:v>
                </c:pt>
                <c:pt idx="444">
                  <c:v>0.41401267812952097</c:v>
                </c:pt>
                <c:pt idx="445">
                  <c:v>0.41505480082900897</c:v>
                </c:pt>
                <c:pt idx="446">
                  <c:v>0.41609692352849798</c:v>
                </c:pt>
                <c:pt idx="447">
                  <c:v>0.41713904622798698</c:v>
                </c:pt>
                <c:pt idx="448">
                  <c:v>0.41818116892747498</c:v>
                </c:pt>
                <c:pt idx="449">
                  <c:v>0.41922329162696298</c:v>
                </c:pt>
                <c:pt idx="450">
                  <c:v>0.42026541432645198</c:v>
                </c:pt>
                <c:pt idx="451">
                  <c:v>0.42130753702593998</c:v>
                </c:pt>
                <c:pt idx="452">
                  <c:v>0.42234965972542898</c:v>
                </c:pt>
                <c:pt idx="453">
                  <c:v>0.42339178242491698</c:v>
                </c:pt>
                <c:pt idx="454">
                  <c:v>0.42443390512440499</c:v>
                </c:pt>
                <c:pt idx="455">
                  <c:v>0.42547602782389399</c:v>
                </c:pt>
                <c:pt idx="456">
                  <c:v>0.42651815052338299</c:v>
                </c:pt>
                <c:pt idx="457">
                  <c:v>0.42756027322287099</c:v>
                </c:pt>
                <c:pt idx="458">
                  <c:v>0.42860239592235899</c:v>
                </c:pt>
                <c:pt idx="459">
                  <c:v>0.42964451862184799</c:v>
                </c:pt>
                <c:pt idx="460">
                  <c:v>0.43068664132133599</c:v>
                </c:pt>
                <c:pt idx="461">
                  <c:v>0.431728764020825</c:v>
                </c:pt>
                <c:pt idx="462">
                  <c:v>0.432770886720313</c:v>
                </c:pt>
                <c:pt idx="463">
                  <c:v>0.433813009419802</c:v>
                </c:pt>
                <c:pt idx="464">
                  <c:v>0.43485513211929</c:v>
                </c:pt>
                <c:pt idx="465">
                  <c:v>0.435897254818779</c:v>
                </c:pt>
                <c:pt idx="466">
                  <c:v>0.436939377518267</c:v>
                </c:pt>
                <c:pt idx="467">
                  <c:v>0.437981500217755</c:v>
                </c:pt>
                <c:pt idx="468">
                  <c:v>0.43902362291724401</c:v>
                </c:pt>
                <c:pt idx="469">
                  <c:v>0.44006574561673201</c:v>
                </c:pt>
                <c:pt idx="470">
                  <c:v>0.44110786831622101</c:v>
                </c:pt>
                <c:pt idx="471">
                  <c:v>0.44214999101571001</c:v>
                </c:pt>
                <c:pt idx="472">
                  <c:v>0.44319211371519801</c:v>
                </c:pt>
                <c:pt idx="473">
                  <c:v>0.44423423641468601</c:v>
                </c:pt>
                <c:pt idx="474">
                  <c:v>0.44527635911417501</c:v>
                </c:pt>
                <c:pt idx="475">
                  <c:v>0.44631848181366301</c:v>
                </c:pt>
                <c:pt idx="476">
                  <c:v>0.44736060451315202</c:v>
                </c:pt>
                <c:pt idx="477">
                  <c:v>0.44840272721264002</c:v>
                </c:pt>
                <c:pt idx="478">
                  <c:v>0.44944484991212802</c:v>
                </c:pt>
                <c:pt idx="479">
                  <c:v>0.45048697261161702</c:v>
                </c:pt>
                <c:pt idx="480">
                  <c:v>0.45152909531110502</c:v>
                </c:pt>
                <c:pt idx="481">
                  <c:v>0.45257121801059402</c:v>
                </c:pt>
                <c:pt idx="482">
                  <c:v>0.45361334071008302</c:v>
                </c:pt>
                <c:pt idx="483">
                  <c:v>0.45465546340957103</c:v>
                </c:pt>
                <c:pt idx="484">
                  <c:v>0.45569758610906003</c:v>
                </c:pt>
                <c:pt idx="485">
                  <c:v>0.45673970880854797</c:v>
                </c:pt>
                <c:pt idx="486">
                  <c:v>0.45778183150803597</c:v>
                </c:pt>
                <c:pt idx="487">
                  <c:v>0.45882395420752498</c:v>
                </c:pt>
                <c:pt idx="488">
                  <c:v>0.45986607690701298</c:v>
                </c:pt>
                <c:pt idx="489">
                  <c:v>0.46090819960650198</c:v>
                </c:pt>
                <c:pt idx="490">
                  <c:v>0.46195032230598998</c:v>
                </c:pt>
                <c:pt idx="491">
                  <c:v>0.46299244500547798</c:v>
                </c:pt>
                <c:pt idx="492">
                  <c:v>0.46403456770496698</c:v>
                </c:pt>
                <c:pt idx="493">
                  <c:v>0.46507669040445598</c:v>
                </c:pt>
                <c:pt idx="494">
                  <c:v>0.46611881310394399</c:v>
                </c:pt>
                <c:pt idx="495">
                  <c:v>0.46716093580343199</c:v>
                </c:pt>
                <c:pt idx="496">
                  <c:v>0.46820305850292099</c:v>
                </c:pt>
                <c:pt idx="497">
                  <c:v>0.46924518120240899</c:v>
                </c:pt>
                <c:pt idx="498">
                  <c:v>0.47028730390189799</c:v>
                </c:pt>
                <c:pt idx="499">
                  <c:v>0.47132942660138599</c:v>
                </c:pt>
                <c:pt idx="500">
                  <c:v>0.47237154930087499</c:v>
                </c:pt>
                <c:pt idx="501">
                  <c:v>0.473413672000363</c:v>
                </c:pt>
                <c:pt idx="502">
                  <c:v>0.474455794699852</c:v>
                </c:pt>
                <c:pt idx="503">
                  <c:v>0.47549791739934</c:v>
                </c:pt>
                <c:pt idx="504">
                  <c:v>0.476540040098829</c:v>
                </c:pt>
                <c:pt idx="505">
                  <c:v>0.477582162798317</c:v>
                </c:pt>
                <c:pt idx="506">
                  <c:v>0.478624285497805</c:v>
                </c:pt>
                <c:pt idx="507">
                  <c:v>0.479666408197294</c:v>
                </c:pt>
                <c:pt idx="508">
                  <c:v>0.480708530896783</c:v>
                </c:pt>
                <c:pt idx="509">
                  <c:v>0.48175065359627101</c:v>
                </c:pt>
                <c:pt idx="510">
                  <c:v>0.48279277629575901</c:v>
                </c:pt>
                <c:pt idx="511">
                  <c:v>0.48383489899524801</c:v>
                </c:pt>
                <c:pt idx="512">
                  <c:v>0.48487702169473601</c:v>
                </c:pt>
                <c:pt idx="513">
                  <c:v>0.48591914439422501</c:v>
                </c:pt>
                <c:pt idx="514">
                  <c:v>0.48696126709371401</c:v>
                </c:pt>
                <c:pt idx="515">
                  <c:v>0.48800338979320201</c:v>
                </c:pt>
                <c:pt idx="516">
                  <c:v>0.48904551249269002</c:v>
                </c:pt>
                <c:pt idx="517">
                  <c:v>0.49008763519217902</c:v>
                </c:pt>
                <c:pt idx="518">
                  <c:v>0.49112975789166702</c:v>
                </c:pt>
                <c:pt idx="519">
                  <c:v>0.49217188059115602</c:v>
                </c:pt>
                <c:pt idx="520">
                  <c:v>0.49321400329064402</c:v>
                </c:pt>
                <c:pt idx="521">
                  <c:v>0.49425612599013202</c:v>
                </c:pt>
                <c:pt idx="522">
                  <c:v>0.49529824868962102</c:v>
                </c:pt>
                <c:pt idx="523">
                  <c:v>0.49634037138910903</c:v>
                </c:pt>
                <c:pt idx="524">
                  <c:v>0.49738249408859803</c:v>
                </c:pt>
                <c:pt idx="525">
                  <c:v>0.49842461678808597</c:v>
                </c:pt>
                <c:pt idx="526">
                  <c:v>0.49946673948757497</c:v>
                </c:pt>
                <c:pt idx="527">
                  <c:v>0.50050886218706303</c:v>
                </c:pt>
                <c:pt idx="528">
                  <c:v>0.50155098488655203</c:v>
                </c:pt>
                <c:pt idx="529">
                  <c:v>0.50259310758604003</c:v>
                </c:pt>
                <c:pt idx="530">
                  <c:v>0.50363523028552803</c:v>
                </c:pt>
                <c:pt idx="531">
                  <c:v>0.50467735298501704</c:v>
                </c:pt>
                <c:pt idx="532">
                  <c:v>0.50571947568450604</c:v>
                </c:pt>
                <c:pt idx="533">
                  <c:v>0.50676159838399404</c:v>
                </c:pt>
                <c:pt idx="534">
                  <c:v>0.50780372108348204</c:v>
                </c:pt>
                <c:pt idx="535">
                  <c:v>0.50884584378297104</c:v>
                </c:pt>
                <c:pt idx="536">
                  <c:v>0.50988796648245904</c:v>
                </c:pt>
                <c:pt idx="537">
                  <c:v>0.51093008918194804</c:v>
                </c:pt>
                <c:pt idx="538">
                  <c:v>0.51197221188143605</c:v>
                </c:pt>
                <c:pt idx="539">
                  <c:v>0.51301433458092505</c:v>
                </c:pt>
                <c:pt idx="540">
                  <c:v>0.51405645728041305</c:v>
                </c:pt>
                <c:pt idx="541">
                  <c:v>0.51509857997990205</c:v>
                </c:pt>
                <c:pt idx="542">
                  <c:v>0.51614070267939005</c:v>
                </c:pt>
                <c:pt idx="543">
                  <c:v>0.51718282537887805</c:v>
                </c:pt>
                <c:pt idx="544">
                  <c:v>0.51822494807836705</c:v>
                </c:pt>
                <c:pt idx="545">
                  <c:v>0.51926707077785605</c:v>
                </c:pt>
                <c:pt idx="546">
                  <c:v>0.52030919347734395</c:v>
                </c:pt>
                <c:pt idx="547">
                  <c:v>0.52135131617683195</c:v>
                </c:pt>
                <c:pt idx="548">
                  <c:v>0.52239343887632095</c:v>
                </c:pt>
                <c:pt idx="549">
                  <c:v>0.52343556157580995</c:v>
                </c:pt>
                <c:pt idx="550">
                  <c:v>0.52447768427529795</c:v>
                </c:pt>
                <c:pt idx="551">
                  <c:v>0.52551980697478595</c:v>
                </c:pt>
                <c:pt idx="552">
                  <c:v>0.52656192967427495</c:v>
                </c:pt>
                <c:pt idx="553">
                  <c:v>0.52760405237376395</c:v>
                </c:pt>
                <c:pt idx="554">
                  <c:v>0.52864617507325196</c:v>
                </c:pt>
                <c:pt idx="555">
                  <c:v>0.52968829777273996</c:v>
                </c:pt>
                <c:pt idx="556">
                  <c:v>0.53073042047222796</c:v>
                </c:pt>
                <c:pt idx="557">
                  <c:v>0.53177254317171696</c:v>
                </c:pt>
                <c:pt idx="558">
                  <c:v>0.53281466587120496</c:v>
                </c:pt>
                <c:pt idx="559">
                  <c:v>0.53385678857069396</c:v>
                </c:pt>
                <c:pt idx="560">
                  <c:v>0.53489891127018196</c:v>
                </c:pt>
                <c:pt idx="561">
                  <c:v>0.53594103396967097</c:v>
                </c:pt>
                <c:pt idx="562">
                  <c:v>0.53698315666915997</c:v>
                </c:pt>
                <c:pt idx="563">
                  <c:v>0.53802527936864697</c:v>
                </c:pt>
                <c:pt idx="564">
                  <c:v>0.53906740206813597</c:v>
                </c:pt>
                <c:pt idx="565">
                  <c:v>0.54010952476762497</c:v>
                </c:pt>
                <c:pt idx="566">
                  <c:v>0.54115164746711297</c:v>
                </c:pt>
                <c:pt idx="567">
                  <c:v>0.54219377016660197</c:v>
                </c:pt>
                <c:pt idx="568">
                  <c:v>0.54323589286608998</c:v>
                </c:pt>
                <c:pt idx="569">
                  <c:v>0.54427801556557898</c:v>
                </c:pt>
                <c:pt idx="570">
                  <c:v>0.54532013826506698</c:v>
                </c:pt>
                <c:pt idx="571">
                  <c:v>0.54636226096455498</c:v>
                </c:pt>
                <c:pt idx="572">
                  <c:v>0.54740438366404398</c:v>
                </c:pt>
                <c:pt idx="573">
                  <c:v>0.54844650636353198</c:v>
                </c:pt>
                <c:pt idx="574">
                  <c:v>0.54948862906302098</c:v>
                </c:pt>
                <c:pt idx="575">
                  <c:v>0.55053075176250899</c:v>
                </c:pt>
                <c:pt idx="576">
                  <c:v>0.55157287446199799</c:v>
                </c:pt>
                <c:pt idx="577">
                  <c:v>0.55261499716148599</c:v>
                </c:pt>
                <c:pt idx="578">
                  <c:v>0.55365711986097499</c:v>
                </c:pt>
                <c:pt idx="579">
                  <c:v>0.55469924256046299</c:v>
                </c:pt>
                <c:pt idx="580">
                  <c:v>0.55574136525995099</c:v>
                </c:pt>
                <c:pt idx="581">
                  <c:v>0.55678348795943999</c:v>
                </c:pt>
                <c:pt idx="582">
                  <c:v>0.55782561065892899</c:v>
                </c:pt>
                <c:pt idx="583">
                  <c:v>0.558867733358417</c:v>
                </c:pt>
                <c:pt idx="584">
                  <c:v>0.559909856057905</c:v>
                </c:pt>
                <c:pt idx="585">
                  <c:v>0.560951978757394</c:v>
                </c:pt>
                <c:pt idx="586">
                  <c:v>0.561994101456882</c:v>
                </c:pt>
                <c:pt idx="587">
                  <c:v>0.563036224156371</c:v>
                </c:pt>
                <c:pt idx="588">
                  <c:v>0.564078346855859</c:v>
                </c:pt>
                <c:pt idx="589">
                  <c:v>0.565120469555348</c:v>
                </c:pt>
                <c:pt idx="590">
                  <c:v>0.56616259225483601</c:v>
                </c:pt>
                <c:pt idx="591">
                  <c:v>0.56720471495432501</c:v>
                </c:pt>
                <c:pt idx="592">
                  <c:v>0.56824683765381301</c:v>
                </c:pt>
                <c:pt idx="593">
                  <c:v>0.56928896035330201</c:v>
                </c:pt>
                <c:pt idx="594">
                  <c:v>0.57033108305279001</c:v>
                </c:pt>
                <c:pt idx="595">
                  <c:v>0.57137320575227801</c:v>
                </c:pt>
                <c:pt idx="596">
                  <c:v>0.57241532845176701</c:v>
                </c:pt>
                <c:pt idx="597">
                  <c:v>0.57345745115125502</c:v>
                </c:pt>
                <c:pt idx="598">
                  <c:v>0.57449957385074402</c:v>
                </c:pt>
                <c:pt idx="599">
                  <c:v>0.57554169655023202</c:v>
                </c:pt>
                <c:pt idx="600">
                  <c:v>0.57658381924972002</c:v>
                </c:pt>
                <c:pt idx="601">
                  <c:v>0.57762594194920902</c:v>
                </c:pt>
                <c:pt idx="602">
                  <c:v>0.57866806464869702</c:v>
                </c:pt>
                <c:pt idx="603">
                  <c:v>0.57971018734818602</c:v>
                </c:pt>
                <c:pt idx="604">
                  <c:v>0.58075231004767403</c:v>
                </c:pt>
                <c:pt idx="605">
                  <c:v>0.58179443274716303</c:v>
                </c:pt>
                <c:pt idx="606">
                  <c:v>0.58283655544665103</c:v>
                </c:pt>
                <c:pt idx="607">
                  <c:v>0.58387867814614003</c:v>
                </c:pt>
                <c:pt idx="608">
                  <c:v>0.58492080084562803</c:v>
                </c:pt>
                <c:pt idx="609">
                  <c:v>0.58596292354511703</c:v>
                </c:pt>
                <c:pt idx="610">
                  <c:v>0.58700504624460603</c:v>
                </c:pt>
                <c:pt idx="611">
                  <c:v>0.58804716894409403</c:v>
                </c:pt>
                <c:pt idx="612">
                  <c:v>0.58908929164358204</c:v>
                </c:pt>
                <c:pt idx="613">
                  <c:v>0.59013141434307104</c:v>
                </c:pt>
                <c:pt idx="614">
                  <c:v>0.59117353704255904</c:v>
                </c:pt>
                <c:pt idx="615">
                  <c:v>0.59221565974204704</c:v>
                </c:pt>
                <c:pt idx="616">
                  <c:v>0.59325778244153604</c:v>
                </c:pt>
                <c:pt idx="617">
                  <c:v>0.59429990514102504</c:v>
                </c:pt>
                <c:pt idx="618">
                  <c:v>0.59534202784051304</c:v>
                </c:pt>
                <c:pt idx="619">
                  <c:v>0.59638415054000105</c:v>
                </c:pt>
                <c:pt idx="620">
                  <c:v>0.59742627323949005</c:v>
                </c:pt>
                <c:pt idx="621">
                  <c:v>0.59846839593897905</c:v>
                </c:pt>
                <c:pt idx="622">
                  <c:v>0.59951051863846705</c:v>
                </c:pt>
                <c:pt idx="623">
                  <c:v>0.60055264133795505</c:v>
                </c:pt>
                <c:pt idx="624">
                  <c:v>0.60159476403744305</c:v>
                </c:pt>
                <c:pt idx="625">
                  <c:v>0.60263688673693205</c:v>
                </c:pt>
                <c:pt idx="626">
                  <c:v>0.60367900943642105</c:v>
                </c:pt>
                <c:pt idx="627">
                  <c:v>0.60472113213590895</c:v>
                </c:pt>
                <c:pt idx="628">
                  <c:v>0.60576325483539795</c:v>
                </c:pt>
                <c:pt idx="629">
                  <c:v>0.60680537753488595</c:v>
                </c:pt>
                <c:pt idx="630">
                  <c:v>0.60784750023437395</c:v>
                </c:pt>
                <c:pt idx="631">
                  <c:v>0.60888962293386295</c:v>
                </c:pt>
                <c:pt idx="632">
                  <c:v>0.60993174563335195</c:v>
                </c:pt>
                <c:pt idx="633">
                  <c:v>0.61097386833283995</c:v>
                </c:pt>
                <c:pt idx="634">
                  <c:v>0.61201599103232796</c:v>
                </c:pt>
                <c:pt idx="635">
                  <c:v>0.61305811373181696</c:v>
                </c:pt>
                <c:pt idx="636">
                  <c:v>0.61410023643130496</c:v>
                </c:pt>
                <c:pt idx="637">
                  <c:v>0.61514235913079396</c:v>
                </c:pt>
                <c:pt idx="638">
                  <c:v>0.61618448183028196</c:v>
                </c:pt>
                <c:pt idx="639">
                  <c:v>0.61722660452976996</c:v>
                </c:pt>
                <c:pt idx="640">
                  <c:v>0.61826872722925896</c:v>
                </c:pt>
                <c:pt idx="641">
                  <c:v>0.61931084992874796</c:v>
                </c:pt>
                <c:pt idx="642">
                  <c:v>0.62035297262823497</c:v>
                </c:pt>
                <c:pt idx="643">
                  <c:v>0.62139509532772497</c:v>
                </c:pt>
                <c:pt idx="644">
                  <c:v>0.62243721802721297</c:v>
                </c:pt>
                <c:pt idx="645">
                  <c:v>0.62347934072670097</c:v>
                </c:pt>
                <c:pt idx="646">
                  <c:v>0.62452146342618997</c:v>
                </c:pt>
                <c:pt idx="647">
                  <c:v>0.62556358612567797</c:v>
                </c:pt>
                <c:pt idx="648">
                  <c:v>0.62660570882516697</c:v>
                </c:pt>
                <c:pt idx="649">
                  <c:v>0.62764783152465498</c:v>
                </c:pt>
                <c:pt idx="650">
                  <c:v>0.62868995422414398</c:v>
                </c:pt>
                <c:pt idx="651">
                  <c:v>0.62973207692363198</c:v>
                </c:pt>
                <c:pt idx="652">
                  <c:v>0.63077419962312098</c:v>
                </c:pt>
                <c:pt idx="653">
                  <c:v>0.63181632232260898</c:v>
                </c:pt>
                <c:pt idx="654">
                  <c:v>0.63285844502209698</c:v>
                </c:pt>
                <c:pt idx="655">
                  <c:v>0.63390056772158598</c:v>
                </c:pt>
                <c:pt idx="656">
                  <c:v>0.63494269042107399</c:v>
                </c:pt>
                <c:pt idx="657">
                  <c:v>0.63598481312056299</c:v>
                </c:pt>
                <c:pt idx="658">
                  <c:v>0.63702693582005099</c:v>
                </c:pt>
                <c:pt idx="659">
                  <c:v>0.63806905851953999</c:v>
                </c:pt>
                <c:pt idx="660">
                  <c:v>0.63911118121902799</c:v>
                </c:pt>
                <c:pt idx="661">
                  <c:v>0.64015330391851699</c:v>
                </c:pt>
                <c:pt idx="662">
                  <c:v>0.64119542661800499</c:v>
                </c:pt>
                <c:pt idx="663">
                  <c:v>0.64223754931749399</c:v>
                </c:pt>
                <c:pt idx="664">
                  <c:v>0.643279672016982</c:v>
                </c:pt>
                <c:pt idx="665">
                  <c:v>0.64432179471647</c:v>
                </c:pt>
                <c:pt idx="666">
                  <c:v>0.645363917415959</c:v>
                </c:pt>
                <c:pt idx="667">
                  <c:v>0.646406040115447</c:v>
                </c:pt>
                <c:pt idx="668">
                  <c:v>0.647448162814935</c:v>
                </c:pt>
                <c:pt idx="669">
                  <c:v>0.648490285514424</c:v>
                </c:pt>
                <c:pt idx="670">
                  <c:v>0.649532408213913</c:v>
                </c:pt>
                <c:pt idx="671">
                  <c:v>0.650574530913402</c:v>
                </c:pt>
                <c:pt idx="672">
                  <c:v>0.65161665361288901</c:v>
                </c:pt>
                <c:pt idx="673">
                  <c:v>0.65265877631237801</c:v>
                </c:pt>
                <c:pt idx="674">
                  <c:v>0.65370089901186701</c:v>
                </c:pt>
                <c:pt idx="675">
                  <c:v>0.65474302171135501</c:v>
                </c:pt>
                <c:pt idx="676">
                  <c:v>0.65578514441084401</c:v>
                </c:pt>
                <c:pt idx="677">
                  <c:v>0.65682726711033201</c:v>
                </c:pt>
                <c:pt idx="678">
                  <c:v>0.65786938980982002</c:v>
                </c:pt>
                <c:pt idx="679">
                  <c:v>0.65891151250930902</c:v>
                </c:pt>
                <c:pt idx="680">
                  <c:v>0.65995363520879702</c:v>
                </c:pt>
                <c:pt idx="681">
                  <c:v>0.66099575790828602</c:v>
                </c:pt>
                <c:pt idx="682">
                  <c:v>0.66203788060777502</c:v>
                </c:pt>
                <c:pt idx="683">
                  <c:v>0.66308000330726202</c:v>
                </c:pt>
                <c:pt idx="684">
                  <c:v>0.66412212600675202</c:v>
                </c:pt>
                <c:pt idx="685">
                  <c:v>0.66516424870624002</c:v>
                </c:pt>
                <c:pt idx="686">
                  <c:v>0.66620637140572803</c:v>
                </c:pt>
                <c:pt idx="687">
                  <c:v>0.66724849410521703</c:v>
                </c:pt>
                <c:pt idx="688">
                  <c:v>0.66829061680470503</c:v>
                </c:pt>
                <c:pt idx="689">
                  <c:v>0.66933273950419303</c:v>
                </c:pt>
                <c:pt idx="690">
                  <c:v>0.67037486220368203</c:v>
                </c:pt>
                <c:pt idx="691">
                  <c:v>0.67141698490317003</c:v>
                </c:pt>
                <c:pt idx="692">
                  <c:v>0.67245910760265803</c:v>
                </c:pt>
                <c:pt idx="693">
                  <c:v>0.67350123030214804</c:v>
                </c:pt>
                <c:pt idx="694">
                  <c:v>0.67454335300163604</c:v>
                </c:pt>
                <c:pt idx="695">
                  <c:v>0.67558547570112404</c:v>
                </c:pt>
                <c:pt idx="696">
                  <c:v>0.67662759840061204</c:v>
                </c:pt>
                <c:pt idx="697">
                  <c:v>0.67766972110010104</c:v>
                </c:pt>
                <c:pt idx="698">
                  <c:v>0.67871184379959004</c:v>
                </c:pt>
                <c:pt idx="699">
                  <c:v>0.67975396649907804</c:v>
                </c:pt>
                <c:pt idx="700">
                  <c:v>0.68079608919856704</c:v>
                </c:pt>
                <c:pt idx="701">
                  <c:v>0.68183821189805505</c:v>
                </c:pt>
                <c:pt idx="702">
                  <c:v>0.68288033459754405</c:v>
                </c:pt>
                <c:pt idx="703">
                  <c:v>0.68392245729703205</c:v>
                </c:pt>
                <c:pt idx="704">
                  <c:v>0.68496457999652005</c:v>
                </c:pt>
                <c:pt idx="705">
                  <c:v>0.68600670269600805</c:v>
                </c:pt>
                <c:pt idx="706">
                  <c:v>0.68704882539549805</c:v>
                </c:pt>
                <c:pt idx="707">
                  <c:v>0.68809094809498605</c:v>
                </c:pt>
                <c:pt idx="708">
                  <c:v>0.68913307079447395</c:v>
                </c:pt>
                <c:pt idx="709">
                  <c:v>0.69017519349396195</c:v>
                </c:pt>
                <c:pt idx="710">
                  <c:v>0.69121731619345095</c:v>
                </c:pt>
                <c:pt idx="711">
                  <c:v>0.69225943889293995</c:v>
                </c:pt>
                <c:pt idx="712">
                  <c:v>0.69330156159242795</c:v>
                </c:pt>
                <c:pt idx="713">
                  <c:v>0.69434368429191695</c:v>
                </c:pt>
                <c:pt idx="714">
                  <c:v>0.69538580699140495</c:v>
                </c:pt>
                <c:pt idx="715">
                  <c:v>0.69642792969089296</c:v>
                </c:pt>
                <c:pt idx="716">
                  <c:v>0.69747005239038096</c:v>
                </c:pt>
                <c:pt idx="717">
                  <c:v>0.69851217508986996</c:v>
                </c:pt>
                <c:pt idx="718">
                  <c:v>0.69955429778935896</c:v>
                </c:pt>
                <c:pt idx="719">
                  <c:v>0.70059642048884696</c:v>
                </c:pt>
                <c:pt idx="720">
                  <c:v>0.70163854318833596</c:v>
                </c:pt>
                <c:pt idx="721">
                  <c:v>0.70268066588782396</c:v>
                </c:pt>
                <c:pt idx="722">
                  <c:v>0.70372278858731296</c:v>
                </c:pt>
                <c:pt idx="723">
                  <c:v>0.70476491128680097</c:v>
                </c:pt>
                <c:pt idx="724">
                  <c:v>0.70580703398628897</c:v>
                </c:pt>
                <c:pt idx="725">
                  <c:v>0.70684915668577797</c:v>
                </c:pt>
                <c:pt idx="726">
                  <c:v>0.70789127938526697</c:v>
                </c:pt>
                <c:pt idx="727">
                  <c:v>0.70893340208475497</c:v>
                </c:pt>
                <c:pt idx="728">
                  <c:v>0.70997552478424297</c:v>
                </c:pt>
                <c:pt idx="729">
                  <c:v>0.71101764748373197</c:v>
                </c:pt>
                <c:pt idx="730">
                  <c:v>0.71205977018321998</c:v>
                </c:pt>
                <c:pt idx="731">
                  <c:v>0.71310189288270898</c:v>
                </c:pt>
                <c:pt idx="732">
                  <c:v>0.71414401558219798</c:v>
                </c:pt>
                <c:pt idx="733">
                  <c:v>0.71518613828168498</c:v>
                </c:pt>
                <c:pt idx="734">
                  <c:v>0.71622826098117398</c:v>
                </c:pt>
                <c:pt idx="735">
                  <c:v>0.71727038368066298</c:v>
                </c:pt>
                <c:pt idx="736">
                  <c:v>0.71831250638015098</c:v>
                </c:pt>
                <c:pt idx="737">
                  <c:v>0.71935462907963899</c:v>
                </c:pt>
                <c:pt idx="738">
                  <c:v>0.72039675177912799</c:v>
                </c:pt>
                <c:pt idx="739">
                  <c:v>0.72143887447861699</c:v>
                </c:pt>
                <c:pt idx="740">
                  <c:v>0.72248099717810399</c:v>
                </c:pt>
                <c:pt idx="741">
                  <c:v>0.72352311987759299</c:v>
                </c:pt>
                <c:pt idx="742">
                  <c:v>0.72456524257708099</c:v>
                </c:pt>
                <c:pt idx="743">
                  <c:v>0.72560736527656999</c:v>
                </c:pt>
                <c:pt idx="744">
                  <c:v>0.72664948797605899</c:v>
                </c:pt>
                <c:pt idx="745">
                  <c:v>0.727691610675547</c:v>
                </c:pt>
                <c:pt idx="746">
                  <c:v>0.728733733375036</c:v>
                </c:pt>
                <c:pt idx="747">
                  <c:v>0.729775856074524</c:v>
                </c:pt>
                <c:pt idx="748">
                  <c:v>0.730817978774013</c:v>
                </c:pt>
                <c:pt idx="749">
                  <c:v>0.731860101473501</c:v>
                </c:pt>
                <c:pt idx="750">
                  <c:v>0.732902224172989</c:v>
                </c:pt>
                <c:pt idx="751">
                  <c:v>0.733944346872478</c:v>
                </c:pt>
                <c:pt idx="752">
                  <c:v>0.734986469571967</c:v>
                </c:pt>
                <c:pt idx="753">
                  <c:v>0.73602859227145501</c:v>
                </c:pt>
                <c:pt idx="754">
                  <c:v>0.73707071497094301</c:v>
                </c:pt>
                <c:pt idx="755">
                  <c:v>0.73811283767043101</c:v>
                </c:pt>
                <c:pt idx="756">
                  <c:v>0.73915496036992001</c:v>
                </c:pt>
                <c:pt idx="757">
                  <c:v>0.74019708306940901</c:v>
                </c:pt>
                <c:pt idx="758">
                  <c:v>0.74123920576889701</c:v>
                </c:pt>
                <c:pt idx="759">
                  <c:v>0.74228132846838601</c:v>
                </c:pt>
                <c:pt idx="760">
                  <c:v>0.74332345116787402</c:v>
                </c:pt>
                <c:pt idx="761">
                  <c:v>0.74436557386736202</c:v>
                </c:pt>
                <c:pt idx="762">
                  <c:v>0.74540769656685102</c:v>
                </c:pt>
                <c:pt idx="763">
                  <c:v>0.74644981926633902</c:v>
                </c:pt>
                <c:pt idx="764">
                  <c:v>0.74749194196582802</c:v>
                </c:pt>
                <c:pt idx="765">
                  <c:v>0.74853406466531702</c:v>
                </c:pt>
                <c:pt idx="766">
                  <c:v>0.74957618736480502</c:v>
                </c:pt>
                <c:pt idx="767">
                  <c:v>0.75061831006429303</c:v>
                </c:pt>
                <c:pt idx="768">
                  <c:v>0.75166043276378203</c:v>
                </c:pt>
                <c:pt idx="769">
                  <c:v>0.75270255546327003</c:v>
                </c:pt>
                <c:pt idx="770">
                  <c:v>0.75374467816275903</c:v>
                </c:pt>
                <c:pt idx="771">
                  <c:v>0.75478680086224603</c:v>
                </c:pt>
                <c:pt idx="772">
                  <c:v>0.75582892356173503</c:v>
                </c:pt>
                <c:pt idx="773">
                  <c:v>0.75687104626122403</c:v>
                </c:pt>
                <c:pt idx="774">
                  <c:v>0.75791316896071304</c:v>
                </c:pt>
                <c:pt idx="775">
                  <c:v>0.75895529166020104</c:v>
                </c:pt>
                <c:pt idx="776">
                  <c:v>0.75999741435968904</c:v>
                </c:pt>
                <c:pt idx="777">
                  <c:v>0.76103953705917804</c:v>
                </c:pt>
                <c:pt idx="778">
                  <c:v>0.76208165975866704</c:v>
                </c:pt>
                <c:pt idx="779">
                  <c:v>0.76312378245815504</c:v>
                </c:pt>
                <c:pt idx="780">
                  <c:v>0.76416590515764404</c:v>
                </c:pt>
                <c:pt idx="781">
                  <c:v>0.76520802785713105</c:v>
                </c:pt>
                <c:pt idx="782">
                  <c:v>0.76625015055662005</c:v>
                </c:pt>
                <c:pt idx="783">
                  <c:v>0.76729227325610805</c:v>
                </c:pt>
                <c:pt idx="784">
                  <c:v>0.76833439595559705</c:v>
                </c:pt>
                <c:pt idx="785">
                  <c:v>0.76937651865508505</c:v>
                </c:pt>
                <c:pt idx="786">
                  <c:v>0.77041864135457405</c:v>
                </c:pt>
                <c:pt idx="787">
                  <c:v>0.77146076405406305</c:v>
                </c:pt>
                <c:pt idx="788">
                  <c:v>0.77250288675355205</c:v>
                </c:pt>
                <c:pt idx="789">
                  <c:v>0.77354500945303895</c:v>
                </c:pt>
                <c:pt idx="790">
                  <c:v>0.77458713215252695</c:v>
                </c:pt>
                <c:pt idx="791">
                  <c:v>0.77562925485201595</c:v>
                </c:pt>
                <c:pt idx="792">
                  <c:v>0.77667137755150395</c:v>
                </c:pt>
                <c:pt idx="793">
                  <c:v>0.77771350025099295</c:v>
                </c:pt>
                <c:pt idx="794">
                  <c:v>0.77875562295048195</c:v>
                </c:pt>
                <c:pt idx="795">
                  <c:v>0.77979774564996995</c:v>
                </c:pt>
                <c:pt idx="796">
                  <c:v>0.78083986834945796</c:v>
                </c:pt>
                <c:pt idx="797">
                  <c:v>0.78188199104894696</c:v>
                </c:pt>
                <c:pt idx="798">
                  <c:v>0.78292411374843496</c:v>
                </c:pt>
                <c:pt idx="799">
                  <c:v>0.78396623644792396</c:v>
                </c:pt>
                <c:pt idx="800">
                  <c:v>0.78500835914741296</c:v>
                </c:pt>
                <c:pt idx="801">
                  <c:v>0.78605048184689996</c:v>
                </c:pt>
                <c:pt idx="802">
                  <c:v>0.78709260454638996</c:v>
                </c:pt>
                <c:pt idx="803">
                  <c:v>0.78813472724587796</c:v>
                </c:pt>
                <c:pt idx="804">
                  <c:v>0.78917684994536597</c:v>
                </c:pt>
                <c:pt idx="805">
                  <c:v>0.79021897264485497</c:v>
                </c:pt>
                <c:pt idx="806">
                  <c:v>0.79126109534434297</c:v>
                </c:pt>
                <c:pt idx="807">
                  <c:v>0.79230321804383197</c:v>
                </c:pt>
                <c:pt idx="808">
                  <c:v>0.79334534074331997</c:v>
                </c:pt>
                <c:pt idx="809">
                  <c:v>0.79438746344280897</c:v>
                </c:pt>
                <c:pt idx="810">
                  <c:v>0.79542958614229697</c:v>
                </c:pt>
                <c:pt idx="811">
                  <c:v>0.79647170884178597</c:v>
                </c:pt>
                <c:pt idx="812">
                  <c:v>0.79751383154127398</c:v>
                </c:pt>
                <c:pt idx="813">
                  <c:v>0.79855595424076198</c:v>
                </c:pt>
                <c:pt idx="814">
                  <c:v>0.79959807694025098</c:v>
                </c:pt>
                <c:pt idx="815">
                  <c:v>0.80064019963973898</c:v>
                </c:pt>
                <c:pt idx="816">
                  <c:v>0.80168232233922798</c:v>
                </c:pt>
                <c:pt idx="817">
                  <c:v>0.80272444503871598</c:v>
                </c:pt>
                <c:pt idx="818">
                  <c:v>0.80376656773820498</c:v>
                </c:pt>
                <c:pt idx="819">
                  <c:v>0.80480869043769399</c:v>
                </c:pt>
                <c:pt idx="820">
                  <c:v>0.80585081313718099</c:v>
                </c:pt>
                <c:pt idx="821">
                  <c:v>0.80689293583666999</c:v>
                </c:pt>
                <c:pt idx="822">
                  <c:v>0.80793505853615799</c:v>
                </c:pt>
                <c:pt idx="823">
                  <c:v>0.80897718123564599</c:v>
                </c:pt>
                <c:pt idx="824">
                  <c:v>0.81001930393513499</c:v>
                </c:pt>
                <c:pt idx="825">
                  <c:v>0.81106142663462499</c:v>
                </c:pt>
                <c:pt idx="826">
                  <c:v>0.812103549334112</c:v>
                </c:pt>
                <c:pt idx="827">
                  <c:v>0.813145672033601</c:v>
                </c:pt>
                <c:pt idx="828">
                  <c:v>0.814187794733089</c:v>
                </c:pt>
                <c:pt idx="829">
                  <c:v>0.815229917432578</c:v>
                </c:pt>
                <c:pt idx="830">
                  <c:v>0.816272040132066</c:v>
                </c:pt>
                <c:pt idx="831">
                  <c:v>0.817314162831555</c:v>
                </c:pt>
                <c:pt idx="832">
                  <c:v>0.818356285531043</c:v>
                </c:pt>
                <c:pt idx="833">
                  <c:v>0.819398408230532</c:v>
                </c:pt>
                <c:pt idx="834">
                  <c:v>0.82044053093002001</c:v>
                </c:pt>
                <c:pt idx="835">
                  <c:v>0.82148265362950901</c:v>
                </c:pt>
                <c:pt idx="836">
                  <c:v>0.82252477632899701</c:v>
                </c:pt>
                <c:pt idx="837">
                  <c:v>0.82356689902848501</c:v>
                </c:pt>
                <c:pt idx="838">
                  <c:v>0.82460902172797401</c:v>
                </c:pt>
                <c:pt idx="839">
                  <c:v>0.82565114442746201</c:v>
                </c:pt>
                <c:pt idx="840">
                  <c:v>0.82669326712695101</c:v>
                </c:pt>
                <c:pt idx="841">
                  <c:v>0.82773538982643902</c:v>
                </c:pt>
                <c:pt idx="842">
                  <c:v>0.82877751252592702</c:v>
                </c:pt>
                <c:pt idx="843">
                  <c:v>0.82981963522541602</c:v>
                </c:pt>
                <c:pt idx="844">
                  <c:v>0.83086175792490502</c:v>
                </c:pt>
                <c:pt idx="845">
                  <c:v>0.83190388062439302</c:v>
                </c:pt>
                <c:pt idx="846">
                  <c:v>0.83294600332388202</c:v>
                </c:pt>
                <c:pt idx="847">
                  <c:v>0.83398812602337002</c:v>
                </c:pt>
                <c:pt idx="848">
                  <c:v>0.83503024872285903</c:v>
                </c:pt>
                <c:pt idx="849">
                  <c:v>0.83607237142234703</c:v>
                </c:pt>
                <c:pt idx="850">
                  <c:v>0.83711449412183503</c:v>
                </c:pt>
                <c:pt idx="851">
                  <c:v>0.83815661682132403</c:v>
                </c:pt>
                <c:pt idx="852">
                  <c:v>0.83919873952081203</c:v>
                </c:pt>
                <c:pt idx="853">
                  <c:v>0.84024086222030103</c:v>
                </c:pt>
                <c:pt idx="854">
                  <c:v>0.84128298491978903</c:v>
                </c:pt>
                <c:pt idx="855">
                  <c:v>0.84232510761927804</c:v>
                </c:pt>
                <c:pt idx="856">
                  <c:v>0.84336723031876604</c:v>
                </c:pt>
                <c:pt idx="857">
                  <c:v>0.84440935301825404</c:v>
                </c:pt>
                <c:pt idx="858">
                  <c:v>0.84545147571774304</c:v>
                </c:pt>
                <c:pt idx="859">
                  <c:v>0.84649359841723104</c:v>
                </c:pt>
                <c:pt idx="860">
                  <c:v>0.84753572111672004</c:v>
                </c:pt>
                <c:pt idx="861">
                  <c:v>0.84857784381620904</c:v>
                </c:pt>
                <c:pt idx="862">
                  <c:v>0.84961996651569704</c:v>
                </c:pt>
                <c:pt idx="863">
                  <c:v>0.85066208921518505</c:v>
                </c:pt>
                <c:pt idx="864">
                  <c:v>0.85170421191467305</c:v>
                </c:pt>
                <c:pt idx="865">
                  <c:v>0.85274633461416205</c:v>
                </c:pt>
                <c:pt idx="866">
                  <c:v>0.85378845731365105</c:v>
                </c:pt>
                <c:pt idx="867">
                  <c:v>0.85483058001313905</c:v>
                </c:pt>
              </c:numCache>
            </c:numRef>
          </c:xVal>
          <c:yVal>
            <c:numRef>
              <c:f>Sheet1!$N$3:$N$870</c:f>
              <c:numCache>
                <c:formatCode>0.00E+00</c:formatCode>
                <c:ptCount val="868"/>
                <c:pt idx="0">
                  <c:v>-1.63720288979207E-6</c:v>
                </c:pt>
                <c:pt idx="1">
                  <c:v>-1.79752346758822E-6</c:v>
                </c:pt>
                <c:pt idx="2">
                  <c:v>-1.97575667204157E-6</c:v>
                </c:pt>
                <c:pt idx="3">
                  <c:v>-2.1735611680588599E-6</c:v>
                </c:pt>
                <c:pt idx="4">
                  <c:v>-2.3926961951761001E-6</c:v>
                </c:pt>
                <c:pt idx="5">
                  <c:v>-2.6350541759807802E-6</c:v>
                </c:pt>
                <c:pt idx="6">
                  <c:v>-2.9026690222064002E-6</c:v>
                </c:pt>
                <c:pt idx="7">
                  <c:v>-3.1977286897094198E-6</c:v>
                </c:pt>
                <c:pt idx="8">
                  <c:v>-3.5225724722183101E-6</c:v>
                </c:pt>
                <c:pt idx="9">
                  <c:v>-3.8796840035319502E-6</c:v>
                </c:pt>
                <c:pt idx="10">
                  <c:v>-4.2716988060178303E-6</c:v>
                </c:pt>
                <c:pt idx="11">
                  <c:v>-4.7014261431762397E-6</c:v>
                </c:pt>
                <c:pt idx="12">
                  <c:v>-5.1718403302253596E-6</c:v>
                </c:pt>
                <c:pt idx="13">
                  <c:v>-5.6860719639833804E-6</c:v>
                </c:pt>
                <c:pt idx="14">
                  <c:v>-6.2474309541382196E-6</c:v>
                </c:pt>
                <c:pt idx="15">
                  <c:v>-6.8594100583761104E-6</c:v>
                </c:pt>
                <c:pt idx="16">
                  <c:v>-7.5256697121826398E-6</c:v>
                </c:pt>
                <c:pt idx="17">
                  <c:v>-8.2500542368511102E-6</c:v>
                </c:pt>
                <c:pt idx="18">
                  <c:v>-9.0366043484127305E-6</c:v>
                </c:pt>
                <c:pt idx="19">
                  <c:v>-9.8895455486665306E-6</c:v>
                </c:pt>
                <c:pt idx="20">
                  <c:v>-1.0813308787068001E-5</c:v>
                </c:pt>
                <c:pt idx="21">
                  <c:v>-1.18125004387288E-5</c:v>
                </c:pt>
                <c:pt idx="22">
                  <c:v>-1.28919106653658E-5</c:v>
                </c:pt>
                <c:pt idx="23">
                  <c:v>-1.40565159891114E-5</c:v>
                </c:pt>
                <c:pt idx="24">
                  <c:v>-1.5311493480704399E-5</c:v>
                </c:pt>
                <c:pt idx="25">
                  <c:v>-1.6662230584778401E-5</c:v>
                </c:pt>
                <c:pt idx="26">
                  <c:v>-1.8114310161299499E-5</c:v>
                </c:pt>
                <c:pt idx="27">
                  <c:v>-1.9673498589293E-5</c:v>
                </c:pt>
                <c:pt idx="28">
                  <c:v>-2.1345727550453101E-5</c:v>
                </c:pt>
                <c:pt idx="29">
                  <c:v>-2.3137080141009499E-5</c:v>
                </c:pt>
                <c:pt idx="30">
                  <c:v>-2.5053779696511201E-5</c:v>
                </c:pt>
                <c:pt idx="31">
                  <c:v>-2.7102193545707499E-5</c:v>
                </c:pt>
                <c:pt idx="32">
                  <c:v>-2.92888426620449E-5</c:v>
                </c:pt>
                <c:pt idx="33">
                  <c:v>-3.1620408396505699E-5</c:v>
                </c:pt>
                <c:pt idx="34">
                  <c:v>-3.4103679755994299E-5</c:v>
                </c:pt>
                <c:pt idx="35">
                  <c:v>-3.6745535189501902E-5</c:v>
                </c:pt>
                <c:pt idx="36">
                  <c:v>-3.95529687734743E-5</c:v>
                </c:pt>
                <c:pt idx="37">
                  <c:v>-4.2533045264224803E-5</c:v>
                </c:pt>
                <c:pt idx="38">
                  <c:v>-4.5692887643210402E-5</c:v>
                </c:pt>
                <c:pt idx="39">
                  <c:v>-4.9039680039345998E-5</c:v>
                </c:pt>
                <c:pt idx="40">
                  <c:v>-5.2580611774042403E-5</c:v>
                </c:pt>
                <c:pt idx="41">
                  <c:v>-5.63229004111831E-5</c:v>
                </c:pt>
                <c:pt idx="42">
                  <c:v>-6.0273744256532201E-5</c:v>
                </c:pt>
                <c:pt idx="43">
                  <c:v>-6.4440302585431794E-5</c:v>
                </c:pt>
                <c:pt idx="44">
                  <c:v>-6.8829672209421496E-5</c:v>
                </c:pt>
                <c:pt idx="45">
                  <c:v>-7.3448856440786405E-5</c:v>
                </c:pt>
                <c:pt idx="46">
                  <c:v>-7.83047705497724E-5</c:v>
                </c:pt>
                <c:pt idx="47">
                  <c:v>-8.34042093383284E-5</c:v>
                </c:pt>
                <c:pt idx="48">
                  <c:v>-8.8753814239846102E-5</c:v>
                </c:pt>
                <c:pt idx="49">
                  <c:v>-9.4360014865442195E-5</c:v>
                </c:pt>
                <c:pt idx="50">
                  <c:v>-1.00229022753395E-4</c:v>
                </c:pt>
                <c:pt idx="51">
                  <c:v>-1.06366805003792E-4</c:v>
                </c:pt>
                <c:pt idx="52">
                  <c:v>-1.127790376784E-4</c:v>
                </c:pt>
                <c:pt idx="53">
                  <c:v>-1.19471084599296E-4</c:v>
                </c:pt>
                <c:pt idx="54">
                  <c:v>-1.26447922872085E-4</c:v>
                </c:pt>
                <c:pt idx="55">
                  <c:v>-1.3371414805670901E-4</c:v>
                </c:pt>
                <c:pt idx="56">
                  <c:v>-1.41273895909861E-4</c:v>
                </c:pt>
                <c:pt idx="57">
                  <c:v>-1.4913076476031999E-4</c:v>
                </c:pt>
                <c:pt idx="58">
                  <c:v>-1.57287782074563E-4</c:v>
                </c:pt>
                <c:pt idx="59">
                  <c:v>-1.6574730745390801E-4</c:v>
                </c:pt>
                <c:pt idx="60">
                  <c:v>-1.745109609752E-4</c:v>
                </c:pt>
                <c:pt idx="61">
                  <c:v>-1.83579537165717E-4</c:v>
                </c:pt>
                <c:pt idx="62">
                  <c:v>-1.9295288311648701E-4</c:v>
                </c:pt>
                <c:pt idx="63">
                  <c:v>-2.0262975733606299E-4</c:v>
                </c:pt>
                <c:pt idx="64">
                  <c:v>-2.1260770851566499E-4</c:v>
                </c:pt>
                <c:pt idx="65">
                  <c:v>-2.2288289786150399E-4</c:v>
                </c:pt>
                <c:pt idx="66">
                  <c:v>-2.33449921222897E-4</c:v>
                </c:pt>
                <c:pt idx="67">
                  <c:v>-2.4430163569309798E-4</c:v>
                </c:pt>
                <c:pt idx="68">
                  <c:v>-2.5542898439967103E-4</c:v>
                </c:pt>
                <c:pt idx="69">
                  <c:v>-2.6682079776826E-4</c:v>
                </c:pt>
                <c:pt idx="70">
                  <c:v>-2.7846366868039399E-4</c:v>
                </c:pt>
                <c:pt idx="71">
                  <c:v>-2.9034175618265198E-4</c:v>
                </c:pt>
                <c:pt idx="72">
                  <c:v>-3.0243662960677601E-4</c:v>
                </c:pt>
                <c:pt idx="73">
                  <c:v>-3.1472720505034199E-4</c:v>
                </c:pt>
                <c:pt idx="74">
                  <c:v>-3.2718966888749002E-4</c:v>
                </c:pt>
                <c:pt idx="75">
                  <c:v>-3.3979761864532098E-4</c:v>
                </c:pt>
                <c:pt idx="76">
                  <c:v>-3.5252221132795001E-4</c:v>
                </c:pt>
                <c:pt idx="77">
                  <c:v>-3.6533245175146198E-4</c:v>
                </c:pt>
                <c:pt idx="78">
                  <c:v>-3.7819556262888798E-4</c:v>
                </c:pt>
                <c:pt idx="79">
                  <c:v>-3.9107738181053998E-4</c:v>
                </c:pt>
                <c:pt idx="80">
                  <c:v>-4.03942906174911E-4</c:v>
                </c:pt>
                <c:pt idx="81">
                  <c:v>-4.1675688284794802E-4</c:v>
                </c:pt>
                <c:pt idx="82">
                  <c:v>-4.29484381838791E-4</c:v>
                </c:pt>
                <c:pt idx="83">
                  <c:v>-4.4209146146809597E-4</c:v>
                </c:pt>
                <c:pt idx="84">
                  <c:v>-4.5454553125456599E-4</c:v>
                </c:pt>
                <c:pt idx="85">
                  <c:v>-4.6681598751834101E-4</c:v>
                </c:pt>
                <c:pt idx="86">
                  <c:v>-4.78874486572288E-4</c:v>
                </c:pt>
                <c:pt idx="87">
                  <c:v>-4.9069525244701097E-4</c:v>
                </c:pt>
                <c:pt idx="88">
                  <c:v>-5.02255319490477E-4</c:v>
                </c:pt>
                <c:pt idx="89">
                  <c:v>-5.1353478048190399E-4</c:v>
                </c:pt>
                <c:pt idx="90">
                  <c:v>-5.2451697079611401E-4</c:v>
                </c:pt>
                <c:pt idx="91">
                  <c:v>-5.3518855143102099E-4</c:v>
                </c:pt>
                <c:pt idx="92">
                  <c:v>-5.4553956779446796E-4</c:v>
                </c:pt>
                <c:pt idx="93">
                  <c:v>-5.5556326910548195E-4</c:v>
                </c:pt>
                <c:pt idx="94">
                  <c:v>-5.6525588534856504E-4</c:v>
                </c:pt>
                <c:pt idx="95">
                  <c:v>-5.7461628694140403E-4</c:v>
                </c:pt>
                <c:pt idx="96">
                  <c:v>-5.8364564345966504E-4</c:v>
                </c:pt>
                <c:pt idx="97">
                  <c:v>-5.92346919491163E-4</c:v>
                </c:pt>
                <c:pt idx="98">
                  <c:v>-6.0072460823085898E-4</c:v>
                </c:pt>
                <c:pt idx="99">
                  <c:v>-6.0878431056947901E-4</c:v>
                </c:pt>
                <c:pt idx="100">
                  <c:v>-6.1653264254838097E-4</c:v>
                </c:pt>
                <c:pt idx="101">
                  <c:v>-6.2397709906717802E-4</c:v>
                </c:pt>
                <c:pt idx="102">
                  <c:v>-6.3112577058459999E-4</c:v>
                </c:pt>
                <c:pt idx="103">
                  <c:v>-6.3798740255580403E-4</c:v>
                </c:pt>
                <c:pt idx="104">
                  <c:v>-6.44570979836054E-4</c:v>
                </c:pt>
                <c:pt idx="105">
                  <c:v>-6.5088575550891197E-4</c:v>
                </c:pt>
                <c:pt idx="106">
                  <c:v>-6.5694105858170998E-4</c:v>
                </c:pt>
                <c:pt idx="107">
                  <c:v>-6.6274611493166399E-4</c:v>
                </c:pt>
                <c:pt idx="108">
                  <c:v>-6.6831006436047699E-4</c:v>
                </c:pt>
                <c:pt idx="109">
                  <c:v>-6.7364188657737499E-4</c:v>
                </c:pt>
                <c:pt idx="110">
                  <c:v>-6.7875033128667603E-4</c:v>
                </c:pt>
                <c:pt idx="111">
                  <c:v>-6.83643976944006E-4</c:v>
                </c:pt>
                <c:pt idx="112">
                  <c:v>-6.88331137201199E-4</c:v>
                </c:pt>
                <c:pt idx="113">
                  <c:v>-6.9281984415682496E-4</c:v>
                </c:pt>
                <c:pt idx="114">
                  <c:v>-6.9711788689576898E-4</c:v>
                </c:pt>
                <c:pt idx="115">
                  <c:v>-7.0123267269968197E-4</c:v>
                </c:pt>
                <c:pt idx="116">
                  <c:v>-7.0517118108478702E-4</c:v>
                </c:pt>
                <c:pt idx="117">
                  <c:v>-7.08939953247484E-4</c:v>
                </c:pt>
                <c:pt idx="118">
                  <c:v>-7.1254512954990095E-4</c:v>
                </c:pt>
                <c:pt idx="119">
                  <c:v>-7.1599236981634295E-4</c:v>
                </c:pt>
                <c:pt idx="120">
                  <c:v>-7.1928692585717605E-4</c:v>
                </c:pt>
                <c:pt idx="121">
                  <c:v>-7.2243356805089102E-4</c:v>
                </c:pt>
                <c:pt idx="122">
                  <c:v>-7.2543662416135898E-4</c:v>
                </c:pt>
                <c:pt idx="123">
                  <c:v>-7.2830002021434298E-4</c:v>
                </c:pt>
                <c:pt idx="124">
                  <c:v>-7.3102744754588195E-4</c:v>
                </c:pt>
                <c:pt idx="125">
                  <c:v>-7.3362245538857902E-4</c:v>
                </c:pt>
                <c:pt idx="126">
                  <c:v>-7.3608849557431702E-4</c:v>
                </c:pt>
                <c:pt idx="127">
                  <c:v>-7.3842894449041899E-4</c:v>
                </c:pt>
                <c:pt idx="128">
                  <c:v>-7.4064712952155601E-4</c:v>
                </c:pt>
                <c:pt idx="129">
                  <c:v>-7.42746337096262E-4</c:v>
                </c:pt>
                <c:pt idx="130">
                  <c:v>-7.4472988421327895E-4</c:v>
                </c:pt>
                <c:pt idx="131">
                  <c:v>-7.4660115383237897E-4</c:v>
                </c:pt>
                <c:pt idx="132">
                  <c:v>-7.4836361723099704E-4</c:v>
                </c:pt>
                <c:pt idx="133">
                  <c:v>-7.5002071271362098E-4</c:v>
                </c:pt>
                <c:pt idx="134">
                  <c:v>-7.5157569975721602E-4</c:v>
                </c:pt>
                <c:pt idx="135">
                  <c:v>-7.5303148578579303E-4</c:v>
                </c:pt>
                <c:pt idx="136">
                  <c:v>-7.5439050032085199E-4</c:v>
                </c:pt>
                <c:pt idx="137">
                  <c:v>-7.5565468199394203E-4</c:v>
                </c:pt>
                <c:pt idx="138">
                  <c:v>-7.5682551776731495E-4</c:v>
                </c:pt>
                <c:pt idx="139">
                  <c:v>-7.5790418076798099E-4</c:v>
                </c:pt>
                <c:pt idx="140">
                  <c:v>-7.5889164228117902E-4</c:v>
                </c:pt>
                <c:pt idx="141">
                  <c:v>-7.5978880002817604E-4</c:v>
                </c:pt>
                <c:pt idx="142">
                  <c:v>-7.6059658656324697E-4</c:v>
                </c:pt>
                <c:pt idx="143">
                  <c:v>-7.6131611885196099E-4</c:v>
                </c:pt>
                <c:pt idx="144">
                  <c:v>-7.61948766241754E-4</c:v>
                </c:pt>
                <c:pt idx="145">
                  <c:v>-7.6249625459040202E-4</c:v>
                </c:pt>
                <c:pt idx="146">
                  <c:v>-7.6296061947623498E-4</c:v>
                </c:pt>
                <c:pt idx="147">
                  <c:v>-7.6334412327931905E-4</c:v>
                </c:pt>
                <c:pt idx="148">
                  <c:v>-7.6364905534381203E-4</c:v>
                </c:pt>
                <c:pt idx="149">
                  <c:v>-7.6387750577500602E-4</c:v>
                </c:pt>
                <c:pt idx="150">
                  <c:v>-7.6403124002815195E-4</c:v>
                </c:pt>
                <c:pt idx="151">
                  <c:v>-7.6411155688804896E-4</c:v>
                </c:pt>
                <c:pt idx="152">
                  <c:v>-7.6411933490759E-4</c:v>
                </c:pt>
                <c:pt idx="153">
                  <c:v>-7.6405517813413898E-4</c:v>
                </c:pt>
                <c:pt idx="154">
                  <c:v>-7.6391960167565001E-4</c:v>
                </c:pt>
                <c:pt idx="155">
                  <c:v>-7.6371326858033599E-4</c:v>
                </c:pt>
                <c:pt idx="156">
                  <c:v>-7.6343712699131303E-4</c:v>
                </c:pt>
                <c:pt idx="157">
                  <c:v>-7.6309249306828698E-4</c:v>
                </c:pt>
                <c:pt idx="158">
                  <c:v>-7.6268105526143505E-4</c:v>
                </c:pt>
                <c:pt idx="159">
                  <c:v>-7.6220479555564496E-4</c:v>
                </c:pt>
                <c:pt idx="160">
                  <c:v>-7.6166588994208901E-4</c:v>
                </c:pt>
                <c:pt idx="161">
                  <c:v>-7.6106655688379203E-4</c:v>
                </c:pt>
                <c:pt idx="162">
                  <c:v>-7.6040898265082103E-4</c:v>
                </c:pt>
                <c:pt idx="163">
                  <c:v>-7.5969530015289896E-4</c:v>
                </c:pt>
                <c:pt idx="164">
                  <c:v>-7.5892762336603799E-4</c:v>
                </c:pt>
                <c:pt idx="165">
                  <c:v>-7.5810817139592096E-4</c:v>
                </c:pt>
                <c:pt idx="166">
                  <c:v>-7.5723936509333105E-4</c:v>
                </c:pt>
                <c:pt idx="167">
                  <c:v>-7.5632395755328801E-4</c:v>
                </c:pt>
                <c:pt idx="168">
                  <c:v>-7.5536503610389898E-4</c:v>
                </c:pt>
                <c:pt idx="169">
                  <c:v>-7.54365962430607E-4</c:v>
                </c:pt>
                <c:pt idx="170">
                  <c:v>-7.5333028109391396E-4</c:v>
                </c:pt>
                <c:pt idx="171">
                  <c:v>-7.5226160550809099E-4</c:v>
                </c:pt>
                <c:pt idx="172">
                  <c:v>-7.51163596547401E-4</c:v>
                </c:pt>
                <c:pt idx="173">
                  <c:v>-7.5003989065557E-4</c:v>
                </c:pt>
                <c:pt idx="174">
                  <c:v>-7.4889402118414597E-4</c:v>
                </c:pt>
                <c:pt idx="175">
                  <c:v>-7.4772931451420703E-4</c:v>
                </c:pt>
                <c:pt idx="176">
                  <c:v>-7.4654877507668305E-4</c:v>
                </c:pt>
                <c:pt idx="177">
                  <c:v>-7.4535501995546302E-4</c:v>
                </c:pt>
                <c:pt idx="178">
                  <c:v>-7.4415023915784203E-4</c:v>
                </c:pt>
                <c:pt idx="179">
                  <c:v>-7.4293622324279201E-4</c:v>
                </c:pt>
                <c:pt idx="180">
                  <c:v>-7.4171439414976901E-4</c:v>
                </c:pt>
                <c:pt idx="181">
                  <c:v>-7.4048588086975901E-4</c:v>
                </c:pt>
                <c:pt idx="182">
                  <c:v>-7.3925158341667403E-4</c:v>
                </c:pt>
                <c:pt idx="183">
                  <c:v>-7.3801225696347298E-4</c:v>
                </c:pt>
                <c:pt idx="184">
                  <c:v>-7.3676856174246705E-4</c:v>
                </c:pt>
                <c:pt idx="185">
                  <c:v>-7.3552110070579304E-4</c:v>
                </c:pt>
                <c:pt idx="186">
                  <c:v>-7.3427043345529301E-4</c:v>
                </c:pt>
                <c:pt idx="187">
                  <c:v>-7.3301706982754899E-4</c:v>
                </c:pt>
                <c:pt idx="188">
                  <c:v>-7.3176146164838102E-4</c:v>
                </c:pt>
                <c:pt idx="189">
                  <c:v>-7.3050399550497703E-4</c:v>
                </c:pt>
                <c:pt idx="190">
                  <c:v>-7.2924499881404502E-4</c:v>
                </c:pt>
                <c:pt idx="191">
                  <c:v>-7.27984740545953E-4</c:v>
                </c:pt>
                <c:pt idx="192">
                  <c:v>-7.2672344125417597E-4</c:v>
                </c:pt>
                <c:pt idx="193">
                  <c:v>-7.2546127779120405E-4</c:v>
                </c:pt>
                <c:pt idx="194">
                  <c:v>-7.2419839403075302E-4</c:v>
                </c:pt>
                <c:pt idx="195">
                  <c:v>-7.2293490574977602E-4</c:v>
                </c:pt>
                <c:pt idx="196">
                  <c:v>-7.21670907417342E-4</c:v>
                </c:pt>
                <c:pt idx="197">
                  <c:v>-7.2040647641634099E-4</c:v>
                </c:pt>
                <c:pt idx="198">
                  <c:v>-7.1914167616230905E-4</c:v>
                </c:pt>
                <c:pt idx="199">
                  <c:v>-7.1787655900357997E-4</c:v>
                </c:pt>
                <c:pt idx="200">
                  <c:v>-7.1661116851791005E-4</c:v>
                </c:pt>
                <c:pt idx="201">
                  <c:v>-7.15345541154032E-4</c:v>
                </c:pt>
                <c:pt idx="202">
                  <c:v>-7.14079707951536E-4</c:v>
                </c:pt>
                <c:pt idx="203">
                  <c:v>-7.1281369513476103E-4</c:v>
                </c:pt>
                <c:pt idx="204">
                  <c:v>-7.1154752502088005E-4</c:v>
                </c:pt>
                <c:pt idx="205">
                  <c:v>-7.1028121673024497E-4</c:v>
                </c:pt>
                <c:pt idx="206">
                  <c:v>-7.0901478680208204E-4</c:v>
                </c:pt>
                <c:pt idx="207">
                  <c:v>-7.0774824942460902E-4</c:v>
                </c:pt>
                <c:pt idx="208">
                  <c:v>-7.0648161705775495E-4</c:v>
                </c:pt>
                <c:pt idx="209">
                  <c:v>-7.0521490060339797E-4</c:v>
                </c:pt>
                <c:pt idx="210">
                  <c:v>-7.0394810966710605E-4</c:v>
                </c:pt>
                <c:pt idx="211">
                  <c:v>-7.0268125266270004E-4</c:v>
                </c:pt>
                <c:pt idx="212">
                  <c:v>-7.0141433698996797E-4</c:v>
                </c:pt>
                <c:pt idx="213">
                  <c:v>-7.0014736918838996E-4</c:v>
                </c:pt>
                <c:pt idx="214">
                  <c:v>-6.9888035510747004E-4</c:v>
                </c:pt>
                <c:pt idx="215">
                  <c:v>-6.9761329995716905E-4</c:v>
                </c:pt>
                <c:pt idx="216">
                  <c:v>-6.9634620837750202E-4</c:v>
                </c:pt>
                <c:pt idx="217">
                  <c:v>-6.9507908453838197E-4</c:v>
                </c:pt>
                <c:pt idx="218">
                  <c:v>-6.9381193211807697E-4</c:v>
                </c:pt>
                <c:pt idx="219">
                  <c:v>-6.9254475441113601E-4</c:v>
                </c:pt>
                <c:pt idx="220">
                  <c:v>-6.9127755428036804E-4</c:v>
                </c:pt>
                <c:pt idx="221">
                  <c:v>-6.9001033422851099E-4</c:v>
                </c:pt>
                <c:pt idx="222">
                  <c:v>-6.8874309654253201E-4</c:v>
                </c:pt>
                <c:pt idx="223">
                  <c:v>-6.8747584325824795E-4</c:v>
                </c:pt>
                <c:pt idx="224">
                  <c:v>-6.8620857624533498E-4</c:v>
                </c:pt>
                <c:pt idx="225">
                  <c:v>-6.8494129715334403E-4</c:v>
                </c:pt>
                <c:pt idx="226">
                  <c:v>-6.8367400752962102E-4</c:v>
                </c:pt>
                <c:pt idx="227">
                  <c:v>-6.8240670875947503E-4</c:v>
                </c:pt>
                <c:pt idx="228">
                  <c:v>-6.8113940203573997E-4</c:v>
                </c:pt>
                <c:pt idx="229">
                  <c:v>-6.7987208845044595E-4</c:v>
                </c:pt>
                <c:pt idx="230">
                  <c:v>-6.7860476893106603E-4</c:v>
                </c:pt>
                <c:pt idx="231">
                  <c:v>-6.7733744425366898E-4</c:v>
                </c:pt>
                <c:pt idx="232">
                  <c:v>-6.7607011520490299E-4</c:v>
                </c:pt>
                <c:pt idx="233">
                  <c:v>-6.7480278244414502E-4</c:v>
                </c:pt>
                <c:pt idx="234">
                  <c:v>-6.73535446483987E-4</c:v>
                </c:pt>
                <c:pt idx="235">
                  <c:v>-6.7226810770621098E-4</c:v>
                </c:pt>
                <c:pt idx="236">
                  <c:v>-6.7100076652050196E-4</c:v>
                </c:pt>
                <c:pt idx="237">
                  <c:v>-6.6973342344038404E-4</c:v>
                </c:pt>
                <c:pt idx="238">
                  <c:v>-6.68466078880171E-4</c:v>
                </c:pt>
                <c:pt idx="239">
                  <c:v>-6.6719873316278605E-4</c:v>
                </c:pt>
                <c:pt idx="240">
                  <c:v>-6.6593138646071405E-4</c:v>
                </c:pt>
                <c:pt idx="241">
                  <c:v>-6.6466403892792298E-4</c:v>
                </c:pt>
                <c:pt idx="242">
                  <c:v>-6.6339669074259595E-4</c:v>
                </c:pt>
                <c:pt idx="243">
                  <c:v>-6.6212934208957804E-4</c:v>
                </c:pt>
                <c:pt idx="244">
                  <c:v>-6.6086199315264899E-4</c:v>
                </c:pt>
                <c:pt idx="245">
                  <c:v>-6.5959464397803604E-4</c:v>
                </c:pt>
                <c:pt idx="246">
                  <c:v>-6.5832729463102802E-4</c:v>
                </c:pt>
                <c:pt idx="247">
                  <c:v>-6.5705994514273999E-4</c:v>
                </c:pt>
                <c:pt idx="248">
                  <c:v>-6.5579259552996495E-4</c:v>
                </c:pt>
                <c:pt idx="249">
                  <c:v>-6.54525245807598E-4</c:v>
                </c:pt>
                <c:pt idx="250">
                  <c:v>-6.5325789598897298E-4</c:v>
                </c:pt>
                <c:pt idx="251">
                  <c:v>-6.5199054608590997E-4</c:v>
                </c:pt>
                <c:pt idx="252">
                  <c:v>-6.5072319610884398E-4</c:v>
                </c:pt>
                <c:pt idx="253">
                  <c:v>-6.4945584606706695E-4</c:v>
                </c:pt>
                <c:pt idx="254">
                  <c:v>-6.4818849596968997E-4</c:v>
                </c:pt>
                <c:pt idx="255">
                  <c:v>-6.46921145860158E-4</c:v>
                </c:pt>
                <c:pt idx="256">
                  <c:v>-6.4565379575062701E-4</c:v>
                </c:pt>
                <c:pt idx="257">
                  <c:v>-6.4438644564109601E-4</c:v>
                </c:pt>
                <c:pt idx="258">
                  <c:v>-6.43119095531566E-4</c:v>
                </c:pt>
                <c:pt idx="259">
                  <c:v>-6.4185174542203305E-4</c:v>
                </c:pt>
                <c:pt idx="260">
                  <c:v>-6.4058439531250303E-4</c:v>
                </c:pt>
                <c:pt idx="261">
                  <c:v>-6.3931704520297204E-4</c:v>
                </c:pt>
                <c:pt idx="262">
                  <c:v>-6.3804969509344105E-4</c:v>
                </c:pt>
                <c:pt idx="263">
                  <c:v>-6.3678234498391005E-4</c:v>
                </c:pt>
                <c:pt idx="264">
                  <c:v>-6.3551499487437895E-4</c:v>
                </c:pt>
                <c:pt idx="265">
                  <c:v>-6.3424764476484796E-4</c:v>
                </c:pt>
                <c:pt idx="266">
                  <c:v>-6.3298029465531599E-4</c:v>
                </c:pt>
                <c:pt idx="267">
                  <c:v>-6.31712944545785E-4</c:v>
                </c:pt>
                <c:pt idx="268">
                  <c:v>-6.30445594436254E-4</c:v>
                </c:pt>
                <c:pt idx="269">
                  <c:v>-6.2917824432672301E-4</c:v>
                </c:pt>
                <c:pt idx="270">
                  <c:v>-6.2791089421719202E-4</c:v>
                </c:pt>
                <c:pt idx="271">
                  <c:v>-6.2664354410766102E-4</c:v>
                </c:pt>
                <c:pt idx="272">
                  <c:v>-6.2537619399813003E-4</c:v>
                </c:pt>
                <c:pt idx="273">
                  <c:v>-6.2410884388859904E-4</c:v>
                </c:pt>
                <c:pt idx="274">
                  <c:v>-6.2284149377906804E-4</c:v>
                </c:pt>
                <c:pt idx="275">
                  <c:v>-6.2157414366953705E-4</c:v>
                </c:pt>
                <c:pt idx="276">
                  <c:v>-6.2030679356000595E-4</c:v>
                </c:pt>
                <c:pt idx="277">
                  <c:v>-6.1903944345047398E-4</c:v>
                </c:pt>
                <c:pt idx="278">
                  <c:v>-6.1777209334094396E-4</c:v>
                </c:pt>
                <c:pt idx="279">
                  <c:v>-6.1650474323141199E-4</c:v>
                </c:pt>
                <c:pt idx="280">
                  <c:v>-6.15237393121881E-4</c:v>
                </c:pt>
                <c:pt idx="281">
                  <c:v>-6.1397004301235001E-4</c:v>
                </c:pt>
                <c:pt idx="282">
                  <c:v>-6.1270269290281901E-4</c:v>
                </c:pt>
                <c:pt idx="283">
                  <c:v>-6.1143534279328802E-4</c:v>
                </c:pt>
                <c:pt idx="284">
                  <c:v>-6.1016799268375703E-4</c:v>
                </c:pt>
                <c:pt idx="285">
                  <c:v>-6.0890064257422603E-4</c:v>
                </c:pt>
                <c:pt idx="286">
                  <c:v>-6.0763329246469504E-4</c:v>
                </c:pt>
                <c:pt idx="287">
                  <c:v>-6.0636594235516405E-4</c:v>
                </c:pt>
                <c:pt idx="288">
                  <c:v>-6.0509859224563295E-4</c:v>
                </c:pt>
                <c:pt idx="289">
                  <c:v>-6.0383124213610195E-4</c:v>
                </c:pt>
                <c:pt idx="290">
                  <c:v>-6.0256389202656998E-4</c:v>
                </c:pt>
                <c:pt idx="291">
                  <c:v>-6.0129654191703997E-4</c:v>
                </c:pt>
                <c:pt idx="292">
                  <c:v>-6.00029191807508E-4</c:v>
                </c:pt>
                <c:pt idx="293">
                  <c:v>-5.98761841697977E-4</c:v>
                </c:pt>
                <c:pt idx="294">
                  <c:v>-5.9749449158844601E-4</c:v>
                </c:pt>
                <c:pt idx="295">
                  <c:v>-5.9622714147891599E-4</c:v>
                </c:pt>
                <c:pt idx="296">
                  <c:v>-5.9495979136938403E-4</c:v>
                </c:pt>
                <c:pt idx="297">
                  <c:v>-5.9369244125985401E-4</c:v>
                </c:pt>
                <c:pt idx="298">
                  <c:v>-5.9242509115032204E-4</c:v>
                </c:pt>
                <c:pt idx="299">
                  <c:v>-5.9115774104079105E-4</c:v>
                </c:pt>
                <c:pt idx="300">
                  <c:v>-5.8989039093126005E-4</c:v>
                </c:pt>
                <c:pt idx="301">
                  <c:v>-5.8862304082172895E-4</c:v>
                </c:pt>
                <c:pt idx="302">
                  <c:v>-5.8735569071219796E-4</c:v>
                </c:pt>
                <c:pt idx="303">
                  <c:v>-5.8608834060266696E-4</c:v>
                </c:pt>
                <c:pt idx="304">
                  <c:v>-5.8482099049313597E-4</c:v>
                </c:pt>
                <c:pt idx="305">
                  <c:v>-5.83553640383604E-4</c:v>
                </c:pt>
                <c:pt idx="306">
                  <c:v>-5.8228629027407398E-4</c:v>
                </c:pt>
                <c:pt idx="307">
                  <c:v>-5.8101894016454202E-4</c:v>
                </c:pt>
                <c:pt idx="308">
                  <c:v>-5.7975159005501102E-4</c:v>
                </c:pt>
                <c:pt idx="309">
                  <c:v>-5.7848423994548003E-4</c:v>
                </c:pt>
                <c:pt idx="310">
                  <c:v>-5.7721688983594904E-4</c:v>
                </c:pt>
                <c:pt idx="311">
                  <c:v>-5.7594953972641804E-4</c:v>
                </c:pt>
                <c:pt idx="312">
                  <c:v>-5.7468218961688705E-4</c:v>
                </c:pt>
                <c:pt idx="313">
                  <c:v>-5.7341483950735595E-4</c:v>
                </c:pt>
                <c:pt idx="314">
                  <c:v>-5.7214748939782495E-4</c:v>
                </c:pt>
                <c:pt idx="315">
                  <c:v>-5.7088013928829396E-4</c:v>
                </c:pt>
                <c:pt idx="316">
                  <c:v>-5.6961278917876297E-4</c:v>
                </c:pt>
                <c:pt idx="317">
                  <c:v>-5.6834543906923198E-4</c:v>
                </c:pt>
                <c:pt idx="318">
                  <c:v>-5.6707808895970098E-4</c:v>
                </c:pt>
                <c:pt idx="319">
                  <c:v>-5.6581073885016999E-4</c:v>
                </c:pt>
                <c:pt idx="320">
                  <c:v>-5.64543388740639E-4</c:v>
                </c:pt>
                <c:pt idx="321">
                  <c:v>-5.6327603863110703E-4</c:v>
                </c:pt>
                <c:pt idx="322">
                  <c:v>-5.6200868852157603E-4</c:v>
                </c:pt>
                <c:pt idx="323">
                  <c:v>-5.6074133841204504E-4</c:v>
                </c:pt>
                <c:pt idx="324">
                  <c:v>-5.5947398830251405E-4</c:v>
                </c:pt>
                <c:pt idx="325">
                  <c:v>-5.5820663819298305E-4</c:v>
                </c:pt>
                <c:pt idx="326">
                  <c:v>-5.5693928808345195E-4</c:v>
                </c:pt>
                <c:pt idx="327">
                  <c:v>-5.5567193797392096E-4</c:v>
                </c:pt>
                <c:pt idx="328">
                  <c:v>-5.5440458786438997E-4</c:v>
                </c:pt>
                <c:pt idx="329">
                  <c:v>-5.5313723775485897E-4</c:v>
                </c:pt>
                <c:pt idx="330">
                  <c:v>-5.5186988764532798E-4</c:v>
                </c:pt>
                <c:pt idx="331">
                  <c:v>-5.5060253753579699E-4</c:v>
                </c:pt>
                <c:pt idx="332">
                  <c:v>-5.4933518742626599E-4</c:v>
                </c:pt>
                <c:pt idx="333">
                  <c:v>-5.48067837316735E-4</c:v>
                </c:pt>
                <c:pt idx="334">
                  <c:v>-5.4680048720720401E-4</c:v>
                </c:pt>
                <c:pt idx="335">
                  <c:v>-5.4553313709767204E-4</c:v>
                </c:pt>
                <c:pt idx="336">
                  <c:v>-5.4426578698814104E-4</c:v>
                </c:pt>
                <c:pt idx="337">
                  <c:v>-5.4299843687861103E-4</c:v>
                </c:pt>
                <c:pt idx="338">
                  <c:v>-5.4173108676907895E-4</c:v>
                </c:pt>
                <c:pt idx="339">
                  <c:v>-5.4046373665954796E-4</c:v>
                </c:pt>
                <c:pt idx="340">
                  <c:v>-5.3919638655001696E-4</c:v>
                </c:pt>
                <c:pt idx="341">
                  <c:v>-5.3792903644048597E-4</c:v>
                </c:pt>
                <c:pt idx="342">
                  <c:v>-5.3666168633095498E-4</c:v>
                </c:pt>
                <c:pt idx="343">
                  <c:v>-5.3539433622142398E-4</c:v>
                </c:pt>
                <c:pt idx="344">
                  <c:v>-5.3412698611189299E-4</c:v>
                </c:pt>
                <c:pt idx="345">
                  <c:v>-5.32859636002362E-4</c:v>
                </c:pt>
                <c:pt idx="346">
                  <c:v>-5.31592285892831E-4</c:v>
                </c:pt>
                <c:pt idx="347">
                  <c:v>-5.3032493578330001E-4</c:v>
                </c:pt>
                <c:pt idx="348">
                  <c:v>-5.2905758567376804E-4</c:v>
                </c:pt>
                <c:pt idx="349">
                  <c:v>-5.2779023556423705E-4</c:v>
                </c:pt>
                <c:pt idx="350">
                  <c:v>-5.2652288545470703E-4</c:v>
                </c:pt>
                <c:pt idx="351">
                  <c:v>-5.2525553534517495E-4</c:v>
                </c:pt>
                <c:pt idx="352">
                  <c:v>-5.2398818523564504E-4</c:v>
                </c:pt>
                <c:pt idx="353">
                  <c:v>-5.2272083512611297E-4</c:v>
                </c:pt>
                <c:pt idx="354">
                  <c:v>-5.2145348501658197E-4</c:v>
                </c:pt>
                <c:pt idx="355">
                  <c:v>-5.2018613490705098E-4</c:v>
                </c:pt>
                <c:pt idx="356">
                  <c:v>-5.1891878479751999E-4</c:v>
                </c:pt>
                <c:pt idx="357">
                  <c:v>-5.1765143468798899E-4</c:v>
                </c:pt>
                <c:pt idx="358">
                  <c:v>-5.16384084578458E-4</c:v>
                </c:pt>
                <c:pt idx="359">
                  <c:v>-5.1511673446892701E-4</c:v>
                </c:pt>
                <c:pt idx="360">
                  <c:v>-5.1384938435939601E-4</c:v>
                </c:pt>
                <c:pt idx="361">
                  <c:v>-5.1258203424986502E-4</c:v>
                </c:pt>
                <c:pt idx="362">
                  <c:v>-5.1131468414033305E-4</c:v>
                </c:pt>
                <c:pt idx="363">
                  <c:v>-5.1004733403080304E-4</c:v>
                </c:pt>
                <c:pt idx="364">
                  <c:v>-5.0877998392127204E-4</c:v>
                </c:pt>
                <c:pt idx="365">
                  <c:v>-5.0751263381173996E-4</c:v>
                </c:pt>
                <c:pt idx="366">
                  <c:v>-5.0624528370220897E-4</c:v>
                </c:pt>
                <c:pt idx="367">
                  <c:v>-5.0497793359267798E-4</c:v>
                </c:pt>
                <c:pt idx="368">
                  <c:v>-5.0371058348314699E-4</c:v>
                </c:pt>
                <c:pt idx="369">
                  <c:v>-5.0244323337361599E-4</c:v>
                </c:pt>
                <c:pt idx="370">
                  <c:v>-5.01175883264085E-4</c:v>
                </c:pt>
                <c:pt idx="371">
                  <c:v>-4.9990853315455401E-4</c:v>
                </c:pt>
                <c:pt idx="372">
                  <c:v>-4.9864118304502301E-4</c:v>
                </c:pt>
                <c:pt idx="373">
                  <c:v>-4.9737383293549104E-4</c:v>
                </c:pt>
                <c:pt idx="374">
                  <c:v>-4.9610648282596103E-4</c:v>
                </c:pt>
                <c:pt idx="375">
                  <c:v>-4.9483913271642895E-4</c:v>
                </c:pt>
                <c:pt idx="376">
                  <c:v>-4.9357178260689796E-4</c:v>
                </c:pt>
                <c:pt idx="377">
                  <c:v>-4.9230443249736805E-4</c:v>
                </c:pt>
                <c:pt idx="378">
                  <c:v>-4.9103708238783705E-4</c:v>
                </c:pt>
                <c:pt idx="379">
                  <c:v>-4.8976973227830595E-4</c:v>
                </c:pt>
                <c:pt idx="380">
                  <c:v>-4.8850238216877496E-4</c:v>
                </c:pt>
                <c:pt idx="381">
                  <c:v>-4.8723503205924402E-4</c:v>
                </c:pt>
                <c:pt idx="382">
                  <c:v>-4.8596768194971303E-4</c:v>
                </c:pt>
                <c:pt idx="383">
                  <c:v>-4.84700331840181E-4</c:v>
                </c:pt>
                <c:pt idx="384">
                  <c:v>-4.8343298173065001E-4</c:v>
                </c:pt>
                <c:pt idx="385">
                  <c:v>-4.8216563162111999E-4</c:v>
                </c:pt>
                <c:pt idx="386">
                  <c:v>-4.80898281511589E-4</c:v>
                </c:pt>
                <c:pt idx="387">
                  <c:v>-4.7963093140205698E-4</c:v>
                </c:pt>
                <c:pt idx="388">
                  <c:v>-4.7836358129252598E-4</c:v>
                </c:pt>
                <c:pt idx="389">
                  <c:v>-4.7709623118299499E-4</c:v>
                </c:pt>
                <c:pt idx="390">
                  <c:v>-4.7582888107346503E-4</c:v>
                </c:pt>
                <c:pt idx="391">
                  <c:v>-4.74561530963933E-4</c:v>
                </c:pt>
                <c:pt idx="392">
                  <c:v>-4.7329418085440201E-4</c:v>
                </c:pt>
                <c:pt idx="393">
                  <c:v>-4.7202683074487102E-4</c:v>
                </c:pt>
                <c:pt idx="394">
                  <c:v>-4.70759480635341E-4</c:v>
                </c:pt>
                <c:pt idx="395">
                  <c:v>-4.6949213052580898E-4</c:v>
                </c:pt>
                <c:pt idx="396">
                  <c:v>-4.6822478041627798E-4</c:v>
                </c:pt>
                <c:pt idx="397">
                  <c:v>-4.6695743030674699E-4</c:v>
                </c:pt>
                <c:pt idx="398">
                  <c:v>-4.65690080197216E-4</c:v>
                </c:pt>
                <c:pt idx="399">
                  <c:v>-4.64422730087685E-4</c:v>
                </c:pt>
                <c:pt idx="400">
                  <c:v>-4.6315537997815401E-4</c:v>
                </c:pt>
                <c:pt idx="401">
                  <c:v>-4.6188802986862302E-4</c:v>
                </c:pt>
                <c:pt idx="402">
                  <c:v>-4.6062067975909202E-4</c:v>
                </c:pt>
                <c:pt idx="403">
                  <c:v>-4.5935332964956098E-4</c:v>
                </c:pt>
                <c:pt idx="404">
                  <c:v>-4.5808597954002998E-4</c:v>
                </c:pt>
                <c:pt idx="405">
                  <c:v>-4.5681862943049899E-4</c:v>
                </c:pt>
                <c:pt idx="406">
                  <c:v>-4.55551279320968E-4</c:v>
                </c:pt>
                <c:pt idx="407">
                  <c:v>-4.54283929211437E-4</c:v>
                </c:pt>
                <c:pt idx="408">
                  <c:v>-4.5301657910190601E-4</c:v>
                </c:pt>
                <c:pt idx="409">
                  <c:v>-4.5174922899237502E-4</c:v>
                </c:pt>
                <c:pt idx="410">
                  <c:v>-4.5048187888284402E-4</c:v>
                </c:pt>
                <c:pt idx="411">
                  <c:v>-4.4921452877331298E-4</c:v>
                </c:pt>
                <c:pt idx="412">
                  <c:v>-4.4794717866378198E-4</c:v>
                </c:pt>
                <c:pt idx="413">
                  <c:v>-4.4667982855425099E-4</c:v>
                </c:pt>
                <c:pt idx="414">
                  <c:v>-4.4541247844472E-4</c:v>
                </c:pt>
                <c:pt idx="415">
                  <c:v>-4.44145128335189E-4</c:v>
                </c:pt>
                <c:pt idx="416">
                  <c:v>-4.4287777822565698E-4</c:v>
                </c:pt>
                <c:pt idx="417">
                  <c:v>-4.4161042811612702E-4</c:v>
                </c:pt>
                <c:pt idx="418">
                  <c:v>-4.4034307800659499E-4</c:v>
                </c:pt>
                <c:pt idx="419">
                  <c:v>-4.3907572789706498E-4</c:v>
                </c:pt>
                <c:pt idx="420">
                  <c:v>-4.3780837778753398E-4</c:v>
                </c:pt>
                <c:pt idx="421">
                  <c:v>-4.3654102767800201E-4</c:v>
                </c:pt>
                <c:pt idx="422">
                  <c:v>-4.35273677568472E-4</c:v>
                </c:pt>
                <c:pt idx="423">
                  <c:v>-4.34006327458941E-4</c:v>
                </c:pt>
                <c:pt idx="424">
                  <c:v>-4.3273897734940898E-4</c:v>
                </c:pt>
                <c:pt idx="425">
                  <c:v>-4.3147162723987902E-4</c:v>
                </c:pt>
                <c:pt idx="426">
                  <c:v>-4.3020427713034699E-4</c:v>
                </c:pt>
                <c:pt idx="427">
                  <c:v>-4.2893692702081698E-4</c:v>
                </c:pt>
                <c:pt idx="428">
                  <c:v>-4.2766957691128598E-4</c:v>
                </c:pt>
                <c:pt idx="429">
                  <c:v>-4.2640222680175499E-4</c:v>
                </c:pt>
                <c:pt idx="430">
                  <c:v>-4.25134876692224E-4</c:v>
                </c:pt>
                <c:pt idx="431">
                  <c:v>-4.23867526582693E-4</c:v>
                </c:pt>
                <c:pt idx="432">
                  <c:v>-4.2260017647316201E-4</c:v>
                </c:pt>
                <c:pt idx="433">
                  <c:v>-4.2133282636363102E-4</c:v>
                </c:pt>
                <c:pt idx="434">
                  <c:v>-4.2006547625409899E-4</c:v>
                </c:pt>
                <c:pt idx="435">
                  <c:v>-4.18798126144568E-4</c:v>
                </c:pt>
                <c:pt idx="436">
                  <c:v>-4.1753077603503701E-4</c:v>
                </c:pt>
                <c:pt idx="437">
                  <c:v>-4.1626342592550601E-4</c:v>
                </c:pt>
                <c:pt idx="438">
                  <c:v>-4.1499607581597502E-4</c:v>
                </c:pt>
                <c:pt idx="439">
                  <c:v>-4.1372872570644397E-4</c:v>
                </c:pt>
                <c:pt idx="440">
                  <c:v>-4.1246137559691298E-4</c:v>
                </c:pt>
                <c:pt idx="441">
                  <c:v>-4.1119402548738199E-4</c:v>
                </c:pt>
                <c:pt idx="442">
                  <c:v>-4.0992667537785099E-4</c:v>
                </c:pt>
                <c:pt idx="443">
                  <c:v>-4.0865932526832E-4</c:v>
                </c:pt>
                <c:pt idx="444">
                  <c:v>-4.0739197515878901E-4</c:v>
                </c:pt>
                <c:pt idx="445">
                  <c:v>-4.0612462504925801E-4</c:v>
                </c:pt>
                <c:pt idx="446">
                  <c:v>-4.0485727493972702E-4</c:v>
                </c:pt>
                <c:pt idx="447">
                  <c:v>-4.0358992483019597E-4</c:v>
                </c:pt>
                <c:pt idx="448">
                  <c:v>-4.0232257472066498E-4</c:v>
                </c:pt>
                <c:pt idx="449">
                  <c:v>-4.0105522461113399E-4</c:v>
                </c:pt>
                <c:pt idx="450">
                  <c:v>-3.9978787450160299E-4</c:v>
                </c:pt>
                <c:pt idx="451">
                  <c:v>-3.98520524392072E-4</c:v>
                </c:pt>
                <c:pt idx="452">
                  <c:v>-3.9725317428254101E-4</c:v>
                </c:pt>
                <c:pt idx="453">
                  <c:v>-3.9598582417301001E-4</c:v>
                </c:pt>
                <c:pt idx="454">
                  <c:v>-3.9471847406347902E-4</c:v>
                </c:pt>
                <c:pt idx="455">
                  <c:v>-3.9345112395394797E-4</c:v>
                </c:pt>
                <c:pt idx="456">
                  <c:v>-3.9218377384441698E-4</c:v>
                </c:pt>
                <c:pt idx="457">
                  <c:v>-3.9091642373488599E-4</c:v>
                </c:pt>
                <c:pt idx="458">
                  <c:v>-3.8964907362535499E-4</c:v>
                </c:pt>
                <c:pt idx="459">
                  <c:v>-3.88381723515824E-4</c:v>
                </c:pt>
                <c:pt idx="460">
                  <c:v>-3.8711437340629301E-4</c:v>
                </c:pt>
                <c:pt idx="461">
                  <c:v>-3.8584702329676202E-4</c:v>
                </c:pt>
                <c:pt idx="462">
                  <c:v>-3.8457967318723102E-4</c:v>
                </c:pt>
                <c:pt idx="463">
                  <c:v>-3.8331232307769997E-4</c:v>
                </c:pt>
                <c:pt idx="464">
                  <c:v>-3.8204497296816898E-4</c:v>
                </c:pt>
                <c:pt idx="465">
                  <c:v>-3.8077762285863799E-4</c:v>
                </c:pt>
                <c:pt idx="466">
                  <c:v>-3.7951027274910699E-4</c:v>
                </c:pt>
                <c:pt idx="467">
                  <c:v>-3.78242922639576E-4</c:v>
                </c:pt>
                <c:pt idx="468">
                  <c:v>-3.7697557253004501E-4</c:v>
                </c:pt>
                <c:pt idx="469">
                  <c:v>-3.7570822242051402E-4</c:v>
                </c:pt>
                <c:pt idx="470">
                  <c:v>-3.7444087231098302E-4</c:v>
                </c:pt>
                <c:pt idx="471">
                  <c:v>-3.73173522201451E-4</c:v>
                </c:pt>
                <c:pt idx="472">
                  <c:v>-3.7190617209192001E-4</c:v>
                </c:pt>
                <c:pt idx="473">
                  <c:v>-3.7063882198238999E-4</c:v>
                </c:pt>
                <c:pt idx="474">
                  <c:v>-3.6937147187285899E-4</c:v>
                </c:pt>
                <c:pt idx="475">
                  <c:v>-3.68104121763328E-4</c:v>
                </c:pt>
                <c:pt idx="476">
                  <c:v>-3.6683677165379701E-4</c:v>
                </c:pt>
                <c:pt idx="477">
                  <c:v>-3.6556942154426499E-4</c:v>
                </c:pt>
                <c:pt idx="478">
                  <c:v>-3.6430207143473502E-4</c:v>
                </c:pt>
                <c:pt idx="479">
                  <c:v>-3.6303472132520397E-4</c:v>
                </c:pt>
                <c:pt idx="480">
                  <c:v>-3.6176737121567298E-4</c:v>
                </c:pt>
                <c:pt idx="481">
                  <c:v>-3.6050002110614199E-4</c:v>
                </c:pt>
                <c:pt idx="482">
                  <c:v>-3.59232670996611E-4</c:v>
                </c:pt>
                <c:pt idx="483">
                  <c:v>-3.5796532088707903E-4</c:v>
                </c:pt>
                <c:pt idx="484">
                  <c:v>-3.5669797077754798E-4</c:v>
                </c:pt>
                <c:pt idx="485">
                  <c:v>-3.5543062066801699E-4</c:v>
                </c:pt>
                <c:pt idx="486">
                  <c:v>-3.5416327055848702E-4</c:v>
                </c:pt>
                <c:pt idx="487">
                  <c:v>-3.5289592044895597E-4</c:v>
                </c:pt>
                <c:pt idx="488">
                  <c:v>-3.5162857033942401E-4</c:v>
                </c:pt>
                <c:pt idx="489">
                  <c:v>-3.5036122022989301E-4</c:v>
                </c:pt>
                <c:pt idx="490">
                  <c:v>-3.4909387012036202E-4</c:v>
                </c:pt>
                <c:pt idx="491">
                  <c:v>-3.4782652001083103E-4</c:v>
                </c:pt>
                <c:pt idx="492">
                  <c:v>-3.4655916990129998E-4</c:v>
                </c:pt>
                <c:pt idx="493">
                  <c:v>-3.4529181979177002E-4</c:v>
                </c:pt>
                <c:pt idx="494">
                  <c:v>-3.4402446968223799E-4</c:v>
                </c:pt>
                <c:pt idx="495">
                  <c:v>-3.42757119572707E-4</c:v>
                </c:pt>
                <c:pt idx="496">
                  <c:v>-3.4148976946317601E-4</c:v>
                </c:pt>
                <c:pt idx="497">
                  <c:v>-3.4022241935364501E-4</c:v>
                </c:pt>
                <c:pt idx="498">
                  <c:v>-3.3895506924411402E-4</c:v>
                </c:pt>
                <c:pt idx="499">
                  <c:v>-3.3768771913458303E-4</c:v>
                </c:pt>
                <c:pt idx="500">
                  <c:v>-3.3642036902505198E-4</c:v>
                </c:pt>
                <c:pt idx="501">
                  <c:v>-3.3515301891552099E-4</c:v>
                </c:pt>
                <c:pt idx="502">
                  <c:v>-3.3388566880598999E-4</c:v>
                </c:pt>
                <c:pt idx="503">
                  <c:v>-3.32618318696459E-4</c:v>
                </c:pt>
                <c:pt idx="504">
                  <c:v>-3.3135096858692801E-4</c:v>
                </c:pt>
                <c:pt idx="505">
                  <c:v>-3.3008361847739701E-4</c:v>
                </c:pt>
                <c:pt idx="506">
                  <c:v>-3.2881626836786602E-4</c:v>
                </c:pt>
                <c:pt idx="507">
                  <c:v>-3.2754891825833503E-4</c:v>
                </c:pt>
                <c:pt idx="508">
                  <c:v>-3.2628156814880398E-4</c:v>
                </c:pt>
                <c:pt idx="509">
                  <c:v>-3.2501421803927299E-4</c:v>
                </c:pt>
                <c:pt idx="510">
                  <c:v>-3.2374686792974199E-4</c:v>
                </c:pt>
                <c:pt idx="511">
                  <c:v>-3.22479517820211E-4</c:v>
                </c:pt>
                <c:pt idx="512">
                  <c:v>-3.2121216771068001E-4</c:v>
                </c:pt>
                <c:pt idx="513">
                  <c:v>-3.1994481760114901E-4</c:v>
                </c:pt>
                <c:pt idx="514">
                  <c:v>-3.1867746749161802E-4</c:v>
                </c:pt>
                <c:pt idx="515">
                  <c:v>-3.1741011738208703E-4</c:v>
                </c:pt>
                <c:pt idx="516">
                  <c:v>-3.1614276727255598E-4</c:v>
                </c:pt>
                <c:pt idx="517">
                  <c:v>-3.1487541716302499E-4</c:v>
                </c:pt>
                <c:pt idx="518">
                  <c:v>-3.1360806705349399E-4</c:v>
                </c:pt>
                <c:pt idx="519">
                  <c:v>-3.12340716943963E-4</c:v>
                </c:pt>
                <c:pt idx="520">
                  <c:v>-3.1107336683443201E-4</c:v>
                </c:pt>
                <c:pt idx="521">
                  <c:v>-3.0980601672490101E-4</c:v>
                </c:pt>
                <c:pt idx="522">
                  <c:v>-3.0853866661537002E-4</c:v>
                </c:pt>
                <c:pt idx="523">
                  <c:v>-3.0727131650583903E-4</c:v>
                </c:pt>
                <c:pt idx="524">
                  <c:v>-3.0600396639630798E-4</c:v>
                </c:pt>
                <c:pt idx="525">
                  <c:v>-3.0473661628677699E-4</c:v>
                </c:pt>
                <c:pt idx="526">
                  <c:v>-3.0346926617724599E-4</c:v>
                </c:pt>
                <c:pt idx="527">
                  <c:v>-3.02201916067715E-4</c:v>
                </c:pt>
                <c:pt idx="528">
                  <c:v>-3.0093456595818401E-4</c:v>
                </c:pt>
                <c:pt idx="529">
                  <c:v>-2.9966721584865198E-4</c:v>
                </c:pt>
                <c:pt idx="530">
                  <c:v>-2.9839986573912099E-4</c:v>
                </c:pt>
                <c:pt idx="531">
                  <c:v>-2.9713251562959E-4</c:v>
                </c:pt>
                <c:pt idx="532">
                  <c:v>-2.95865165520059E-4</c:v>
                </c:pt>
                <c:pt idx="533">
                  <c:v>-2.9459781541052801E-4</c:v>
                </c:pt>
                <c:pt idx="534">
                  <c:v>-2.9333046530099702E-4</c:v>
                </c:pt>
                <c:pt idx="535">
                  <c:v>-2.92063115191467E-4</c:v>
                </c:pt>
                <c:pt idx="536">
                  <c:v>-2.9079576508193498E-4</c:v>
                </c:pt>
                <c:pt idx="537">
                  <c:v>-2.8952841497240398E-4</c:v>
                </c:pt>
                <c:pt idx="538">
                  <c:v>-2.8826106486287299E-4</c:v>
                </c:pt>
                <c:pt idx="539">
                  <c:v>-2.86993714753342E-4</c:v>
                </c:pt>
                <c:pt idx="540">
                  <c:v>-2.85726364643811E-4</c:v>
                </c:pt>
                <c:pt idx="541">
                  <c:v>-2.8445901453428001E-4</c:v>
                </c:pt>
                <c:pt idx="542">
                  <c:v>-2.8319166442474999E-4</c:v>
                </c:pt>
                <c:pt idx="543">
                  <c:v>-2.8192431431521802E-4</c:v>
                </c:pt>
                <c:pt idx="544">
                  <c:v>-2.8065696420568698E-4</c:v>
                </c:pt>
                <c:pt idx="545">
                  <c:v>-2.7938961409615598E-4</c:v>
                </c:pt>
                <c:pt idx="546">
                  <c:v>-2.7812226398662499E-4</c:v>
                </c:pt>
                <c:pt idx="547">
                  <c:v>-2.76854913877094E-4</c:v>
                </c:pt>
                <c:pt idx="548">
                  <c:v>-2.75587563767563E-4</c:v>
                </c:pt>
                <c:pt idx="549">
                  <c:v>-2.7432021365803201E-4</c:v>
                </c:pt>
                <c:pt idx="550">
                  <c:v>-2.7305286354850102E-4</c:v>
                </c:pt>
                <c:pt idx="551">
                  <c:v>-2.7178551343897002E-4</c:v>
                </c:pt>
                <c:pt idx="552">
                  <c:v>-2.7051816332943898E-4</c:v>
                </c:pt>
                <c:pt idx="553">
                  <c:v>-2.6925081321990798E-4</c:v>
                </c:pt>
                <c:pt idx="554">
                  <c:v>-2.6798346311037699E-4</c:v>
                </c:pt>
                <c:pt idx="555">
                  <c:v>-2.66716113000846E-4</c:v>
                </c:pt>
                <c:pt idx="556">
                  <c:v>-2.65448762891315E-4</c:v>
                </c:pt>
                <c:pt idx="557">
                  <c:v>-2.6418141278178401E-4</c:v>
                </c:pt>
                <c:pt idx="558">
                  <c:v>-2.6291406267225302E-4</c:v>
                </c:pt>
                <c:pt idx="559">
                  <c:v>-2.6164671256272202E-4</c:v>
                </c:pt>
                <c:pt idx="560">
                  <c:v>-2.6037936245319098E-4</c:v>
                </c:pt>
                <c:pt idx="561">
                  <c:v>-2.5911201234365998E-4</c:v>
                </c:pt>
                <c:pt idx="562">
                  <c:v>-2.5784466223412899E-4</c:v>
                </c:pt>
                <c:pt idx="563">
                  <c:v>-2.56577312124598E-4</c:v>
                </c:pt>
                <c:pt idx="564">
                  <c:v>-2.55309962015067E-4</c:v>
                </c:pt>
                <c:pt idx="565">
                  <c:v>-2.5404261190553601E-4</c:v>
                </c:pt>
                <c:pt idx="566">
                  <c:v>-2.5277526179600502E-4</c:v>
                </c:pt>
                <c:pt idx="567">
                  <c:v>-2.5150791168647402E-4</c:v>
                </c:pt>
                <c:pt idx="568">
                  <c:v>-2.5024056157694298E-4</c:v>
                </c:pt>
                <c:pt idx="569">
                  <c:v>-2.4897321146741198E-4</c:v>
                </c:pt>
                <c:pt idx="570">
                  <c:v>-2.4770586135788099E-4</c:v>
                </c:pt>
                <c:pt idx="571">
                  <c:v>-2.4643851124835E-4</c:v>
                </c:pt>
                <c:pt idx="572">
                  <c:v>-2.45171161138819E-4</c:v>
                </c:pt>
                <c:pt idx="573">
                  <c:v>-2.4390381102928701E-4</c:v>
                </c:pt>
                <c:pt idx="574">
                  <c:v>-2.4263646091975699E-4</c:v>
                </c:pt>
                <c:pt idx="575">
                  <c:v>-2.41369110810226E-4</c:v>
                </c:pt>
                <c:pt idx="576">
                  <c:v>-2.40101760700694E-4</c:v>
                </c:pt>
                <c:pt idx="577">
                  <c:v>-2.3883441059116401E-4</c:v>
                </c:pt>
                <c:pt idx="578">
                  <c:v>-2.3756706048163199E-4</c:v>
                </c:pt>
                <c:pt idx="579">
                  <c:v>-2.36299710372102E-4</c:v>
                </c:pt>
                <c:pt idx="580">
                  <c:v>-2.3503236026257E-4</c:v>
                </c:pt>
                <c:pt idx="581">
                  <c:v>-2.3376501015303901E-4</c:v>
                </c:pt>
                <c:pt idx="582">
                  <c:v>-2.3249766004350799E-4</c:v>
                </c:pt>
                <c:pt idx="583">
                  <c:v>-2.31230309933978E-4</c:v>
                </c:pt>
                <c:pt idx="584">
                  <c:v>-2.2996295982444701E-4</c:v>
                </c:pt>
                <c:pt idx="585">
                  <c:v>-2.2869560971491501E-4</c:v>
                </c:pt>
                <c:pt idx="586">
                  <c:v>-2.2742825960538399E-4</c:v>
                </c:pt>
                <c:pt idx="587">
                  <c:v>-2.26160909495853E-4</c:v>
                </c:pt>
                <c:pt idx="588">
                  <c:v>-2.24893559386322E-4</c:v>
                </c:pt>
                <c:pt idx="589">
                  <c:v>-2.2362620927679101E-4</c:v>
                </c:pt>
                <c:pt idx="590">
                  <c:v>-2.2235885916725999E-4</c:v>
                </c:pt>
                <c:pt idx="591">
                  <c:v>-2.21091509057729E-4</c:v>
                </c:pt>
                <c:pt idx="592">
                  <c:v>-2.19824158948198E-4</c:v>
                </c:pt>
                <c:pt idx="593">
                  <c:v>-2.1855680883866701E-4</c:v>
                </c:pt>
                <c:pt idx="594">
                  <c:v>-2.1728945872913599E-4</c:v>
                </c:pt>
                <c:pt idx="595">
                  <c:v>-2.16022108619605E-4</c:v>
                </c:pt>
                <c:pt idx="596">
                  <c:v>-2.14754758510074E-4</c:v>
                </c:pt>
                <c:pt idx="597">
                  <c:v>-2.1348740840054301E-4</c:v>
                </c:pt>
                <c:pt idx="598">
                  <c:v>-2.1222005829101199E-4</c:v>
                </c:pt>
                <c:pt idx="599">
                  <c:v>-2.10952708181481E-4</c:v>
                </c:pt>
                <c:pt idx="600">
                  <c:v>-2.0968535807195E-4</c:v>
                </c:pt>
                <c:pt idx="601">
                  <c:v>-2.0841800796241901E-4</c:v>
                </c:pt>
                <c:pt idx="602">
                  <c:v>-2.0715065785288799E-4</c:v>
                </c:pt>
                <c:pt idx="603">
                  <c:v>-2.05883307743357E-4</c:v>
                </c:pt>
                <c:pt idx="604">
                  <c:v>-2.04615957633826E-4</c:v>
                </c:pt>
                <c:pt idx="605">
                  <c:v>-2.0334860752429501E-4</c:v>
                </c:pt>
                <c:pt idx="606">
                  <c:v>-2.0208125741476399E-4</c:v>
                </c:pt>
                <c:pt idx="607">
                  <c:v>-2.00813907305233E-4</c:v>
                </c:pt>
                <c:pt idx="608">
                  <c:v>-1.99546557195702E-4</c:v>
                </c:pt>
                <c:pt idx="609">
                  <c:v>-1.9827920708617101E-4</c:v>
                </c:pt>
                <c:pt idx="610">
                  <c:v>-1.9701185697663999E-4</c:v>
                </c:pt>
                <c:pt idx="611">
                  <c:v>-1.95744506867109E-4</c:v>
                </c:pt>
                <c:pt idx="612">
                  <c:v>-1.94477156757578E-4</c:v>
                </c:pt>
                <c:pt idx="613">
                  <c:v>-1.9320980664804701E-4</c:v>
                </c:pt>
                <c:pt idx="614">
                  <c:v>-1.9194245653851599E-4</c:v>
                </c:pt>
                <c:pt idx="615">
                  <c:v>-1.90675106428985E-4</c:v>
                </c:pt>
                <c:pt idx="616">
                  <c:v>-1.89407756319454E-4</c:v>
                </c:pt>
                <c:pt idx="617">
                  <c:v>-1.8814040620992301E-4</c:v>
                </c:pt>
                <c:pt idx="618">
                  <c:v>-1.8687305610039199E-4</c:v>
                </c:pt>
                <c:pt idx="619">
                  <c:v>-1.85605705990861E-4</c:v>
                </c:pt>
                <c:pt idx="620">
                  <c:v>-1.8433835588133E-4</c:v>
                </c:pt>
                <c:pt idx="621">
                  <c:v>-1.8307100577179901E-4</c:v>
                </c:pt>
                <c:pt idx="622">
                  <c:v>-1.8180365566226799E-4</c:v>
                </c:pt>
                <c:pt idx="623">
                  <c:v>-1.80536305552737E-4</c:v>
                </c:pt>
                <c:pt idx="624">
                  <c:v>-1.79268955443206E-4</c:v>
                </c:pt>
                <c:pt idx="625">
                  <c:v>-1.7800160533367501E-4</c:v>
                </c:pt>
                <c:pt idx="626">
                  <c:v>-1.7673425522414399E-4</c:v>
                </c:pt>
                <c:pt idx="627">
                  <c:v>-1.75466905114613E-4</c:v>
                </c:pt>
                <c:pt idx="628">
                  <c:v>-1.74199555005082E-4</c:v>
                </c:pt>
                <c:pt idx="629">
                  <c:v>-1.7293220489555001E-4</c:v>
                </c:pt>
                <c:pt idx="630">
                  <c:v>-1.7166485478601899E-4</c:v>
                </c:pt>
                <c:pt idx="631">
                  <c:v>-1.70397504676489E-4</c:v>
                </c:pt>
                <c:pt idx="632">
                  <c:v>-1.69130154566957E-4</c:v>
                </c:pt>
                <c:pt idx="633">
                  <c:v>-1.6786280445742601E-4</c:v>
                </c:pt>
                <c:pt idx="634">
                  <c:v>-1.6659545434789499E-4</c:v>
                </c:pt>
                <c:pt idx="635">
                  <c:v>-1.6532810423836399E-4</c:v>
                </c:pt>
                <c:pt idx="636">
                  <c:v>-1.64060754128833E-4</c:v>
                </c:pt>
                <c:pt idx="637">
                  <c:v>-1.6279340401930201E-4</c:v>
                </c:pt>
                <c:pt idx="638">
                  <c:v>-1.6152605390977099E-4</c:v>
                </c:pt>
                <c:pt idx="639">
                  <c:v>-1.6025870380023999E-4</c:v>
                </c:pt>
                <c:pt idx="640">
                  <c:v>-1.58991353690709E-4</c:v>
                </c:pt>
                <c:pt idx="641">
                  <c:v>-1.5772400358117801E-4</c:v>
                </c:pt>
                <c:pt idx="642">
                  <c:v>-1.5645665347164699E-4</c:v>
                </c:pt>
                <c:pt idx="643">
                  <c:v>-1.5518930336211599E-4</c:v>
                </c:pt>
                <c:pt idx="644">
                  <c:v>-1.53921953252585E-4</c:v>
                </c:pt>
                <c:pt idx="645">
                  <c:v>-1.5265460314305401E-4</c:v>
                </c:pt>
                <c:pt idx="646">
                  <c:v>-1.5138725303352299E-4</c:v>
                </c:pt>
                <c:pt idx="647">
                  <c:v>-1.5011990292399199E-4</c:v>
                </c:pt>
                <c:pt idx="648">
                  <c:v>-1.48852552814461E-4</c:v>
                </c:pt>
                <c:pt idx="649">
                  <c:v>-1.4758520270493001E-4</c:v>
                </c:pt>
                <c:pt idx="650">
                  <c:v>-1.4631785259539899E-4</c:v>
                </c:pt>
                <c:pt idx="651">
                  <c:v>-1.4505050248586799E-4</c:v>
                </c:pt>
                <c:pt idx="652">
                  <c:v>-1.43783152376337E-4</c:v>
                </c:pt>
                <c:pt idx="653">
                  <c:v>-1.4251580226680601E-4</c:v>
                </c:pt>
                <c:pt idx="654">
                  <c:v>-1.4124845215727499E-4</c:v>
                </c:pt>
                <c:pt idx="655">
                  <c:v>-1.3998110204774399E-4</c:v>
                </c:pt>
                <c:pt idx="656">
                  <c:v>-1.38713751938213E-4</c:v>
                </c:pt>
                <c:pt idx="657">
                  <c:v>-1.3744640182868201E-4</c:v>
                </c:pt>
                <c:pt idx="658">
                  <c:v>-1.3617905171915099E-4</c:v>
                </c:pt>
                <c:pt idx="659">
                  <c:v>-1.3491170160961999E-4</c:v>
                </c:pt>
                <c:pt idx="660">
                  <c:v>-1.33644351500089E-4</c:v>
                </c:pt>
                <c:pt idx="661">
                  <c:v>-1.3237700139055801E-4</c:v>
                </c:pt>
                <c:pt idx="662">
                  <c:v>-1.3110965128102699E-4</c:v>
                </c:pt>
                <c:pt idx="663">
                  <c:v>-1.2984230117149599E-4</c:v>
                </c:pt>
                <c:pt idx="664">
                  <c:v>-1.28574951061965E-4</c:v>
                </c:pt>
                <c:pt idx="665">
                  <c:v>-1.2730760095243401E-4</c:v>
                </c:pt>
                <c:pt idx="666">
                  <c:v>-1.2604025084290299E-4</c:v>
                </c:pt>
                <c:pt idx="667">
                  <c:v>-1.2477290073337199E-4</c:v>
                </c:pt>
                <c:pt idx="668">
                  <c:v>-1.23505550623841E-4</c:v>
                </c:pt>
                <c:pt idx="669">
                  <c:v>-1.2223820051431001E-4</c:v>
                </c:pt>
                <c:pt idx="670">
                  <c:v>-1.20970850404779E-4</c:v>
                </c:pt>
                <c:pt idx="671">
                  <c:v>-1.1970350029524799E-4</c:v>
                </c:pt>
                <c:pt idx="672">
                  <c:v>-1.18436150185717E-4</c:v>
                </c:pt>
                <c:pt idx="673">
                  <c:v>-1.1716880007618599E-4</c:v>
                </c:pt>
                <c:pt idx="674">
                  <c:v>-1.15901449966655E-4</c:v>
                </c:pt>
                <c:pt idx="675">
                  <c:v>-1.1463409985712399E-4</c:v>
                </c:pt>
                <c:pt idx="676">
                  <c:v>-1.13366749747593E-4</c:v>
                </c:pt>
                <c:pt idx="677">
                  <c:v>-1.1209939963806199E-4</c:v>
                </c:pt>
                <c:pt idx="678">
                  <c:v>-1.10832049528531E-4</c:v>
                </c:pt>
                <c:pt idx="679">
                  <c:v>-1.0956469941899901E-4</c:v>
                </c:pt>
                <c:pt idx="680">
                  <c:v>-1.08297349309468E-4</c:v>
                </c:pt>
                <c:pt idx="681">
                  <c:v>-1.0702999919993701E-4</c:v>
                </c:pt>
                <c:pt idx="682">
                  <c:v>-1.05762649090406E-4</c:v>
                </c:pt>
                <c:pt idx="683">
                  <c:v>-1.0449529898087501E-4</c:v>
                </c:pt>
                <c:pt idx="684">
                  <c:v>-1.03227948871344E-4</c:v>
                </c:pt>
                <c:pt idx="685">
                  <c:v>-1.0196059876181301E-4</c:v>
                </c:pt>
                <c:pt idx="686">
                  <c:v>-1.00693248652282E-4</c:v>
                </c:pt>
                <c:pt idx="687">
                  <c:v>-9.9425898542751805E-5</c:v>
                </c:pt>
                <c:pt idx="688">
                  <c:v>-9.8158548433220703E-5</c:v>
                </c:pt>
                <c:pt idx="689">
                  <c:v>-9.6891198323689696E-5</c:v>
                </c:pt>
                <c:pt idx="690">
                  <c:v>-9.5623848214158703E-5</c:v>
                </c:pt>
                <c:pt idx="691">
                  <c:v>-9.4356498104627697E-5</c:v>
                </c:pt>
                <c:pt idx="692">
                  <c:v>-9.3089147995096703E-5</c:v>
                </c:pt>
                <c:pt idx="693">
                  <c:v>-9.1821797885565602E-5</c:v>
                </c:pt>
                <c:pt idx="694">
                  <c:v>-9.0554447776034595E-5</c:v>
                </c:pt>
                <c:pt idx="695">
                  <c:v>-8.9287097666503602E-5</c:v>
                </c:pt>
                <c:pt idx="696">
                  <c:v>-8.80197475569725E-5</c:v>
                </c:pt>
                <c:pt idx="697">
                  <c:v>-8.6752397447441602E-5</c:v>
                </c:pt>
                <c:pt idx="698">
                  <c:v>-8.54850473379105E-5</c:v>
                </c:pt>
                <c:pt idx="699">
                  <c:v>-8.4217697228379493E-5</c:v>
                </c:pt>
                <c:pt idx="700">
                  <c:v>-8.2950347118848405E-5</c:v>
                </c:pt>
                <c:pt idx="701">
                  <c:v>-8.1682997009317493E-5</c:v>
                </c:pt>
                <c:pt idx="702">
                  <c:v>-8.0415646899786405E-5</c:v>
                </c:pt>
                <c:pt idx="703">
                  <c:v>-7.9148296790255304E-5</c:v>
                </c:pt>
                <c:pt idx="704">
                  <c:v>-7.7880946680724297E-5</c:v>
                </c:pt>
                <c:pt idx="705">
                  <c:v>-7.6613596571193304E-5</c:v>
                </c:pt>
                <c:pt idx="706">
                  <c:v>-7.5346246461662297E-5</c:v>
                </c:pt>
                <c:pt idx="707">
                  <c:v>-7.4078896352131195E-5</c:v>
                </c:pt>
                <c:pt idx="708">
                  <c:v>-7.2811546242600297E-5</c:v>
                </c:pt>
                <c:pt idx="709">
                  <c:v>-7.1544196133069304E-5</c:v>
                </c:pt>
                <c:pt idx="710">
                  <c:v>-7.0276846023538297E-5</c:v>
                </c:pt>
                <c:pt idx="711">
                  <c:v>-6.9009495914007304E-5</c:v>
                </c:pt>
                <c:pt idx="712">
                  <c:v>-6.7742145804476202E-5</c:v>
                </c:pt>
                <c:pt idx="713">
                  <c:v>-6.6474795694945101E-5</c:v>
                </c:pt>
                <c:pt idx="714">
                  <c:v>-6.5207445585414094E-5</c:v>
                </c:pt>
                <c:pt idx="715">
                  <c:v>-6.3940095475883101E-5</c:v>
                </c:pt>
                <c:pt idx="716">
                  <c:v>-6.2672745366352094E-5</c:v>
                </c:pt>
                <c:pt idx="717">
                  <c:v>-6.1405395256821101E-5</c:v>
                </c:pt>
                <c:pt idx="718">
                  <c:v>-6.0138045147289999E-5</c:v>
                </c:pt>
                <c:pt idx="719">
                  <c:v>-5.8870695037758999E-5</c:v>
                </c:pt>
                <c:pt idx="720">
                  <c:v>-5.7603344928227999E-5</c:v>
                </c:pt>
                <c:pt idx="721">
                  <c:v>-5.6335994818696898E-5</c:v>
                </c:pt>
                <c:pt idx="722">
                  <c:v>-5.5068644709165898E-5</c:v>
                </c:pt>
                <c:pt idx="723">
                  <c:v>-5.3801294599634898E-5</c:v>
                </c:pt>
                <c:pt idx="724">
                  <c:v>-5.2533944490103898E-5</c:v>
                </c:pt>
                <c:pt idx="725">
                  <c:v>-5.1266594380572898E-5</c:v>
                </c:pt>
                <c:pt idx="726">
                  <c:v>-4.9999244271041898E-5</c:v>
                </c:pt>
                <c:pt idx="727">
                  <c:v>-4.8731894161510803E-5</c:v>
                </c:pt>
                <c:pt idx="728">
                  <c:v>-4.7464544051979803E-5</c:v>
                </c:pt>
                <c:pt idx="729">
                  <c:v>-4.6197193942448803E-5</c:v>
                </c:pt>
                <c:pt idx="730">
                  <c:v>-4.4929843832917701E-5</c:v>
                </c:pt>
                <c:pt idx="731">
                  <c:v>-4.3662493723386701E-5</c:v>
                </c:pt>
                <c:pt idx="732">
                  <c:v>-4.2395143613855701E-5</c:v>
                </c:pt>
                <c:pt idx="733">
                  <c:v>-4.1127793504324701E-5</c:v>
                </c:pt>
                <c:pt idx="734">
                  <c:v>-3.98604433947936E-5</c:v>
                </c:pt>
                <c:pt idx="735">
                  <c:v>-3.85930932852626E-5</c:v>
                </c:pt>
                <c:pt idx="736">
                  <c:v>-3.73257431757316E-5</c:v>
                </c:pt>
                <c:pt idx="737">
                  <c:v>-3.6058393066200498E-5</c:v>
                </c:pt>
                <c:pt idx="738">
                  <c:v>-3.47910429566696E-5</c:v>
                </c:pt>
                <c:pt idx="739">
                  <c:v>-3.3523692847138498E-5</c:v>
                </c:pt>
                <c:pt idx="740">
                  <c:v>-3.2256342737607498E-5</c:v>
                </c:pt>
                <c:pt idx="741">
                  <c:v>-3.0988992628076498E-5</c:v>
                </c:pt>
                <c:pt idx="742">
                  <c:v>-2.9721642518545502E-5</c:v>
                </c:pt>
                <c:pt idx="743">
                  <c:v>-2.84542924090144E-5</c:v>
                </c:pt>
                <c:pt idx="744">
                  <c:v>-2.71869422994834E-5</c:v>
                </c:pt>
                <c:pt idx="745">
                  <c:v>-2.59195921899524E-5</c:v>
                </c:pt>
                <c:pt idx="746">
                  <c:v>-2.4652242080421298E-5</c:v>
                </c:pt>
                <c:pt idx="747">
                  <c:v>-2.3384891970890298E-5</c:v>
                </c:pt>
                <c:pt idx="748">
                  <c:v>-2.2117541861359298E-5</c:v>
                </c:pt>
                <c:pt idx="749">
                  <c:v>-2.0850191751828298E-5</c:v>
                </c:pt>
                <c:pt idx="750">
                  <c:v>-1.95828416422972E-5</c:v>
                </c:pt>
                <c:pt idx="751">
                  <c:v>-1.83154915327662E-5</c:v>
                </c:pt>
                <c:pt idx="752">
                  <c:v>-1.70481414232352E-5</c:v>
                </c:pt>
                <c:pt idx="753">
                  <c:v>-1.57807913137042E-5</c:v>
                </c:pt>
                <c:pt idx="754">
                  <c:v>-1.45134412041732E-5</c:v>
                </c:pt>
                <c:pt idx="755">
                  <c:v>-1.32460910946421E-5</c:v>
                </c:pt>
                <c:pt idx="756">
                  <c:v>-1.19787409851111E-5</c:v>
                </c:pt>
                <c:pt idx="757">
                  <c:v>-1.07113908755801E-5</c:v>
                </c:pt>
                <c:pt idx="758">
                  <c:v>-9.4440407660491207E-6</c:v>
                </c:pt>
                <c:pt idx="759">
                  <c:v>-8.1766906565180902E-6</c:v>
                </c:pt>
                <c:pt idx="760">
                  <c:v>-6.9093405469870699E-6</c:v>
                </c:pt>
                <c:pt idx="761">
                  <c:v>-5.6419904374560496E-6</c:v>
                </c:pt>
                <c:pt idx="762">
                  <c:v>-4.37464032792502E-6</c:v>
                </c:pt>
                <c:pt idx="763">
                  <c:v>-3.1072902183939899E-6</c:v>
                </c:pt>
                <c:pt idx="764">
                  <c:v>-1.83994010886298E-6</c:v>
                </c:pt>
                <c:pt idx="765">
                  <c:v>-5.7258999933195398E-7</c:v>
                </c:pt>
                <c:pt idx="766">
                  <c:v>6.9476011019905405E-7</c:v>
                </c:pt>
                <c:pt idx="767">
                  <c:v>1.9621102197300799E-6</c:v>
                </c:pt>
                <c:pt idx="768">
                  <c:v>3.2294603292611099E-6</c:v>
                </c:pt>
                <c:pt idx="769">
                  <c:v>4.4968104387921298E-6</c:v>
                </c:pt>
                <c:pt idx="770">
                  <c:v>5.7641605483231696E-6</c:v>
                </c:pt>
                <c:pt idx="771">
                  <c:v>7.0315106578541899E-6</c:v>
                </c:pt>
                <c:pt idx="772">
                  <c:v>8.2988607673852094E-6</c:v>
                </c:pt>
                <c:pt idx="773">
                  <c:v>9.5662108769162195E-6</c:v>
                </c:pt>
                <c:pt idx="774">
                  <c:v>1.0833560986447199E-5</c:v>
                </c:pt>
                <c:pt idx="775">
                  <c:v>1.2100911095978201E-5</c:v>
                </c:pt>
                <c:pt idx="776">
                  <c:v>1.3368261205509301E-5</c:v>
                </c:pt>
                <c:pt idx="777">
                  <c:v>1.4635611315040301E-5</c:v>
                </c:pt>
                <c:pt idx="778">
                  <c:v>1.5902961424571301E-5</c:v>
                </c:pt>
                <c:pt idx="779">
                  <c:v>1.7170311534102301E-5</c:v>
                </c:pt>
                <c:pt idx="780">
                  <c:v>1.8437661643633399E-5</c:v>
                </c:pt>
                <c:pt idx="781">
                  <c:v>1.9705011753164399E-5</c:v>
                </c:pt>
                <c:pt idx="782">
                  <c:v>2.0972361862695399E-5</c:v>
                </c:pt>
                <c:pt idx="783">
                  <c:v>2.2239711972226399E-5</c:v>
                </c:pt>
                <c:pt idx="784">
                  <c:v>2.35070620817575E-5</c:v>
                </c:pt>
                <c:pt idx="785">
                  <c:v>2.47744121912885E-5</c:v>
                </c:pt>
                <c:pt idx="786">
                  <c:v>2.60417623008195E-5</c:v>
                </c:pt>
                <c:pt idx="787">
                  <c:v>2.73091124103505E-5</c:v>
                </c:pt>
                <c:pt idx="788">
                  <c:v>2.85764625198815E-5</c:v>
                </c:pt>
                <c:pt idx="789">
                  <c:v>2.9843812629412599E-5</c:v>
                </c:pt>
                <c:pt idx="790">
                  <c:v>3.1111162738943599E-5</c:v>
                </c:pt>
                <c:pt idx="791">
                  <c:v>3.2378512848474599E-5</c:v>
                </c:pt>
                <c:pt idx="792">
                  <c:v>3.3645862958005599E-5</c:v>
                </c:pt>
                <c:pt idx="793">
                  <c:v>3.49132130675367E-5</c:v>
                </c:pt>
                <c:pt idx="794">
                  <c:v>3.61805631770677E-5</c:v>
                </c:pt>
                <c:pt idx="795">
                  <c:v>3.74479132865987E-5</c:v>
                </c:pt>
                <c:pt idx="796">
                  <c:v>3.8715263396129802E-5</c:v>
                </c:pt>
                <c:pt idx="797">
                  <c:v>3.9982613505660802E-5</c:v>
                </c:pt>
                <c:pt idx="798">
                  <c:v>4.1249963615191802E-5</c:v>
                </c:pt>
                <c:pt idx="799">
                  <c:v>4.2517313724722802E-5</c:v>
                </c:pt>
                <c:pt idx="800">
                  <c:v>4.3784663834253802E-5</c:v>
                </c:pt>
                <c:pt idx="801">
                  <c:v>4.5052013943784802E-5</c:v>
                </c:pt>
                <c:pt idx="802">
                  <c:v>4.6319364053315903E-5</c:v>
                </c:pt>
                <c:pt idx="803">
                  <c:v>4.7586714162846903E-5</c:v>
                </c:pt>
                <c:pt idx="804">
                  <c:v>4.8854064272377903E-5</c:v>
                </c:pt>
                <c:pt idx="805">
                  <c:v>5.0121414381908903E-5</c:v>
                </c:pt>
                <c:pt idx="806">
                  <c:v>5.1388764491439998E-5</c:v>
                </c:pt>
                <c:pt idx="807">
                  <c:v>5.2656114600970998E-5</c:v>
                </c:pt>
                <c:pt idx="808">
                  <c:v>5.3923464710501998E-5</c:v>
                </c:pt>
                <c:pt idx="809">
                  <c:v>5.5190814820032998E-5</c:v>
                </c:pt>
                <c:pt idx="810">
                  <c:v>5.64581649295641E-5</c:v>
                </c:pt>
                <c:pt idx="811">
                  <c:v>5.7725515039094998E-5</c:v>
                </c:pt>
                <c:pt idx="812">
                  <c:v>5.8992865148626201E-5</c:v>
                </c:pt>
                <c:pt idx="813">
                  <c:v>6.02602152581571E-5</c:v>
                </c:pt>
                <c:pt idx="814">
                  <c:v>6.1527565367688194E-5</c:v>
                </c:pt>
                <c:pt idx="815">
                  <c:v>6.2794915477219201E-5</c:v>
                </c:pt>
                <c:pt idx="816">
                  <c:v>6.4062265586750194E-5</c:v>
                </c:pt>
                <c:pt idx="817">
                  <c:v>6.5329615696281201E-5</c:v>
                </c:pt>
                <c:pt idx="818">
                  <c:v>6.6596965805812303E-5</c:v>
                </c:pt>
                <c:pt idx="819">
                  <c:v>6.7864315915343201E-5</c:v>
                </c:pt>
                <c:pt idx="820">
                  <c:v>6.9131666024874303E-5</c:v>
                </c:pt>
                <c:pt idx="821">
                  <c:v>7.0399016134405296E-5</c:v>
                </c:pt>
                <c:pt idx="822">
                  <c:v>7.1666366243936398E-5</c:v>
                </c:pt>
                <c:pt idx="823">
                  <c:v>7.2933716353467404E-5</c:v>
                </c:pt>
                <c:pt idx="824">
                  <c:v>7.4201066462998398E-5</c:v>
                </c:pt>
                <c:pt idx="825">
                  <c:v>7.5468416572529499E-5</c:v>
                </c:pt>
                <c:pt idx="826">
                  <c:v>7.6735766682060506E-5</c:v>
                </c:pt>
                <c:pt idx="827">
                  <c:v>7.8003116791591499E-5</c:v>
                </c:pt>
                <c:pt idx="828">
                  <c:v>7.9270466901122506E-5</c:v>
                </c:pt>
                <c:pt idx="829">
                  <c:v>8.0537817010653499E-5</c:v>
                </c:pt>
                <c:pt idx="830">
                  <c:v>8.1805167120184601E-5</c:v>
                </c:pt>
                <c:pt idx="831">
                  <c:v>8.3072517229715594E-5</c:v>
                </c:pt>
                <c:pt idx="832">
                  <c:v>8.4339867339246601E-5</c:v>
                </c:pt>
                <c:pt idx="833">
                  <c:v>8.5607217448777594E-5</c:v>
                </c:pt>
                <c:pt idx="834">
                  <c:v>8.6874567558308695E-5</c:v>
                </c:pt>
                <c:pt idx="835">
                  <c:v>8.8141917667839594E-5</c:v>
                </c:pt>
                <c:pt idx="836">
                  <c:v>8.9409267777370804E-5</c:v>
                </c:pt>
                <c:pt idx="837">
                  <c:v>9.0676617886901702E-5</c:v>
                </c:pt>
                <c:pt idx="838">
                  <c:v>9.1943967996432804E-5</c:v>
                </c:pt>
                <c:pt idx="839">
                  <c:v>9.3211318105963797E-5</c:v>
                </c:pt>
                <c:pt idx="840">
                  <c:v>9.4478668215494695E-5</c:v>
                </c:pt>
                <c:pt idx="841">
                  <c:v>9.5746018325025797E-5</c:v>
                </c:pt>
                <c:pt idx="842">
                  <c:v>9.7013368434556804E-5</c:v>
                </c:pt>
                <c:pt idx="843">
                  <c:v>9.8280718544087905E-5</c:v>
                </c:pt>
                <c:pt idx="844">
                  <c:v>9.9548068653618899E-5</c:v>
                </c:pt>
                <c:pt idx="845">
                  <c:v>1.0081541876315E-4</c:v>
                </c:pt>
                <c:pt idx="846">
                  <c:v>1.0208276887268E-4</c:v>
                </c:pt>
                <c:pt idx="847">
                  <c:v>1.03350118982212E-4</c:v>
                </c:pt>
                <c:pt idx="848">
                  <c:v>1.0461746909174299E-4</c:v>
                </c:pt>
                <c:pt idx="849">
                  <c:v>1.05884819201273E-4</c:v>
                </c:pt>
                <c:pt idx="850">
                  <c:v>1.0715216931080499E-4</c:v>
                </c:pt>
                <c:pt idx="851">
                  <c:v>1.08419519420336E-4</c:v>
                </c:pt>
                <c:pt idx="852">
                  <c:v>1.0968686952986699E-4</c:v>
                </c:pt>
                <c:pt idx="853">
                  <c:v>1.10954219639398E-4</c:v>
                </c:pt>
                <c:pt idx="854">
                  <c:v>1.1222156974892899E-4</c:v>
                </c:pt>
                <c:pt idx="855">
                  <c:v>1.1348891985846E-4</c:v>
                </c:pt>
                <c:pt idx="856">
                  <c:v>1.1475626996799101E-4</c:v>
                </c:pt>
                <c:pt idx="857">
                  <c:v>1.16023620077522E-4</c:v>
                </c:pt>
                <c:pt idx="858">
                  <c:v>1.1729097018705301E-4</c:v>
                </c:pt>
                <c:pt idx="859">
                  <c:v>1.18558320296584E-4</c:v>
                </c:pt>
                <c:pt idx="860">
                  <c:v>1.1982567040611501E-4</c:v>
                </c:pt>
                <c:pt idx="861">
                  <c:v>1.21093020515646E-4</c:v>
                </c:pt>
                <c:pt idx="862">
                  <c:v>1.2236037062517699E-4</c:v>
                </c:pt>
                <c:pt idx="863">
                  <c:v>1.2362772073470801E-4</c:v>
                </c:pt>
                <c:pt idx="864">
                  <c:v>1.2489507084423901E-4</c:v>
                </c:pt>
                <c:pt idx="865">
                  <c:v>1.2616242095377E-4</c:v>
                </c:pt>
                <c:pt idx="866">
                  <c:v>1.2742977106330099E-4</c:v>
                </c:pt>
                <c:pt idx="867">
                  <c:v>1.2869712117283201E-4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E5CF-4519-87A1-8F9019D0703A}"/>
            </c:ext>
          </c:extLst>
        </c:ser>
        <c:ser>
          <c:idx val="6"/>
          <c:order val="7"/>
          <c:tx>
            <c:strRef>
              <c:f>Sheet1!$O$1</c:f>
              <c:strCache>
                <c:ptCount val="1"/>
                <c:pt idx="0">
                  <c:v>-6.0mm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Sheet1!$O$3:$O$870</c:f>
              <c:numCache>
                <c:formatCode>0.00E+00</c:formatCode>
                <c:ptCount val="868"/>
                <c:pt idx="0">
                  <c:v>1.8754079649065799E-3</c:v>
                </c:pt>
                <c:pt idx="1">
                  <c:v>2.0109606331313499E-3</c:v>
                </c:pt>
                <c:pt idx="2">
                  <c:v>2.1527086329691399E-3</c:v>
                </c:pt>
                <c:pt idx="3">
                  <c:v>2.30076214295614E-3</c:v>
                </c:pt>
                <c:pt idx="4">
                  <c:v>2.45522723004703E-3</c:v>
                </c:pt>
                <c:pt idx="5">
                  <c:v>2.6162306433377101E-3</c:v>
                </c:pt>
                <c:pt idx="6">
                  <c:v>2.7838935245710901E-3</c:v>
                </c:pt>
                <c:pt idx="7">
                  <c:v>2.95833003874711E-3</c:v>
                </c:pt>
                <c:pt idx="8">
                  <c:v>3.1396558061024199E-3</c:v>
                </c:pt>
                <c:pt idx="9">
                  <c:v>3.32799344061509E-3</c:v>
                </c:pt>
                <c:pt idx="10">
                  <c:v>3.5234539741074299E-3</c:v>
                </c:pt>
                <c:pt idx="11">
                  <c:v>3.7261447698682501E-3</c:v>
                </c:pt>
                <c:pt idx="12">
                  <c:v>3.9361760579483896E-3</c:v>
                </c:pt>
                <c:pt idx="13">
                  <c:v>4.1536823334820602E-3</c:v>
                </c:pt>
                <c:pt idx="14">
                  <c:v>4.37879212345617E-3</c:v>
                </c:pt>
                <c:pt idx="15">
                  <c:v>4.6116222378178003E-3</c:v>
                </c:pt>
                <c:pt idx="16">
                  <c:v>4.8522724481764997E-3</c:v>
                </c:pt>
                <c:pt idx="17">
                  <c:v>5.1008569707233402E-3</c:v>
                </c:pt>
                <c:pt idx="18">
                  <c:v>5.3574689058573897E-3</c:v>
                </c:pt>
                <c:pt idx="19">
                  <c:v>5.6222077442577801E-3</c:v>
                </c:pt>
                <c:pt idx="20">
                  <c:v>5.8951865679547199E-3</c:v>
                </c:pt>
                <c:pt idx="21">
                  <c:v>6.1765127539800402E-3</c:v>
                </c:pt>
                <c:pt idx="22">
                  <c:v>6.4662899143909797E-3</c:v>
                </c:pt>
                <c:pt idx="23">
                  <c:v>6.7646119197091598E-3</c:v>
                </c:pt>
                <c:pt idx="24">
                  <c:v>7.0715736394624798E-3</c:v>
                </c:pt>
                <c:pt idx="25">
                  <c:v>7.3872766113974499E-3</c:v>
                </c:pt>
                <c:pt idx="26">
                  <c:v>7.7118194864216E-3</c:v>
                </c:pt>
                <c:pt idx="27">
                  <c:v>8.0453039773623093E-3</c:v>
                </c:pt>
                <c:pt idx="28">
                  <c:v>8.3878256954820294E-3</c:v>
                </c:pt>
                <c:pt idx="29">
                  <c:v>8.7394771521548797E-3</c:v>
                </c:pt>
                <c:pt idx="30">
                  <c:v>9.1003420237061507E-3</c:v>
                </c:pt>
                <c:pt idx="31">
                  <c:v>9.47048915657356E-3</c:v>
                </c:pt>
                <c:pt idx="32">
                  <c:v>9.84997826142682E-3</c:v>
                </c:pt>
                <c:pt idx="33">
                  <c:v>1.02388698552459E-2</c:v>
                </c:pt>
                <c:pt idx="34">
                  <c:v>1.06372185681812E-2</c:v>
                </c:pt>
                <c:pt idx="35">
                  <c:v>1.10450839503346E-2</c:v>
                </c:pt>
                <c:pt idx="36">
                  <c:v>1.14625163178787E-2</c:v>
                </c:pt>
                <c:pt idx="37">
                  <c:v>1.18895758358752E-2</c:v>
                </c:pt>
                <c:pt idx="38">
                  <c:v>1.23263165808236E-2</c:v>
                </c:pt>
                <c:pt idx="39">
                  <c:v>1.27727825799407E-2</c:v>
                </c:pt>
                <c:pt idx="40">
                  <c:v>1.3229020662846201E-2</c:v>
                </c:pt>
                <c:pt idx="41">
                  <c:v>1.3695057281458299E-2</c:v>
                </c:pt>
                <c:pt idx="42">
                  <c:v>1.4170916364871E-2</c:v>
                </c:pt>
                <c:pt idx="43">
                  <c:v>1.4656628758138999E-2</c:v>
                </c:pt>
                <c:pt idx="44">
                  <c:v>1.51522149198366E-2</c:v>
                </c:pt>
                <c:pt idx="45">
                  <c:v>1.5657677185390802E-2</c:v>
                </c:pt>
                <c:pt idx="46">
                  <c:v>1.6173004199205199E-2</c:v>
                </c:pt>
                <c:pt idx="47">
                  <c:v>1.6698200887278799E-2</c:v>
                </c:pt>
                <c:pt idx="48">
                  <c:v>1.7233282781571501E-2</c:v>
                </c:pt>
                <c:pt idx="49">
                  <c:v>1.7778258666119599E-2</c:v>
                </c:pt>
                <c:pt idx="50">
                  <c:v>1.83331213227509E-2</c:v>
                </c:pt>
                <c:pt idx="51">
                  <c:v>1.8897844905477499E-2</c:v>
                </c:pt>
                <c:pt idx="52">
                  <c:v>1.9472402194726599E-2</c:v>
                </c:pt>
                <c:pt idx="53">
                  <c:v>2.0056769916844901E-2</c:v>
                </c:pt>
                <c:pt idx="54">
                  <c:v>2.06509263932796E-2</c:v>
                </c:pt>
                <c:pt idx="55">
                  <c:v>2.1254847153739501E-2</c:v>
                </c:pt>
                <c:pt idx="56">
                  <c:v>2.1868488538066201E-2</c:v>
                </c:pt>
                <c:pt idx="57">
                  <c:v>2.2491807834595999E-2</c:v>
                </c:pt>
                <c:pt idx="58">
                  <c:v>2.3124754805620401E-2</c:v>
                </c:pt>
                <c:pt idx="59">
                  <c:v>2.3767275923769499E-2</c:v>
                </c:pt>
                <c:pt idx="60">
                  <c:v>2.4419314912618499E-2</c:v>
                </c:pt>
                <c:pt idx="61">
                  <c:v>2.5080813190933901E-2</c:v>
                </c:pt>
                <c:pt idx="62">
                  <c:v>2.5751710198303902E-2</c:v>
                </c:pt>
                <c:pt idx="63">
                  <c:v>2.6431942990223601E-2</c:v>
                </c:pt>
                <c:pt idx="64">
                  <c:v>2.7121446556351798E-2</c:v>
                </c:pt>
                <c:pt idx="65">
                  <c:v>2.7820154540871101E-2</c:v>
                </c:pt>
                <c:pt idx="66">
                  <c:v>2.8528003194729801E-2</c:v>
                </c:pt>
                <c:pt idx="67">
                  <c:v>2.9244921508651E-2</c:v>
                </c:pt>
                <c:pt idx="68">
                  <c:v>2.9970834793961499E-2</c:v>
                </c:pt>
                <c:pt idx="69">
                  <c:v>3.07056652278405E-2</c:v>
                </c:pt>
                <c:pt idx="70">
                  <c:v>3.1449332161244702E-2</c:v>
                </c:pt>
                <c:pt idx="71">
                  <c:v>3.2201751537446997E-2</c:v>
                </c:pt>
                <c:pt idx="72">
                  <c:v>3.2962835077185802E-2</c:v>
                </c:pt>
                <c:pt idx="73">
                  <c:v>3.3732490401498602E-2</c:v>
                </c:pt>
                <c:pt idx="74">
                  <c:v>3.4510620126168498E-2</c:v>
                </c:pt>
                <c:pt idx="75">
                  <c:v>3.5297121232087503E-2</c:v>
                </c:pt>
                <c:pt idx="76">
                  <c:v>3.6091885015393801E-2</c:v>
                </c:pt>
                <c:pt idx="77">
                  <c:v>3.6894796358078998E-2</c:v>
                </c:pt>
                <c:pt idx="78">
                  <c:v>3.7705733280387801E-2</c:v>
                </c:pt>
                <c:pt idx="79">
                  <c:v>3.8524566812178598E-2</c:v>
                </c:pt>
                <c:pt idx="80">
                  <c:v>3.9351160650303502E-2</c:v>
                </c:pt>
                <c:pt idx="81">
                  <c:v>4.0185371741386998E-2</c:v>
                </c:pt>
                <c:pt idx="82">
                  <c:v>4.1027049558085303E-2</c:v>
                </c:pt>
                <c:pt idx="83">
                  <c:v>4.1876036906324202E-2</c:v>
                </c:pt>
                <c:pt idx="84">
                  <c:v>4.2732170457463699E-2</c:v>
                </c:pt>
                <c:pt idx="85">
                  <c:v>4.3595281383890599E-2</c:v>
                </c:pt>
                <c:pt idx="86">
                  <c:v>4.4465195781187399E-2</c:v>
                </c:pt>
                <c:pt idx="87">
                  <c:v>4.5341735654315402E-2</c:v>
                </c:pt>
                <c:pt idx="88">
                  <c:v>4.62247198062802E-2</c:v>
                </c:pt>
                <c:pt idx="89">
                  <c:v>4.7113964235030399E-2</c:v>
                </c:pt>
                <c:pt idx="90">
                  <c:v>4.8009283344739702E-2</c:v>
                </c:pt>
                <c:pt idx="91">
                  <c:v>4.8910490669191002E-2</c:v>
                </c:pt>
                <c:pt idx="92">
                  <c:v>4.9817399720268302E-2</c:v>
                </c:pt>
                <c:pt idx="93">
                  <c:v>5.0729825231627099E-2</c:v>
                </c:pt>
                <c:pt idx="94">
                  <c:v>5.1647583885828997E-2</c:v>
                </c:pt>
                <c:pt idx="95">
                  <c:v>5.2570495214056399E-2</c:v>
                </c:pt>
                <c:pt idx="96">
                  <c:v>5.3498382007454201E-2</c:v>
                </c:pt>
                <c:pt idx="97">
                  <c:v>5.4431070701266501E-2</c:v>
                </c:pt>
                <c:pt idx="98">
                  <c:v>5.5368391835889597E-2</c:v>
                </c:pt>
                <c:pt idx="99">
                  <c:v>5.6310180112342401E-2</c:v>
                </c:pt>
                <c:pt idx="100">
                  <c:v>5.7256274519832097E-2</c:v>
                </c:pt>
                <c:pt idx="101">
                  <c:v>5.8206518357679801E-2</c:v>
                </c:pt>
                <c:pt idx="102">
                  <c:v>5.91607595571048E-2</c:v>
                </c:pt>
                <c:pt idx="103">
                  <c:v>6.0118850673321601E-2</c:v>
                </c:pt>
                <c:pt idx="104">
                  <c:v>6.1080649006399701E-2</c:v>
                </c:pt>
                <c:pt idx="105">
                  <c:v>6.2046016293011999E-2</c:v>
                </c:pt>
                <c:pt idx="106">
                  <c:v>6.3014818956012505E-2</c:v>
                </c:pt>
                <c:pt idx="107">
                  <c:v>6.3986927817266906E-2</c:v>
                </c:pt>
                <c:pt idx="108">
                  <c:v>6.4962218131651497E-2</c:v>
                </c:pt>
                <c:pt idx="109">
                  <c:v>6.5940569379983105E-2</c:v>
                </c:pt>
                <c:pt idx="110">
                  <c:v>6.6921865192095295E-2</c:v>
                </c:pt>
                <c:pt idx="111">
                  <c:v>6.7905993231398801E-2</c:v>
                </c:pt>
                <c:pt idx="112">
                  <c:v>6.8892845051141197E-2</c:v>
                </c:pt>
                <c:pt idx="113">
                  <c:v>6.9882315942333101E-2</c:v>
                </c:pt>
                <c:pt idx="114">
                  <c:v>7.0874305031160406E-2</c:v>
                </c:pt>
                <c:pt idx="115">
                  <c:v>7.1868715087767293E-2</c:v>
                </c:pt>
                <c:pt idx="116">
                  <c:v>7.2865452152411803E-2</c:v>
                </c:pt>
                <c:pt idx="117">
                  <c:v>7.3864425568221606E-2</c:v>
                </c:pt>
                <c:pt idx="118">
                  <c:v>7.4865547882822001E-2</c:v>
                </c:pt>
                <c:pt idx="119">
                  <c:v>7.5868734593675796E-2</c:v>
                </c:pt>
                <c:pt idx="120">
                  <c:v>7.6873904089498499E-2</c:v>
                </c:pt>
                <c:pt idx="121">
                  <c:v>7.78809774834959E-2</c:v>
                </c:pt>
                <c:pt idx="122">
                  <c:v>7.8889878303179395E-2</c:v>
                </c:pt>
                <c:pt idx="123">
                  <c:v>7.99005323948839E-2</c:v>
                </c:pt>
                <c:pt idx="124">
                  <c:v>8.0912867871846497E-2</c:v>
                </c:pt>
                <c:pt idx="125">
                  <c:v>8.1926815025695696E-2</c:v>
                </c:pt>
                <c:pt idx="126">
                  <c:v>8.2942306292214704E-2</c:v>
                </c:pt>
                <c:pt idx="127">
                  <c:v>8.3959276302299796E-2</c:v>
                </c:pt>
                <c:pt idx="128">
                  <c:v>8.4977661696890805E-2</c:v>
                </c:pt>
                <c:pt idx="129">
                  <c:v>8.5997401301749904E-2</c:v>
                </c:pt>
                <c:pt idx="130">
                  <c:v>8.7018435836569402E-2</c:v>
                </c:pt>
                <c:pt idx="131">
                  <c:v>8.8040708116018801E-2</c:v>
                </c:pt>
                <c:pt idx="132">
                  <c:v>8.90641630515282E-2</c:v>
                </c:pt>
                <c:pt idx="133">
                  <c:v>9.0088747626705906E-2</c:v>
                </c:pt>
                <c:pt idx="134">
                  <c:v>9.1114411122800804E-2</c:v>
                </c:pt>
                <c:pt idx="135">
                  <c:v>9.2141104858334696E-2</c:v>
                </c:pt>
                <c:pt idx="136">
                  <c:v>9.3168781944355905E-2</c:v>
                </c:pt>
                <c:pt idx="137">
                  <c:v>9.4197397241754896E-2</c:v>
                </c:pt>
                <c:pt idx="138">
                  <c:v>9.5226906969368502E-2</c:v>
                </c:pt>
                <c:pt idx="139">
                  <c:v>9.6257268544065994E-2</c:v>
                </c:pt>
                <c:pt idx="140">
                  <c:v>9.7288440425279399E-2</c:v>
                </c:pt>
                <c:pt idx="141">
                  <c:v>9.8320382076496501E-2</c:v>
                </c:pt>
                <c:pt idx="142">
                  <c:v>9.9353054050452E-2</c:v>
                </c:pt>
                <c:pt idx="143">
                  <c:v>0.100386418041394</c:v>
                </c:pt>
                <c:pt idx="144">
                  <c:v>0.101420436837117</c:v>
                </c:pt>
                <c:pt idx="145">
                  <c:v>0.10245507443299801</c:v>
                </c:pt>
                <c:pt idx="146">
                  <c:v>0.103490296143337</c:v>
                </c:pt>
                <c:pt idx="147">
                  <c:v>0.10452606882494</c:v>
                </c:pt>
                <c:pt idx="148">
                  <c:v>0.105562360950009</c:v>
                </c:pt>
                <c:pt idx="149">
                  <c:v>0.10659914251821601</c:v>
                </c:pt>
                <c:pt idx="150">
                  <c:v>0.107636384949802</c:v>
                </c:pt>
                <c:pt idx="151">
                  <c:v>0.108674060785729</c:v>
                </c:pt>
                <c:pt idx="152">
                  <c:v>0.109712143434814</c:v>
                </c:pt>
                <c:pt idx="153">
                  <c:v>0.11075060691751</c:v>
                </c:pt>
                <c:pt idx="154">
                  <c:v>0.111789425817751</c:v>
                </c:pt>
                <c:pt idx="155">
                  <c:v>0.112828575219379</c:v>
                </c:pt>
                <c:pt idx="156">
                  <c:v>0.113868030839228</c:v>
                </c:pt>
                <c:pt idx="157">
                  <c:v>0.11490776922160501</c:v>
                </c:pt>
                <c:pt idx="158">
                  <c:v>0.11594776778998001</c:v>
                </c:pt>
                <c:pt idx="159">
                  <c:v>0.1169880050238</c:v>
                </c:pt>
                <c:pt idx="160">
                  <c:v>0.118028460503427</c:v>
                </c:pt>
                <c:pt idx="161">
                  <c:v>0.119069114968121</c:v>
                </c:pt>
                <c:pt idx="162">
                  <c:v>0.12010995018199</c:v>
                </c:pt>
                <c:pt idx="163">
                  <c:v>0.12115094882956599</c:v>
                </c:pt>
                <c:pt idx="164">
                  <c:v>0.12219209432728</c:v>
                </c:pt>
                <c:pt idx="165">
                  <c:v>0.123233370809902</c:v>
                </c:pt>
                <c:pt idx="166">
                  <c:v>0.124274763158414</c:v>
                </c:pt>
                <c:pt idx="167">
                  <c:v>0.12531625711248101</c:v>
                </c:pt>
                <c:pt idx="168">
                  <c:v>0.12635783944168499</c:v>
                </c:pt>
                <c:pt idx="169">
                  <c:v>0.127399498014937</c:v>
                </c:pt>
                <c:pt idx="170">
                  <c:v>0.12844122186704299</c:v>
                </c:pt>
                <c:pt idx="171">
                  <c:v>0.12948300118369699</c:v>
                </c:pt>
                <c:pt idx="172">
                  <c:v>0.13052482726164799</c:v>
                </c:pt>
                <c:pt idx="173">
                  <c:v>0.13156669254374601</c:v>
                </c:pt>
                <c:pt idx="174">
                  <c:v>0.13260859057440999</c:v>
                </c:pt>
                <c:pt idx="175">
                  <c:v>0.13365051597788599</c:v>
                </c:pt>
                <c:pt idx="176">
                  <c:v>0.13469246437487201</c:v>
                </c:pt>
                <c:pt idx="177">
                  <c:v>0.13573443220985101</c:v>
                </c:pt>
                <c:pt idx="178">
                  <c:v>0.136776416608478</c:v>
                </c:pt>
                <c:pt idx="179">
                  <c:v>0.13781841521061899</c:v>
                </c:pt>
                <c:pt idx="180">
                  <c:v>0.13886042603613</c:v>
                </c:pt>
                <c:pt idx="181">
                  <c:v>0.13990244737615101</c:v>
                </c:pt>
                <c:pt idx="182">
                  <c:v>0.14094447771282201</c:v>
                </c:pt>
                <c:pt idx="183">
                  <c:v>0.14198651569186599</c:v>
                </c:pt>
                <c:pt idx="184">
                  <c:v>0.143028560111539</c:v>
                </c:pt>
                <c:pt idx="185">
                  <c:v>0.14407060991613799</c:v>
                </c:pt>
                <c:pt idx="186">
                  <c:v>0.14511266420888999</c:v>
                </c:pt>
                <c:pt idx="187">
                  <c:v>0.146154722248555</c:v>
                </c:pt>
                <c:pt idx="188">
                  <c:v>0.14719678343329301</c:v>
                </c:pt>
                <c:pt idx="189">
                  <c:v>0.148238847276397</c:v>
                </c:pt>
                <c:pt idx="190">
                  <c:v>0.14928091338570601</c:v>
                </c:pt>
                <c:pt idx="191">
                  <c:v>0.150322981442608</c:v>
                </c:pt>
                <c:pt idx="192">
                  <c:v>0.15136505118733901</c:v>
                </c:pt>
                <c:pt idx="193">
                  <c:v>0.15240712240228599</c:v>
                </c:pt>
                <c:pt idx="194">
                  <c:v>0.153449194904901</c:v>
                </c:pt>
                <c:pt idx="195">
                  <c:v>0.15449126854068099</c:v>
                </c:pt>
                <c:pt idx="196">
                  <c:v>0.155533343177754</c:v>
                </c:pt>
                <c:pt idx="197">
                  <c:v>0.15657541870317501</c:v>
                </c:pt>
                <c:pt idx="198">
                  <c:v>0.15761749501880401</c:v>
                </c:pt>
                <c:pt idx="199">
                  <c:v>0.15865957204004399</c:v>
                </c:pt>
                <c:pt idx="200">
                  <c:v>0.159701649692711</c:v>
                </c:pt>
                <c:pt idx="201">
                  <c:v>0.16074372791192101</c:v>
                </c:pt>
                <c:pt idx="202">
                  <c:v>0.16178580663914199</c:v>
                </c:pt>
                <c:pt idx="203">
                  <c:v>0.16282788582280799</c:v>
                </c:pt>
                <c:pt idx="204">
                  <c:v>0.16386996541746601</c:v>
                </c:pt>
                <c:pt idx="205">
                  <c:v>0.16491204538327101</c:v>
                </c:pt>
                <c:pt idx="206">
                  <c:v>0.16595412568415899</c:v>
                </c:pt>
                <c:pt idx="207">
                  <c:v>0.16699620628860701</c:v>
                </c:pt>
                <c:pt idx="208">
                  <c:v>0.16803828716806801</c:v>
                </c:pt>
                <c:pt idx="209">
                  <c:v>0.169080368296332</c:v>
                </c:pt>
                <c:pt idx="210">
                  <c:v>0.17012244964951601</c:v>
                </c:pt>
                <c:pt idx="211">
                  <c:v>0.17116453120655201</c:v>
                </c:pt>
                <c:pt idx="212">
                  <c:v>0.17220661294829601</c:v>
                </c:pt>
                <c:pt idx="213">
                  <c:v>0.17324869485751199</c:v>
                </c:pt>
                <c:pt idx="214">
                  <c:v>0.174290776918125</c:v>
                </c:pt>
                <c:pt idx="215">
                  <c:v>0.175332859115571</c:v>
                </c:pt>
                <c:pt idx="216">
                  <c:v>0.17637494143652599</c:v>
                </c:pt>
                <c:pt idx="217">
                  <c:v>0.177417023868675</c:v>
                </c:pt>
                <c:pt idx="218">
                  <c:v>0.17845910640104601</c:v>
                </c:pt>
                <c:pt idx="219">
                  <c:v>0.179501189023555</c:v>
                </c:pt>
                <c:pt idx="220">
                  <c:v>0.18054327172759299</c:v>
                </c:pt>
                <c:pt idx="221">
                  <c:v>0.18158535450576199</c:v>
                </c:pt>
                <c:pt idx="222">
                  <c:v>0.18262743735099399</c:v>
                </c:pt>
                <c:pt idx="223">
                  <c:v>0.183669520257011</c:v>
                </c:pt>
                <c:pt idx="224">
                  <c:v>0.18471160321757801</c:v>
                </c:pt>
                <c:pt idx="225">
                  <c:v>0.185753686227217</c:v>
                </c:pt>
                <c:pt idx="226">
                  <c:v>0.18679576928040101</c:v>
                </c:pt>
                <c:pt idx="227">
                  <c:v>0.187837852372053</c:v>
                </c:pt>
                <c:pt idx="228">
                  <c:v>0.188879935497792</c:v>
                </c:pt>
                <c:pt idx="229">
                  <c:v>0.189922018653427</c:v>
                </c:pt>
                <c:pt idx="230">
                  <c:v>0.190964101835466</c:v>
                </c:pt>
                <c:pt idx="231">
                  <c:v>0.19200618504109199</c:v>
                </c:pt>
                <c:pt idx="232">
                  <c:v>0.19304826826695901</c:v>
                </c:pt>
                <c:pt idx="233">
                  <c:v>0.194090351510352</c:v>
                </c:pt>
                <c:pt idx="234">
                  <c:v>0.19513243476924699</c:v>
                </c:pt>
                <c:pt idx="235">
                  <c:v>0.19617451804234701</c:v>
                </c:pt>
                <c:pt idx="236">
                  <c:v>0.19721660132796201</c:v>
                </c:pt>
                <c:pt idx="237">
                  <c:v>0.19825868462340801</c:v>
                </c:pt>
                <c:pt idx="238">
                  <c:v>0.19930076792661999</c:v>
                </c:pt>
                <c:pt idx="239">
                  <c:v>0.20034285123578099</c:v>
                </c:pt>
                <c:pt idx="240">
                  <c:v>0.20138493455015299</c:v>
                </c:pt>
                <c:pt idx="241">
                  <c:v>0.20242701786905401</c:v>
                </c:pt>
                <c:pt idx="242">
                  <c:v>0.203469101191561</c:v>
                </c:pt>
                <c:pt idx="243">
                  <c:v>0.20451118451681299</c:v>
                </c:pt>
                <c:pt idx="244">
                  <c:v>0.205553267843575</c:v>
                </c:pt>
                <c:pt idx="245">
                  <c:v>0.206595351171521</c:v>
                </c:pt>
                <c:pt idx="246">
                  <c:v>0.20763743450029301</c:v>
                </c:pt>
                <c:pt idx="247">
                  <c:v>0.208679517829746</c:v>
                </c:pt>
                <c:pt idx="248">
                  <c:v>0.20972160115982599</c:v>
                </c:pt>
                <c:pt idx="249">
                  <c:v>0.210763684490481</c:v>
                </c:pt>
                <c:pt idx="250">
                  <c:v>0.21180576782166799</c:v>
                </c:pt>
                <c:pt idx="251">
                  <c:v>0.21284785115334101</c:v>
                </c:pt>
                <c:pt idx="252">
                  <c:v>0.21388993448546301</c:v>
                </c:pt>
                <c:pt idx="253">
                  <c:v>0.21493201781799801</c:v>
                </c:pt>
                <c:pt idx="254">
                  <c:v>0.21597410115090701</c:v>
                </c:pt>
                <c:pt idx="255">
                  <c:v>0.21701618448389901</c:v>
                </c:pt>
                <c:pt idx="256">
                  <c:v>0.218058267816891</c:v>
                </c:pt>
                <c:pt idx="257">
                  <c:v>0.21910035114988299</c:v>
                </c:pt>
                <c:pt idx="258">
                  <c:v>0.22014243448287499</c:v>
                </c:pt>
                <c:pt idx="259">
                  <c:v>0.22118451781586801</c:v>
                </c:pt>
                <c:pt idx="260">
                  <c:v>0.222226601148859</c:v>
                </c:pt>
                <c:pt idx="261">
                  <c:v>0.223268684481852</c:v>
                </c:pt>
                <c:pt idx="262">
                  <c:v>0.22431076781484399</c:v>
                </c:pt>
                <c:pt idx="263">
                  <c:v>0.22535285114783599</c:v>
                </c:pt>
                <c:pt idx="264">
                  <c:v>0.22639493448082801</c:v>
                </c:pt>
                <c:pt idx="265">
                  <c:v>0.22743701781382</c:v>
                </c:pt>
                <c:pt idx="266">
                  <c:v>0.228479101146812</c:v>
                </c:pt>
                <c:pt idx="267">
                  <c:v>0.22952118447980399</c:v>
                </c:pt>
                <c:pt idx="268">
                  <c:v>0.23056326781279701</c:v>
                </c:pt>
                <c:pt idx="269">
                  <c:v>0.23160535114578901</c:v>
                </c:pt>
                <c:pt idx="270">
                  <c:v>0.232647434478781</c:v>
                </c:pt>
                <c:pt idx="271">
                  <c:v>0.233689517811773</c:v>
                </c:pt>
                <c:pt idx="272">
                  <c:v>0.23473160114476499</c:v>
                </c:pt>
                <c:pt idx="273">
                  <c:v>0.23577368447775701</c:v>
                </c:pt>
                <c:pt idx="274">
                  <c:v>0.23681576781075001</c:v>
                </c:pt>
                <c:pt idx="275">
                  <c:v>0.237857851143742</c:v>
                </c:pt>
                <c:pt idx="276">
                  <c:v>0.23889993447673399</c:v>
                </c:pt>
                <c:pt idx="277">
                  <c:v>0.23994201780972599</c:v>
                </c:pt>
                <c:pt idx="278">
                  <c:v>0.24098410114271801</c:v>
                </c:pt>
                <c:pt idx="279">
                  <c:v>0.24202618447571</c:v>
                </c:pt>
                <c:pt idx="280">
                  <c:v>0.243068267808703</c:v>
                </c:pt>
                <c:pt idx="281">
                  <c:v>0.24411035114169499</c:v>
                </c:pt>
                <c:pt idx="282">
                  <c:v>0.24515243447468699</c:v>
                </c:pt>
                <c:pt idx="283">
                  <c:v>0.24619451780767901</c:v>
                </c:pt>
                <c:pt idx="284">
                  <c:v>0.247236601140671</c:v>
                </c:pt>
                <c:pt idx="285">
                  <c:v>0.248278684473664</c:v>
                </c:pt>
                <c:pt idx="286">
                  <c:v>0.24932076780665599</c:v>
                </c:pt>
                <c:pt idx="287">
                  <c:v>0.25036285113964801</c:v>
                </c:pt>
                <c:pt idx="288">
                  <c:v>0.25140493447264001</c:v>
                </c:pt>
                <c:pt idx="289">
                  <c:v>0.252447017805632</c:v>
                </c:pt>
                <c:pt idx="290">
                  <c:v>0.253489101138624</c:v>
                </c:pt>
                <c:pt idx="291">
                  <c:v>0.25453118447161599</c:v>
                </c:pt>
                <c:pt idx="292">
                  <c:v>0.25557326780460898</c:v>
                </c:pt>
                <c:pt idx="293">
                  <c:v>0.25661535113760098</c:v>
                </c:pt>
                <c:pt idx="294">
                  <c:v>0.25765743447059303</c:v>
                </c:pt>
                <c:pt idx="295">
                  <c:v>0.25869951780358502</c:v>
                </c:pt>
                <c:pt idx="296">
                  <c:v>0.25974160113657702</c:v>
                </c:pt>
                <c:pt idx="297">
                  <c:v>0.26078368446957001</c:v>
                </c:pt>
                <c:pt idx="298">
                  <c:v>0.261825767802562</c:v>
                </c:pt>
                <c:pt idx="299">
                  <c:v>0.262867851135554</c:v>
                </c:pt>
                <c:pt idx="300">
                  <c:v>0.26390993446854599</c:v>
                </c:pt>
                <c:pt idx="301">
                  <c:v>0.26495201780153799</c:v>
                </c:pt>
                <c:pt idx="302">
                  <c:v>0.26599410113452998</c:v>
                </c:pt>
                <c:pt idx="303">
                  <c:v>0.26703618446752198</c:v>
                </c:pt>
                <c:pt idx="304">
                  <c:v>0.26807826780051502</c:v>
                </c:pt>
                <c:pt idx="305">
                  <c:v>0.26912035113350702</c:v>
                </c:pt>
                <c:pt idx="306">
                  <c:v>0.27016243446649901</c:v>
                </c:pt>
                <c:pt idx="307">
                  <c:v>0.27120451779949101</c:v>
                </c:pt>
                <c:pt idx="308">
                  <c:v>0.272246601132483</c:v>
                </c:pt>
                <c:pt idx="309">
                  <c:v>0.273288684465475</c:v>
                </c:pt>
                <c:pt idx="310">
                  <c:v>0.27433076779846799</c:v>
                </c:pt>
                <c:pt idx="311">
                  <c:v>0.27537285113145998</c:v>
                </c:pt>
                <c:pt idx="312">
                  <c:v>0.27641493446445198</c:v>
                </c:pt>
                <c:pt idx="313">
                  <c:v>0.27745701779744403</c:v>
                </c:pt>
                <c:pt idx="314">
                  <c:v>0.27849910113043602</c:v>
                </c:pt>
                <c:pt idx="315">
                  <c:v>0.27954118446342802</c:v>
                </c:pt>
                <c:pt idx="316">
                  <c:v>0.28058326779642001</c:v>
                </c:pt>
                <c:pt idx="317">
                  <c:v>0.281625351129413</c:v>
                </c:pt>
                <c:pt idx="318">
                  <c:v>0.282667434462405</c:v>
                </c:pt>
                <c:pt idx="319">
                  <c:v>0.28370951779539699</c:v>
                </c:pt>
                <c:pt idx="320">
                  <c:v>0.28475160112838899</c:v>
                </c:pt>
                <c:pt idx="321">
                  <c:v>0.28579368446138098</c:v>
                </c:pt>
                <c:pt idx="322">
                  <c:v>0.28683576779437298</c:v>
                </c:pt>
                <c:pt idx="323">
                  <c:v>0.28787785112736602</c:v>
                </c:pt>
                <c:pt idx="324">
                  <c:v>0.28891993446035802</c:v>
                </c:pt>
                <c:pt idx="325">
                  <c:v>0.28996201779335001</c:v>
                </c:pt>
                <c:pt idx="326">
                  <c:v>0.29100410112634201</c:v>
                </c:pt>
                <c:pt idx="327">
                  <c:v>0.292046184459334</c:v>
                </c:pt>
                <c:pt idx="328">
                  <c:v>0.293088267792326</c:v>
                </c:pt>
                <c:pt idx="329">
                  <c:v>0.29413035112531899</c:v>
                </c:pt>
                <c:pt idx="330">
                  <c:v>0.29517243445831098</c:v>
                </c:pt>
                <c:pt idx="331">
                  <c:v>0.29621451779130298</c:v>
                </c:pt>
                <c:pt idx="332">
                  <c:v>0.29725660112429497</c:v>
                </c:pt>
                <c:pt idx="333">
                  <c:v>0.29829868445728702</c:v>
                </c:pt>
                <c:pt idx="334">
                  <c:v>0.29934076779027902</c:v>
                </c:pt>
                <c:pt idx="335">
                  <c:v>0.30038285112327201</c:v>
                </c:pt>
                <c:pt idx="336">
                  <c:v>0.301424934456264</c:v>
                </c:pt>
                <c:pt idx="337">
                  <c:v>0.302467017789256</c:v>
                </c:pt>
                <c:pt idx="338">
                  <c:v>0.30350910112224799</c:v>
                </c:pt>
                <c:pt idx="339">
                  <c:v>0.30455118445523999</c:v>
                </c:pt>
                <c:pt idx="340">
                  <c:v>0.30559326778823298</c:v>
                </c:pt>
                <c:pt idx="341">
                  <c:v>0.30663535112122398</c:v>
                </c:pt>
                <c:pt idx="342">
                  <c:v>0.30767743445421702</c:v>
                </c:pt>
                <c:pt idx="343">
                  <c:v>0.30871951778720902</c:v>
                </c:pt>
                <c:pt idx="344">
                  <c:v>0.30976160112020101</c:v>
                </c:pt>
                <c:pt idx="345">
                  <c:v>0.31080368445319301</c:v>
                </c:pt>
                <c:pt idx="346">
                  <c:v>0.311845767786185</c:v>
                </c:pt>
                <c:pt idx="347">
                  <c:v>0.312887851119178</c:v>
                </c:pt>
                <c:pt idx="348">
                  <c:v>0.31392993445216999</c:v>
                </c:pt>
                <c:pt idx="349">
                  <c:v>0.31497201778516198</c:v>
                </c:pt>
                <c:pt idx="350">
                  <c:v>0.31601410111815398</c:v>
                </c:pt>
                <c:pt idx="351">
                  <c:v>0.31705618445114597</c:v>
                </c:pt>
                <c:pt idx="352">
                  <c:v>0.31809826778413802</c:v>
                </c:pt>
                <c:pt idx="353">
                  <c:v>0.31914035111713002</c:v>
                </c:pt>
                <c:pt idx="354">
                  <c:v>0.32018243445012201</c:v>
                </c:pt>
                <c:pt idx="355">
                  <c:v>0.321224517783115</c:v>
                </c:pt>
                <c:pt idx="356">
                  <c:v>0.322266601116107</c:v>
                </c:pt>
                <c:pt idx="357">
                  <c:v>0.32330868444909899</c:v>
                </c:pt>
                <c:pt idx="358">
                  <c:v>0.32435076778209099</c:v>
                </c:pt>
                <c:pt idx="359">
                  <c:v>0.32539285111508398</c:v>
                </c:pt>
                <c:pt idx="360">
                  <c:v>0.32643493444807498</c:v>
                </c:pt>
                <c:pt idx="361">
                  <c:v>0.32747701778106802</c:v>
                </c:pt>
                <c:pt idx="362">
                  <c:v>0.32851910111406002</c:v>
                </c:pt>
                <c:pt idx="363">
                  <c:v>0.32956118444705201</c:v>
                </c:pt>
                <c:pt idx="364">
                  <c:v>0.33060326778004401</c:v>
                </c:pt>
                <c:pt idx="365">
                  <c:v>0.331645351113036</c:v>
                </c:pt>
                <c:pt idx="366">
                  <c:v>0.332687434446028</c:v>
                </c:pt>
                <c:pt idx="367">
                  <c:v>0.33372951777902099</c:v>
                </c:pt>
                <c:pt idx="368">
                  <c:v>0.33477160111201298</c:v>
                </c:pt>
                <c:pt idx="369">
                  <c:v>0.33581368444500498</c:v>
                </c:pt>
                <c:pt idx="370">
                  <c:v>0.33685576777799697</c:v>
                </c:pt>
                <c:pt idx="371">
                  <c:v>0.33789785111098902</c:v>
                </c:pt>
                <c:pt idx="372">
                  <c:v>0.33893993444398102</c:v>
                </c:pt>
                <c:pt idx="373">
                  <c:v>0.33998201777697401</c:v>
                </c:pt>
                <c:pt idx="374">
                  <c:v>0.341024101109966</c:v>
                </c:pt>
                <c:pt idx="375">
                  <c:v>0.342066184442958</c:v>
                </c:pt>
                <c:pt idx="376">
                  <c:v>0.34310826777594999</c:v>
                </c:pt>
                <c:pt idx="377">
                  <c:v>0.34415035110894199</c:v>
                </c:pt>
                <c:pt idx="378">
                  <c:v>0.34519243444193398</c:v>
                </c:pt>
                <c:pt idx="379">
                  <c:v>0.34623451777492598</c:v>
                </c:pt>
                <c:pt idx="380">
                  <c:v>0.34727660110791903</c:v>
                </c:pt>
                <c:pt idx="381">
                  <c:v>0.34831868444091102</c:v>
                </c:pt>
                <c:pt idx="382">
                  <c:v>0.34936076777390301</c:v>
                </c:pt>
                <c:pt idx="383">
                  <c:v>0.35040285110689501</c:v>
                </c:pt>
                <c:pt idx="384">
                  <c:v>0.351444934439887</c:v>
                </c:pt>
                <c:pt idx="385">
                  <c:v>0.352487017772879</c:v>
                </c:pt>
                <c:pt idx="386">
                  <c:v>0.35352910110587099</c:v>
                </c:pt>
                <c:pt idx="387">
                  <c:v>0.35457118443886299</c:v>
                </c:pt>
                <c:pt idx="388">
                  <c:v>0.35561326777185598</c:v>
                </c:pt>
                <c:pt idx="389">
                  <c:v>0.35665535110484797</c:v>
                </c:pt>
                <c:pt idx="390">
                  <c:v>0.35769743443783902</c:v>
                </c:pt>
                <c:pt idx="391">
                  <c:v>0.35873951777083202</c:v>
                </c:pt>
                <c:pt idx="392">
                  <c:v>0.35978160110382401</c:v>
                </c:pt>
                <c:pt idx="393">
                  <c:v>0.36082368443681601</c:v>
                </c:pt>
                <c:pt idx="394">
                  <c:v>0.361865767769808</c:v>
                </c:pt>
                <c:pt idx="395">
                  <c:v>0.36290785110279999</c:v>
                </c:pt>
                <c:pt idx="396">
                  <c:v>0.36394993443579199</c:v>
                </c:pt>
                <c:pt idx="397">
                  <c:v>0.36499201776878398</c:v>
                </c:pt>
                <c:pt idx="398">
                  <c:v>0.36603410110177698</c:v>
                </c:pt>
                <c:pt idx="399">
                  <c:v>0.36707618443476903</c:v>
                </c:pt>
                <c:pt idx="400">
                  <c:v>0.36811826776776102</c:v>
                </c:pt>
                <c:pt idx="401">
                  <c:v>0.36916035110075301</c:v>
                </c:pt>
                <c:pt idx="402">
                  <c:v>0.37020243443374501</c:v>
                </c:pt>
                <c:pt idx="403">
                  <c:v>0.371244517766737</c:v>
                </c:pt>
                <c:pt idx="404">
                  <c:v>0.372286601099729</c:v>
                </c:pt>
                <c:pt idx="405">
                  <c:v>0.37332868443272099</c:v>
                </c:pt>
                <c:pt idx="406">
                  <c:v>0.37437076776571399</c:v>
                </c:pt>
                <c:pt idx="407">
                  <c:v>0.37541285109870598</c:v>
                </c:pt>
                <c:pt idx="408">
                  <c:v>0.37645493443169797</c:v>
                </c:pt>
                <c:pt idx="409">
                  <c:v>0.37749701776469002</c:v>
                </c:pt>
                <c:pt idx="410">
                  <c:v>0.37853910109768202</c:v>
                </c:pt>
                <c:pt idx="411">
                  <c:v>0.37958118443067401</c:v>
                </c:pt>
                <c:pt idx="412">
                  <c:v>0.38062326776366601</c:v>
                </c:pt>
                <c:pt idx="413">
                  <c:v>0.381665351096659</c:v>
                </c:pt>
                <c:pt idx="414">
                  <c:v>0.38270743442965099</c:v>
                </c:pt>
                <c:pt idx="415">
                  <c:v>0.38374951776264299</c:v>
                </c:pt>
                <c:pt idx="416">
                  <c:v>0.38479160109563498</c:v>
                </c:pt>
                <c:pt idx="417">
                  <c:v>0.38583368442862698</c:v>
                </c:pt>
                <c:pt idx="418">
                  <c:v>0.38687576776161903</c:v>
                </c:pt>
                <c:pt idx="419">
                  <c:v>0.38791785109461102</c:v>
                </c:pt>
                <c:pt idx="420">
                  <c:v>0.38895993442760302</c:v>
                </c:pt>
                <c:pt idx="421">
                  <c:v>0.39000201776059501</c:v>
                </c:pt>
                <c:pt idx="422">
                  <c:v>0.391044101093588</c:v>
                </c:pt>
                <c:pt idx="423">
                  <c:v>0.392086184426579</c:v>
                </c:pt>
                <c:pt idx="424">
                  <c:v>0.39312826775957199</c:v>
                </c:pt>
                <c:pt idx="425">
                  <c:v>0.39417035109256399</c:v>
                </c:pt>
                <c:pt idx="426">
                  <c:v>0.39521243442555598</c:v>
                </c:pt>
                <c:pt idx="427">
                  <c:v>0.39625451775854797</c:v>
                </c:pt>
                <c:pt idx="428">
                  <c:v>0.39729660109154002</c:v>
                </c:pt>
                <c:pt idx="429">
                  <c:v>0.39833868442453202</c:v>
                </c:pt>
                <c:pt idx="430">
                  <c:v>0.39938076775752501</c:v>
                </c:pt>
                <c:pt idx="431">
                  <c:v>0.40042285109051601</c:v>
                </c:pt>
                <c:pt idx="432">
                  <c:v>0.401464934423509</c:v>
                </c:pt>
                <c:pt idx="433">
                  <c:v>0.402507017756501</c:v>
                </c:pt>
                <c:pt idx="434">
                  <c:v>0.40354910108949299</c:v>
                </c:pt>
                <c:pt idx="435">
                  <c:v>0.40459118442248498</c:v>
                </c:pt>
                <c:pt idx="436">
                  <c:v>0.40563326775547698</c:v>
                </c:pt>
                <c:pt idx="437">
                  <c:v>0.40667535108846897</c:v>
                </c:pt>
                <c:pt idx="438">
                  <c:v>0.40771743442146202</c:v>
                </c:pt>
                <c:pt idx="439">
                  <c:v>0.40875951775445302</c:v>
                </c:pt>
                <c:pt idx="440">
                  <c:v>0.40980160108744601</c:v>
                </c:pt>
                <c:pt idx="441">
                  <c:v>0.410843684420438</c:v>
                </c:pt>
                <c:pt idx="442">
                  <c:v>0.411885767753429</c:v>
                </c:pt>
                <c:pt idx="443">
                  <c:v>0.41292785108642199</c:v>
                </c:pt>
                <c:pt idx="444">
                  <c:v>0.41396993441941399</c:v>
                </c:pt>
                <c:pt idx="445">
                  <c:v>0.41501201775240598</c:v>
                </c:pt>
                <c:pt idx="446">
                  <c:v>0.41605410108539798</c:v>
                </c:pt>
                <c:pt idx="447">
                  <c:v>0.41709618441839003</c:v>
                </c:pt>
                <c:pt idx="448">
                  <c:v>0.41813826775138202</c:v>
                </c:pt>
                <c:pt idx="449">
                  <c:v>0.41918035108437401</c:v>
                </c:pt>
                <c:pt idx="450">
                  <c:v>0.42022243441736701</c:v>
                </c:pt>
                <c:pt idx="451">
                  <c:v>0.421264517750359</c:v>
                </c:pt>
                <c:pt idx="452">
                  <c:v>0.422306601083351</c:v>
                </c:pt>
                <c:pt idx="453">
                  <c:v>0.42334868441634299</c:v>
                </c:pt>
                <c:pt idx="454">
                  <c:v>0.42439076774933499</c:v>
                </c:pt>
                <c:pt idx="455">
                  <c:v>0.42543285108232798</c:v>
                </c:pt>
                <c:pt idx="456">
                  <c:v>0.42647493441531897</c:v>
                </c:pt>
                <c:pt idx="457">
                  <c:v>0.42751701774831202</c:v>
                </c:pt>
                <c:pt idx="458">
                  <c:v>0.42855910108130402</c:v>
                </c:pt>
                <c:pt idx="459">
                  <c:v>0.42960118441429601</c:v>
                </c:pt>
                <c:pt idx="460">
                  <c:v>0.43064326774728801</c:v>
                </c:pt>
                <c:pt idx="461">
                  <c:v>0.43168535108028</c:v>
                </c:pt>
                <c:pt idx="462">
                  <c:v>0.43272743441327199</c:v>
                </c:pt>
                <c:pt idx="463">
                  <c:v>0.43376951774626399</c:v>
                </c:pt>
                <c:pt idx="464">
                  <c:v>0.43481160107925598</c:v>
                </c:pt>
                <c:pt idx="465">
                  <c:v>0.43585368441224798</c:v>
                </c:pt>
                <c:pt idx="466">
                  <c:v>0.43689576774524103</c:v>
                </c:pt>
                <c:pt idx="467">
                  <c:v>0.43793785107823302</c:v>
                </c:pt>
                <c:pt idx="468">
                  <c:v>0.43897993441122501</c:v>
                </c:pt>
                <c:pt idx="469">
                  <c:v>0.44002201774421701</c:v>
                </c:pt>
                <c:pt idx="470">
                  <c:v>0.441064101077209</c:v>
                </c:pt>
                <c:pt idx="471">
                  <c:v>0.442106184410201</c:v>
                </c:pt>
                <c:pt idx="472">
                  <c:v>0.44314826774319299</c:v>
                </c:pt>
                <c:pt idx="473">
                  <c:v>0.44419035107618499</c:v>
                </c:pt>
                <c:pt idx="474">
                  <c:v>0.44523243440917698</c:v>
                </c:pt>
                <c:pt idx="475">
                  <c:v>0.44627451774216997</c:v>
                </c:pt>
                <c:pt idx="476">
                  <c:v>0.44731660107516102</c:v>
                </c:pt>
                <c:pt idx="477">
                  <c:v>0.44835868440815402</c:v>
                </c:pt>
                <c:pt idx="478">
                  <c:v>0.44940076774114601</c:v>
                </c:pt>
                <c:pt idx="479">
                  <c:v>0.45044285107413801</c:v>
                </c:pt>
                <c:pt idx="480">
                  <c:v>0.45148493440713</c:v>
                </c:pt>
                <c:pt idx="481">
                  <c:v>0.45252701774012299</c:v>
                </c:pt>
                <c:pt idx="482">
                  <c:v>0.45356910107311399</c:v>
                </c:pt>
                <c:pt idx="483">
                  <c:v>0.45461118440610598</c:v>
                </c:pt>
                <c:pt idx="484">
                  <c:v>0.45565326773909898</c:v>
                </c:pt>
                <c:pt idx="485">
                  <c:v>0.45669535107209103</c:v>
                </c:pt>
                <c:pt idx="486">
                  <c:v>0.45773743440508302</c:v>
                </c:pt>
                <c:pt idx="487">
                  <c:v>0.45877951773807502</c:v>
                </c:pt>
                <c:pt idx="488">
                  <c:v>0.45982160107106701</c:v>
                </c:pt>
                <c:pt idx="489">
                  <c:v>0.460863684404059</c:v>
                </c:pt>
                <c:pt idx="490">
                  <c:v>0.461905767737051</c:v>
                </c:pt>
                <c:pt idx="491">
                  <c:v>0.46294785107004299</c:v>
                </c:pt>
                <c:pt idx="492">
                  <c:v>0.46398993440303499</c:v>
                </c:pt>
                <c:pt idx="493">
                  <c:v>0.46503201773602798</c:v>
                </c:pt>
                <c:pt idx="494">
                  <c:v>0.46607410106901997</c:v>
                </c:pt>
                <c:pt idx="495">
                  <c:v>0.46711618440201202</c:v>
                </c:pt>
                <c:pt idx="496">
                  <c:v>0.46815826773500402</c:v>
                </c:pt>
                <c:pt idx="497">
                  <c:v>0.46920035106799601</c:v>
                </c:pt>
                <c:pt idx="498">
                  <c:v>0.47024243440098801</c:v>
                </c:pt>
                <c:pt idx="499">
                  <c:v>0.47128451773398</c:v>
                </c:pt>
                <c:pt idx="500">
                  <c:v>0.472326601066972</c:v>
                </c:pt>
                <c:pt idx="501">
                  <c:v>0.47336868439996499</c:v>
                </c:pt>
                <c:pt idx="502">
                  <c:v>0.47441076773295698</c:v>
                </c:pt>
                <c:pt idx="503">
                  <c:v>0.47545285106594898</c:v>
                </c:pt>
                <c:pt idx="504">
                  <c:v>0.47649493439894097</c:v>
                </c:pt>
                <c:pt idx="505">
                  <c:v>0.47753701773193302</c:v>
                </c:pt>
                <c:pt idx="506">
                  <c:v>0.47857910106492602</c:v>
                </c:pt>
                <c:pt idx="507">
                  <c:v>0.47962118439791701</c:v>
                </c:pt>
                <c:pt idx="508">
                  <c:v>0.48066326773091</c:v>
                </c:pt>
                <c:pt idx="509">
                  <c:v>0.481705351063902</c:v>
                </c:pt>
                <c:pt idx="510">
                  <c:v>0.48274743439689399</c:v>
                </c:pt>
                <c:pt idx="511">
                  <c:v>0.48378951772988599</c:v>
                </c:pt>
                <c:pt idx="512">
                  <c:v>0.48483160106287798</c:v>
                </c:pt>
                <c:pt idx="513">
                  <c:v>0.48587368439586998</c:v>
                </c:pt>
                <c:pt idx="514">
                  <c:v>0.48691576772886302</c:v>
                </c:pt>
                <c:pt idx="515">
                  <c:v>0.48795785106185402</c:v>
                </c:pt>
                <c:pt idx="516">
                  <c:v>0.48899993439484701</c:v>
                </c:pt>
                <c:pt idx="517">
                  <c:v>0.49004201772783901</c:v>
                </c:pt>
                <c:pt idx="518">
                  <c:v>0.491084101060831</c:v>
                </c:pt>
                <c:pt idx="519">
                  <c:v>0.492126184393823</c:v>
                </c:pt>
                <c:pt idx="520">
                  <c:v>0.49316826772681499</c:v>
                </c:pt>
                <c:pt idx="521">
                  <c:v>0.49421035105980698</c:v>
                </c:pt>
                <c:pt idx="522">
                  <c:v>0.49525243439279898</c:v>
                </c:pt>
                <c:pt idx="523">
                  <c:v>0.49629451772579097</c:v>
                </c:pt>
                <c:pt idx="524">
                  <c:v>0.49733660105878402</c:v>
                </c:pt>
                <c:pt idx="525">
                  <c:v>0.49837868439177502</c:v>
                </c:pt>
                <c:pt idx="526">
                  <c:v>0.49942076772476801</c:v>
                </c:pt>
                <c:pt idx="527">
                  <c:v>0.50046285105776001</c:v>
                </c:pt>
                <c:pt idx="528">
                  <c:v>0.50150493439075206</c:v>
                </c:pt>
                <c:pt idx="529">
                  <c:v>0.50254701772374399</c:v>
                </c:pt>
                <c:pt idx="530">
                  <c:v>0.50358910105673604</c:v>
                </c:pt>
                <c:pt idx="531">
                  <c:v>0.50463118438972798</c:v>
                </c:pt>
                <c:pt idx="532">
                  <c:v>0.50567326772272103</c:v>
                </c:pt>
                <c:pt idx="533">
                  <c:v>0.50671535105571197</c:v>
                </c:pt>
                <c:pt idx="534">
                  <c:v>0.50775743438870502</c:v>
                </c:pt>
                <c:pt idx="535">
                  <c:v>0.50879951772169696</c:v>
                </c:pt>
                <c:pt idx="536">
                  <c:v>0.50984160105468901</c:v>
                </c:pt>
                <c:pt idx="537">
                  <c:v>0.51088368438768095</c:v>
                </c:pt>
                <c:pt idx="538">
                  <c:v>0.511925767720673</c:v>
                </c:pt>
                <c:pt idx="539">
                  <c:v>0.51296785105366505</c:v>
                </c:pt>
                <c:pt idx="540">
                  <c:v>0.51400993438665699</c:v>
                </c:pt>
                <c:pt idx="541">
                  <c:v>0.51505201771965003</c:v>
                </c:pt>
                <c:pt idx="542">
                  <c:v>0.51609410105264197</c:v>
                </c:pt>
                <c:pt idx="543">
                  <c:v>0.51713618438563402</c:v>
                </c:pt>
                <c:pt idx="544">
                  <c:v>0.51817826771862596</c:v>
                </c:pt>
                <c:pt idx="545">
                  <c:v>0.51922035105161801</c:v>
                </c:pt>
                <c:pt idx="546">
                  <c:v>0.52026243438460995</c:v>
                </c:pt>
                <c:pt idx="547">
                  <c:v>0.521304517717602</c:v>
                </c:pt>
                <c:pt idx="548">
                  <c:v>0.52234660105059405</c:v>
                </c:pt>
                <c:pt idx="549">
                  <c:v>0.52338868438358599</c:v>
                </c:pt>
                <c:pt idx="550">
                  <c:v>0.52443076771657804</c:v>
                </c:pt>
                <c:pt idx="551">
                  <c:v>0.52547285104957098</c:v>
                </c:pt>
                <c:pt idx="552">
                  <c:v>0.52651493438256303</c:v>
                </c:pt>
                <c:pt idx="553">
                  <c:v>0.52755701771555497</c:v>
                </c:pt>
                <c:pt idx="554">
                  <c:v>0.52859910104854702</c:v>
                </c:pt>
                <c:pt idx="555">
                  <c:v>0.52964118438153895</c:v>
                </c:pt>
                <c:pt idx="556">
                  <c:v>0.530683267714531</c:v>
                </c:pt>
                <c:pt idx="557">
                  <c:v>0.53172535104752305</c:v>
                </c:pt>
                <c:pt idx="558">
                  <c:v>0.53276743438051499</c:v>
                </c:pt>
                <c:pt idx="559">
                  <c:v>0.53380951771350704</c:v>
                </c:pt>
                <c:pt idx="560">
                  <c:v>0.53485160104649998</c:v>
                </c:pt>
                <c:pt idx="561">
                  <c:v>0.53589368437949203</c:v>
                </c:pt>
                <c:pt idx="562">
                  <c:v>0.53693576771248397</c:v>
                </c:pt>
                <c:pt idx="563">
                  <c:v>0.53797785104547602</c:v>
                </c:pt>
                <c:pt idx="564">
                  <c:v>0.53901993437846796</c:v>
                </c:pt>
                <c:pt idx="565">
                  <c:v>0.54006201771146001</c:v>
                </c:pt>
                <c:pt idx="566">
                  <c:v>0.54110410104445195</c:v>
                </c:pt>
                <c:pt idx="567">
                  <c:v>0.542146184377445</c:v>
                </c:pt>
                <c:pt idx="568">
                  <c:v>0.54318826771043605</c:v>
                </c:pt>
                <c:pt idx="569">
                  <c:v>0.54423035104342798</c:v>
                </c:pt>
                <c:pt idx="570">
                  <c:v>0.54527243437642003</c:v>
                </c:pt>
                <c:pt idx="571">
                  <c:v>0.54631451770941297</c:v>
                </c:pt>
                <c:pt idx="572">
                  <c:v>0.54735660104240502</c:v>
                </c:pt>
                <c:pt idx="573">
                  <c:v>0.54839868437539696</c:v>
                </c:pt>
                <c:pt idx="574">
                  <c:v>0.54944076770838901</c:v>
                </c:pt>
                <c:pt idx="575">
                  <c:v>0.55048285104138095</c:v>
                </c:pt>
                <c:pt idx="576">
                  <c:v>0.551524934374373</c:v>
                </c:pt>
                <c:pt idx="577">
                  <c:v>0.55256701770736605</c:v>
                </c:pt>
                <c:pt idx="578">
                  <c:v>0.55360910104035699</c:v>
                </c:pt>
                <c:pt idx="579">
                  <c:v>0.55465118437335004</c:v>
                </c:pt>
                <c:pt idx="580">
                  <c:v>0.55569326770634198</c:v>
                </c:pt>
                <c:pt idx="581">
                  <c:v>0.55673535103933403</c:v>
                </c:pt>
                <c:pt idx="582">
                  <c:v>0.55777743437232596</c:v>
                </c:pt>
                <c:pt idx="583">
                  <c:v>0.55881951770531801</c:v>
                </c:pt>
                <c:pt idx="584">
                  <c:v>0.55986160103830995</c:v>
                </c:pt>
                <c:pt idx="585">
                  <c:v>0.560903684371303</c:v>
                </c:pt>
                <c:pt idx="586">
                  <c:v>0.56194576770429505</c:v>
                </c:pt>
                <c:pt idx="587">
                  <c:v>0.56298785103728599</c:v>
                </c:pt>
                <c:pt idx="588">
                  <c:v>0.56402993437027904</c:v>
                </c:pt>
                <c:pt idx="589">
                  <c:v>0.56507201770327098</c:v>
                </c:pt>
                <c:pt idx="590">
                  <c:v>0.56611410103626303</c:v>
                </c:pt>
                <c:pt idx="591">
                  <c:v>0.56715618436925497</c:v>
                </c:pt>
                <c:pt idx="592">
                  <c:v>0.56819826770224702</c:v>
                </c:pt>
                <c:pt idx="593">
                  <c:v>0.56924035103523996</c:v>
                </c:pt>
                <c:pt idx="594">
                  <c:v>0.57028243436823101</c:v>
                </c:pt>
                <c:pt idx="595">
                  <c:v>0.57132451770122405</c:v>
                </c:pt>
                <c:pt idx="596">
                  <c:v>0.57236660103421599</c:v>
                </c:pt>
                <c:pt idx="597">
                  <c:v>0.57340868436720804</c:v>
                </c:pt>
                <c:pt idx="598">
                  <c:v>0.57445076770019998</c:v>
                </c:pt>
                <c:pt idx="599">
                  <c:v>0.57549285103319203</c:v>
                </c:pt>
                <c:pt idx="600">
                  <c:v>0.57653493436618397</c:v>
                </c:pt>
                <c:pt idx="601">
                  <c:v>0.57757701769917602</c:v>
                </c:pt>
                <c:pt idx="602">
                  <c:v>0.57861910103216896</c:v>
                </c:pt>
                <c:pt idx="603">
                  <c:v>0.57966118436516101</c:v>
                </c:pt>
                <c:pt idx="604">
                  <c:v>0.58070326769815295</c:v>
                </c:pt>
                <c:pt idx="605">
                  <c:v>0.581745351031145</c:v>
                </c:pt>
                <c:pt idx="606">
                  <c:v>0.58278743436413705</c:v>
                </c:pt>
                <c:pt idx="607">
                  <c:v>0.58382951769712899</c:v>
                </c:pt>
                <c:pt idx="608">
                  <c:v>0.58487160103012104</c:v>
                </c:pt>
                <c:pt idx="609">
                  <c:v>0.58591368436311397</c:v>
                </c:pt>
                <c:pt idx="610">
                  <c:v>0.58695576769610602</c:v>
                </c:pt>
                <c:pt idx="611">
                  <c:v>0.58799785102909796</c:v>
                </c:pt>
                <c:pt idx="612">
                  <c:v>0.58903993436209001</c:v>
                </c:pt>
                <c:pt idx="613">
                  <c:v>0.59008201769508195</c:v>
                </c:pt>
                <c:pt idx="614">
                  <c:v>0.591124101028074</c:v>
                </c:pt>
                <c:pt idx="615">
                  <c:v>0.59216618436106605</c:v>
                </c:pt>
                <c:pt idx="616">
                  <c:v>0.59320826769405799</c:v>
                </c:pt>
                <c:pt idx="617">
                  <c:v>0.59425035102705004</c:v>
                </c:pt>
                <c:pt idx="618">
                  <c:v>0.59529243436004298</c:v>
                </c:pt>
                <c:pt idx="619">
                  <c:v>0.59633451769303503</c:v>
                </c:pt>
                <c:pt idx="620">
                  <c:v>0.59737660102602597</c:v>
                </c:pt>
                <c:pt idx="621">
                  <c:v>0.59841868435901902</c:v>
                </c:pt>
                <c:pt idx="622">
                  <c:v>0.59946076769201095</c:v>
                </c:pt>
                <c:pt idx="623">
                  <c:v>0.600502851025003</c:v>
                </c:pt>
                <c:pt idx="624">
                  <c:v>0.60154493435799505</c:v>
                </c:pt>
                <c:pt idx="625">
                  <c:v>0.60258701769098699</c:v>
                </c:pt>
                <c:pt idx="626">
                  <c:v>0.60362910102398004</c:v>
                </c:pt>
                <c:pt idx="627">
                  <c:v>0.60467118435697098</c:v>
                </c:pt>
                <c:pt idx="628">
                  <c:v>0.60571326768996403</c:v>
                </c:pt>
                <c:pt idx="629">
                  <c:v>0.60675535102295597</c:v>
                </c:pt>
                <c:pt idx="630">
                  <c:v>0.60779743435594702</c:v>
                </c:pt>
                <c:pt idx="631">
                  <c:v>0.60883951768893996</c:v>
                </c:pt>
                <c:pt idx="632">
                  <c:v>0.60988160102193201</c:v>
                </c:pt>
                <c:pt idx="633">
                  <c:v>0.61092368435492395</c:v>
                </c:pt>
                <c:pt idx="634">
                  <c:v>0.611965767687916</c:v>
                </c:pt>
                <c:pt idx="635">
                  <c:v>0.61300785102090904</c:v>
                </c:pt>
                <c:pt idx="636">
                  <c:v>0.61404993435390098</c:v>
                </c:pt>
                <c:pt idx="637">
                  <c:v>0.61509201768689303</c:v>
                </c:pt>
                <c:pt idx="638">
                  <c:v>0.61613410101988497</c:v>
                </c:pt>
                <c:pt idx="639">
                  <c:v>0.61717618435287702</c:v>
                </c:pt>
                <c:pt idx="640">
                  <c:v>0.61821826768586896</c:v>
                </c:pt>
                <c:pt idx="641">
                  <c:v>0.61926035101886201</c:v>
                </c:pt>
                <c:pt idx="642">
                  <c:v>0.62030243435185295</c:v>
                </c:pt>
                <c:pt idx="643">
                  <c:v>0.621344517684845</c:v>
                </c:pt>
                <c:pt idx="644">
                  <c:v>0.62238660101783705</c:v>
                </c:pt>
                <c:pt idx="645">
                  <c:v>0.62342868435082999</c:v>
                </c:pt>
                <c:pt idx="646">
                  <c:v>0.62447076768382204</c:v>
                </c:pt>
                <c:pt idx="647">
                  <c:v>0.62551285101681398</c:v>
                </c:pt>
                <c:pt idx="648">
                  <c:v>0.62655493434980603</c:v>
                </c:pt>
                <c:pt idx="649">
                  <c:v>0.62759701768279796</c:v>
                </c:pt>
                <c:pt idx="650">
                  <c:v>0.62863910101579001</c:v>
                </c:pt>
                <c:pt idx="651">
                  <c:v>0.62968118434878195</c:v>
                </c:pt>
                <c:pt idx="652">
                  <c:v>0.630723267681774</c:v>
                </c:pt>
                <c:pt idx="653">
                  <c:v>0.63176535101476705</c:v>
                </c:pt>
                <c:pt idx="654">
                  <c:v>0.63280743434775899</c:v>
                </c:pt>
                <c:pt idx="655">
                  <c:v>0.63384951768075004</c:v>
                </c:pt>
                <c:pt idx="656">
                  <c:v>0.63489160101374298</c:v>
                </c:pt>
                <c:pt idx="657">
                  <c:v>0.63593368434673503</c:v>
                </c:pt>
                <c:pt idx="658">
                  <c:v>0.63697576767972697</c:v>
                </c:pt>
                <c:pt idx="659">
                  <c:v>0.63801785101272002</c:v>
                </c:pt>
                <c:pt idx="660">
                  <c:v>0.63905993434571096</c:v>
                </c:pt>
                <c:pt idx="661">
                  <c:v>0.64010201767870401</c:v>
                </c:pt>
                <c:pt idx="662">
                  <c:v>0.64114410101169605</c:v>
                </c:pt>
                <c:pt idx="663">
                  <c:v>0.64218618434468799</c:v>
                </c:pt>
                <c:pt idx="664">
                  <c:v>0.64322826767768004</c:v>
                </c:pt>
                <c:pt idx="665">
                  <c:v>0.64427035101067198</c:v>
                </c:pt>
                <c:pt idx="666">
                  <c:v>0.64531243434366403</c:v>
                </c:pt>
                <c:pt idx="667">
                  <c:v>0.64635451767665597</c:v>
                </c:pt>
                <c:pt idx="668">
                  <c:v>0.64739660100964802</c:v>
                </c:pt>
                <c:pt idx="669">
                  <c:v>0.64843868434263996</c:v>
                </c:pt>
                <c:pt idx="670">
                  <c:v>0.64948076767563201</c:v>
                </c:pt>
                <c:pt idx="671">
                  <c:v>0.65052285100862395</c:v>
                </c:pt>
                <c:pt idx="672">
                  <c:v>0.651564934341617</c:v>
                </c:pt>
                <c:pt idx="673">
                  <c:v>0.65260701767460905</c:v>
                </c:pt>
                <c:pt idx="674">
                  <c:v>0.65364910100759999</c:v>
                </c:pt>
                <c:pt idx="675">
                  <c:v>0.65469118434059304</c:v>
                </c:pt>
                <c:pt idx="676">
                  <c:v>0.65573326767358597</c:v>
                </c:pt>
                <c:pt idx="677">
                  <c:v>0.65677535100657702</c:v>
                </c:pt>
                <c:pt idx="678">
                  <c:v>0.65781743433956896</c:v>
                </c:pt>
                <c:pt idx="679">
                  <c:v>0.65885951767256101</c:v>
                </c:pt>
                <c:pt idx="680">
                  <c:v>0.65990160100555395</c:v>
                </c:pt>
                <c:pt idx="681">
                  <c:v>0.660943684338546</c:v>
                </c:pt>
                <c:pt idx="682">
                  <c:v>0.66198576767153805</c:v>
                </c:pt>
                <c:pt idx="683">
                  <c:v>0.66302785100452999</c:v>
                </c:pt>
                <c:pt idx="684">
                  <c:v>0.66406993433752204</c:v>
                </c:pt>
                <c:pt idx="685">
                  <c:v>0.66511201767051398</c:v>
                </c:pt>
                <c:pt idx="686">
                  <c:v>0.66615410100350603</c:v>
                </c:pt>
                <c:pt idx="687">
                  <c:v>0.66719618433649797</c:v>
                </c:pt>
                <c:pt idx="688">
                  <c:v>0.66823826766949102</c:v>
                </c:pt>
                <c:pt idx="689">
                  <c:v>0.66928035100248195</c:v>
                </c:pt>
                <c:pt idx="690">
                  <c:v>0.670322434335475</c:v>
                </c:pt>
                <c:pt idx="691">
                  <c:v>0.67136451766846705</c:v>
                </c:pt>
                <c:pt idx="692">
                  <c:v>0.67240660100145799</c:v>
                </c:pt>
                <c:pt idx="693">
                  <c:v>0.67344868433445104</c:v>
                </c:pt>
                <c:pt idx="694">
                  <c:v>0.67449076766744298</c:v>
                </c:pt>
                <c:pt idx="695">
                  <c:v>0.67553285100043503</c:v>
                </c:pt>
                <c:pt idx="696">
                  <c:v>0.67657493433342697</c:v>
                </c:pt>
                <c:pt idx="697">
                  <c:v>0.67761701766642002</c:v>
                </c:pt>
                <c:pt idx="698">
                  <c:v>0.67865910099941196</c:v>
                </c:pt>
                <c:pt idx="699">
                  <c:v>0.67970118433240301</c:v>
                </c:pt>
                <c:pt idx="700">
                  <c:v>0.68074326766539595</c:v>
                </c:pt>
                <c:pt idx="701">
                  <c:v>0.681785350998388</c:v>
                </c:pt>
                <c:pt idx="702">
                  <c:v>0.68282743433138005</c:v>
                </c:pt>
                <c:pt idx="703">
                  <c:v>0.68386951766437198</c:v>
                </c:pt>
                <c:pt idx="704">
                  <c:v>0.68491160099736503</c:v>
                </c:pt>
                <c:pt idx="705">
                  <c:v>0.68595368433035697</c:v>
                </c:pt>
                <c:pt idx="706">
                  <c:v>0.68699576766334902</c:v>
                </c:pt>
                <c:pt idx="707">
                  <c:v>0.68803785099634096</c:v>
                </c:pt>
                <c:pt idx="708">
                  <c:v>0.68907993432933301</c:v>
                </c:pt>
                <c:pt idx="709">
                  <c:v>0.69012201766232395</c:v>
                </c:pt>
                <c:pt idx="710">
                  <c:v>0.691164100995317</c:v>
                </c:pt>
                <c:pt idx="711">
                  <c:v>0.69220618432830905</c:v>
                </c:pt>
                <c:pt idx="712">
                  <c:v>0.69324826766130099</c:v>
                </c:pt>
                <c:pt idx="713">
                  <c:v>0.69429035099429304</c:v>
                </c:pt>
                <c:pt idx="714">
                  <c:v>0.69533243432728498</c:v>
                </c:pt>
                <c:pt idx="715">
                  <c:v>0.69637451766027803</c:v>
                </c:pt>
                <c:pt idx="716">
                  <c:v>0.69741660099326996</c:v>
                </c:pt>
                <c:pt idx="717">
                  <c:v>0.69845868432626201</c:v>
                </c:pt>
                <c:pt idx="718">
                  <c:v>0.69950076765925395</c:v>
                </c:pt>
                <c:pt idx="719">
                  <c:v>0.700542850992246</c:v>
                </c:pt>
                <c:pt idx="720">
                  <c:v>0.70158493432523805</c:v>
                </c:pt>
                <c:pt idx="721">
                  <c:v>0.70262701765822999</c:v>
                </c:pt>
                <c:pt idx="722">
                  <c:v>0.70366910099122304</c:v>
                </c:pt>
                <c:pt idx="723">
                  <c:v>0.70471118432421498</c:v>
                </c:pt>
                <c:pt idx="724">
                  <c:v>0.70575326765720703</c:v>
                </c:pt>
                <c:pt idx="725">
                  <c:v>0.70679535099019897</c:v>
                </c:pt>
                <c:pt idx="726">
                  <c:v>0.70783743432319102</c:v>
                </c:pt>
                <c:pt idx="727">
                  <c:v>0.70887951765618296</c:v>
                </c:pt>
                <c:pt idx="728">
                  <c:v>0.70992160098917501</c:v>
                </c:pt>
                <c:pt idx="729">
                  <c:v>0.71096368432216805</c:v>
                </c:pt>
                <c:pt idx="730">
                  <c:v>0.71200576765515899</c:v>
                </c:pt>
                <c:pt idx="731">
                  <c:v>0.71304785098815204</c:v>
                </c:pt>
                <c:pt idx="732">
                  <c:v>0.71408993432114398</c:v>
                </c:pt>
                <c:pt idx="733">
                  <c:v>0.71513201765413603</c:v>
                </c:pt>
                <c:pt idx="734">
                  <c:v>0.71617410098712797</c:v>
                </c:pt>
                <c:pt idx="735">
                  <c:v>0.71721618432012002</c:v>
                </c:pt>
                <c:pt idx="736">
                  <c:v>0.71825826765311196</c:v>
                </c:pt>
                <c:pt idx="737">
                  <c:v>0.71930035098610401</c:v>
                </c:pt>
                <c:pt idx="738">
                  <c:v>0.72034243431909595</c:v>
                </c:pt>
                <c:pt idx="739">
                  <c:v>0.721384517652088</c:v>
                </c:pt>
                <c:pt idx="740">
                  <c:v>0.72242660098508005</c:v>
                </c:pt>
                <c:pt idx="741">
                  <c:v>0.72346868431807299</c:v>
                </c:pt>
                <c:pt idx="742">
                  <c:v>0.72451076765106404</c:v>
                </c:pt>
                <c:pt idx="743">
                  <c:v>0.72555285098405697</c:v>
                </c:pt>
                <c:pt idx="744">
                  <c:v>0.72659493431704902</c:v>
                </c:pt>
                <c:pt idx="745">
                  <c:v>0.72763701765004096</c:v>
                </c:pt>
                <c:pt idx="746">
                  <c:v>0.72867910098303301</c:v>
                </c:pt>
                <c:pt idx="747">
                  <c:v>0.72972118431602495</c:v>
                </c:pt>
                <c:pt idx="748">
                  <c:v>0.730763267649018</c:v>
                </c:pt>
                <c:pt idx="749">
                  <c:v>0.73180535098201005</c:v>
                </c:pt>
                <c:pt idx="750">
                  <c:v>0.73284743431500099</c:v>
                </c:pt>
                <c:pt idx="751">
                  <c:v>0.73388951764799404</c:v>
                </c:pt>
                <c:pt idx="752">
                  <c:v>0.73493160098098598</c:v>
                </c:pt>
                <c:pt idx="753">
                  <c:v>0.73597368431397803</c:v>
                </c:pt>
                <c:pt idx="754">
                  <c:v>0.73701576764696997</c:v>
                </c:pt>
                <c:pt idx="755">
                  <c:v>0.73805785097996202</c:v>
                </c:pt>
                <c:pt idx="756">
                  <c:v>0.73909993431295395</c:v>
                </c:pt>
                <c:pt idx="757">
                  <c:v>0.740142017645946</c:v>
                </c:pt>
                <c:pt idx="758">
                  <c:v>0.74118410097893905</c:v>
                </c:pt>
                <c:pt idx="759">
                  <c:v>0.74222618431193099</c:v>
                </c:pt>
                <c:pt idx="760">
                  <c:v>0.74326826764492304</c:v>
                </c:pt>
                <c:pt idx="761">
                  <c:v>0.74431035097791498</c:v>
                </c:pt>
                <c:pt idx="762">
                  <c:v>0.74535243431090703</c:v>
                </c:pt>
                <c:pt idx="763">
                  <c:v>0.74639451764389897</c:v>
                </c:pt>
                <c:pt idx="764">
                  <c:v>0.74743660097689102</c:v>
                </c:pt>
                <c:pt idx="765">
                  <c:v>0.74847868430988396</c:v>
                </c:pt>
                <c:pt idx="766">
                  <c:v>0.74952076764287601</c:v>
                </c:pt>
                <c:pt idx="767">
                  <c:v>0.75056285097586795</c:v>
                </c:pt>
                <c:pt idx="768">
                  <c:v>0.75160493430886</c:v>
                </c:pt>
                <c:pt idx="769">
                  <c:v>0.75264701764185205</c:v>
                </c:pt>
                <c:pt idx="770">
                  <c:v>0.75368910097484398</c:v>
                </c:pt>
                <c:pt idx="771">
                  <c:v>0.75473118430783703</c:v>
                </c:pt>
                <c:pt idx="772">
                  <c:v>0.75577326764082797</c:v>
                </c:pt>
                <c:pt idx="773">
                  <c:v>0.75681535097382102</c:v>
                </c:pt>
                <c:pt idx="774">
                  <c:v>0.75785743430681196</c:v>
                </c:pt>
                <c:pt idx="775">
                  <c:v>0.75889951763980501</c:v>
                </c:pt>
                <c:pt idx="776">
                  <c:v>0.75994160097279595</c:v>
                </c:pt>
                <c:pt idx="777">
                  <c:v>0.760983684305789</c:v>
                </c:pt>
                <c:pt idx="778">
                  <c:v>0.76202576763878105</c:v>
                </c:pt>
                <c:pt idx="779">
                  <c:v>0.76306785097177199</c:v>
                </c:pt>
                <c:pt idx="780">
                  <c:v>0.76410993430476504</c:v>
                </c:pt>
                <c:pt idx="781">
                  <c:v>0.76515201763775798</c:v>
                </c:pt>
                <c:pt idx="782">
                  <c:v>0.76619410097074903</c:v>
                </c:pt>
                <c:pt idx="783">
                  <c:v>0.76723618430374096</c:v>
                </c:pt>
                <c:pt idx="784">
                  <c:v>0.76827826763673401</c:v>
                </c:pt>
                <c:pt idx="785">
                  <c:v>0.76932035096972595</c:v>
                </c:pt>
                <c:pt idx="786">
                  <c:v>0.770362434302718</c:v>
                </c:pt>
                <c:pt idx="787">
                  <c:v>0.77140451763571005</c:v>
                </c:pt>
                <c:pt idx="788">
                  <c:v>0.77244660096870199</c:v>
                </c:pt>
                <c:pt idx="789">
                  <c:v>0.77348868430169404</c:v>
                </c:pt>
                <c:pt idx="790">
                  <c:v>0.77453076763468598</c:v>
                </c:pt>
                <c:pt idx="791">
                  <c:v>0.77557285096767903</c:v>
                </c:pt>
                <c:pt idx="792">
                  <c:v>0.77661493430067097</c:v>
                </c:pt>
                <c:pt idx="793">
                  <c:v>0.77765701763366302</c:v>
                </c:pt>
                <c:pt idx="794">
                  <c:v>0.77869910096665496</c:v>
                </c:pt>
                <c:pt idx="795">
                  <c:v>0.779741184299648</c:v>
                </c:pt>
                <c:pt idx="796">
                  <c:v>0.78078326763263906</c:v>
                </c:pt>
                <c:pt idx="797">
                  <c:v>0.78182535096563099</c:v>
                </c:pt>
                <c:pt idx="798">
                  <c:v>0.78286743429862304</c:v>
                </c:pt>
                <c:pt idx="799">
                  <c:v>0.78390951763161498</c:v>
                </c:pt>
                <c:pt idx="800">
                  <c:v>0.78495160096460703</c:v>
                </c:pt>
                <c:pt idx="801">
                  <c:v>0.78599368429759997</c:v>
                </c:pt>
                <c:pt idx="802">
                  <c:v>0.78703576763059102</c:v>
                </c:pt>
                <c:pt idx="803">
                  <c:v>0.78807785096358396</c:v>
                </c:pt>
                <c:pt idx="804">
                  <c:v>0.78911993429657601</c:v>
                </c:pt>
                <c:pt idx="805">
                  <c:v>0.79016201762956895</c:v>
                </c:pt>
                <c:pt idx="806">
                  <c:v>0.79120410096256</c:v>
                </c:pt>
                <c:pt idx="807">
                  <c:v>0.79224618429555205</c:v>
                </c:pt>
                <c:pt idx="808">
                  <c:v>0.79328826762854399</c:v>
                </c:pt>
                <c:pt idx="809">
                  <c:v>0.79433035096153704</c:v>
                </c:pt>
                <c:pt idx="810">
                  <c:v>0.79537243429452897</c:v>
                </c:pt>
                <c:pt idx="811">
                  <c:v>0.79641451762752102</c:v>
                </c:pt>
                <c:pt idx="812">
                  <c:v>0.79745660096051296</c:v>
                </c:pt>
                <c:pt idx="813">
                  <c:v>0.79849868429350401</c:v>
                </c:pt>
                <c:pt idx="814">
                  <c:v>0.79954076762649795</c:v>
                </c:pt>
                <c:pt idx="815">
                  <c:v>0.800582850959489</c:v>
                </c:pt>
                <c:pt idx="816">
                  <c:v>0.80162493429248105</c:v>
                </c:pt>
                <c:pt idx="817">
                  <c:v>0.80266701762547299</c:v>
                </c:pt>
                <c:pt idx="818">
                  <c:v>0.80370910095846604</c:v>
                </c:pt>
                <c:pt idx="819">
                  <c:v>0.80475118429145698</c:v>
                </c:pt>
                <c:pt idx="820">
                  <c:v>0.80579326762445003</c:v>
                </c:pt>
                <c:pt idx="821">
                  <c:v>0.80683535095744197</c:v>
                </c:pt>
                <c:pt idx="822">
                  <c:v>0.80787743429043402</c:v>
                </c:pt>
                <c:pt idx="823">
                  <c:v>0.80891951762342595</c:v>
                </c:pt>
                <c:pt idx="824">
                  <c:v>0.809961600956419</c:v>
                </c:pt>
                <c:pt idx="825">
                  <c:v>0.81100368428941005</c:v>
                </c:pt>
                <c:pt idx="826">
                  <c:v>0.81204576762240199</c:v>
                </c:pt>
                <c:pt idx="827">
                  <c:v>0.81308785095539504</c:v>
                </c:pt>
                <c:pt idx="828">
                  <c:v>0.81412993428838598</c:v>
                </c:pt>
                <c:pt idx="829">
                  <c:v>0.81517201762137903</c:v>
                </c:pt>
                <c:pt idx="830">
                  <c:v>0.81621410095437097</c:v>
                </c:pt>
                <c:pt idx="831">
                  <c:v>0.81725618428736402</c:v>
                </c:pt>
                <c:pt idx="832">
                  <c:v>0.81829826762035496</c:v>
                </c:pt>
                <c:pt idx="833">
                  <c:v>0.81934035095334701</c:v>
                </c:pt>
                <c:pt idx="834">
                  <c:v>0.82038243428633895</c:v>
                </c:pt>
                <c:pt idx="835">
                  <c:v>0.821424517619332</c:v>
                </c:pt>
                <c:pt idx="836">
                  <c:v>0.82246660095232405</c:v>
                </c:pt>
                <c:pt idx="837">
                  <c:v>0.82350868428531498</c:v>
                </c:pt>
                <c:pt idx="838">
                  <c:v>0.82455076761830903</c:v>
                </c:pt>
                <c:pt idx="839">
                  <c:v>0.82559285095129997</c:v>
                </c:pt>
                <c:pt idx="840">
                  <c:v>0.82663493428429202</c:v>
                </c:pt>
                <c:pt idx="841">
                  <c:v>0.82767701761728396</c:v>
                </c:pt>
                <c:pt idx="842">
                  <c:v>0.82871910095027701</c:v>
                </c:pt>
                <c:pt idx="843">
                  <c:v>0.82976118428326895</c:v>
                </c:pt>
                <c:pt idx="844">
                  <c:v>0.830803267616261</c:v>
                </c:pt>
                <c:pt idx="845">
                  <c:v>0.83184535094925405</c:v>
                </c:pt>
                <c:pt idx="846">
                  <c:v>0.83288743428224499</c:v>
                </c:pt>
                <c:pt idx="847">
                  <c:v>0.83392951761523704</c:v>
                </c:pt>
                <c:pt idx="848">
                  <c:v>0.83497160094822898</c:v>
                </c:pt>
                <c:pt idx="849">
                  <c:v>0.83601368428122202</c:v>
                </c:pt>
                <c:pt idx="850">
                  <c:v>0.83705576761421296</c:v>
                </c:pt>
                <c:pt idx="851">
                  <c:v>0.83809785094720501</c:v>
                </c:pt>
                <c:pt idx="852">
                  <c:v>0.83913993428019795</c:v>
                </c:pt>
                <c:pt idx="853">
                  <c:v>0.840182017613191</c:v>
                </c:pt>
                <c:pt idx="854">
                  <c:v>0.84122410094618205</c:v>
                </c:pt>
                <c:pt idx="855">
                  <c:v>0.84226618427917299</c:v>
                </c:pt>
                <c:pt idx="856">
                  <c:v>0.84330826761216604</c:v>
                </c:pt>
                <c:pt idx="857">
                  <c:v>0.84435035094515898</c:v>
                </c:pt>
                <c:pt idx="858">
                  <c:v>0.84539243427815003</c:v>
                </c:pt>
                <c:pt idx="859">
                  <c:v>0.84643451761114197</c:v>
                </c:pt>
                <c:pt idx="860">
                  <c:v>0.84747660094413402</c:v>
                </c:pt>
                <c:pt idx="861">
                  <c:v>0.84851868427712696</c:v>
                </c:pt>
                <c:pt idx="862">
                  <c:v>0.84956076761011901</c:v>
                </c:pt>
                <c:pt idx="863">
                  <c:v>0.85060285094311106</c:v>
                </c:pt>
                <c:pt idx="864">
                  <c:v>0.85164493427610299</c:v>
                </c:pt>
                <c:pt idx="865">
                  <c:v>0.85268701760909504</c:v>
                </c:pt>
                <c:pt idx="866">
                  <c:v>0.85372910094208698</c:v>
                </c:pt>
                <c:pt idx="867">
                  <c:v>0.85477118427507903</c:v>
                </c:pt>
              </c:numCache>
            </c:numRef>
          </c:xVal>
          <c:yVal>
            <c:numRef>
              <c:f>Sheet1!$P$3:$P$870</c:f>
              <c:numCache>
                <c:formatCode>0.00E+00</c:formatCode>
                <c:ptCount val="868"/>
                <c:pt idx="0">
                  <c:v>-1.66331871322012E-6</c:v>
                </c:pt>
                <c:pt idx="1">
                  <c:v>-1.8310354688064701E-6</c:v>
                </c:pt>
                <c:pt idx="2">
                  <c:v>-2.0176389481994701E-6</c:v>
                </c:pt>
                <c:pt idx="3">
                  <c:v>-2.2248930736903402E-6</c:v>
                </c:pt>
                <c:pt idx="4">
                  <c:v>-2.4546802817327698E-6</c:v>
                </c:pt>
                <c:pt idx="5">
                  <c:v>-2.70900369559579E-6</c:v>
                </c:pt>
                <c:pt idx="6">
                  <c:v>-2.9900013730581801E-6</c:v>
                </c:pt>
                <c:pt idx="7">
                  <c:v>-3.2999723599902098E-6</c:v>
                </c:pt>
                <c:pt idx="8">
                  <c:v>-3.6413682236549602E-6</c:v>
                </c:pt>
                <c:pt idx="9">
                  <c:v>-4.01677912716279E-6</c:v>
                </c:pt>
                <c:pt idx="10">
                  <c:v>-4.4289600477616002E-6</c:v>
                </c:pt>
                <c:pt idx="11">
                  <c:v>-4.8808458171820896E-6</c:v>
                </c:pt>
                <c:pt idx="12">
                  <c:v>-5.3755573893320998E-6</c:v>
                </c:pt>
                <c:pt idx="13">
                  <c:v>-5.9163602583765496E-6</c:v>
                </c:pt>
                <c:pt idx="14">
                  <c:v>-6.5066939281568704E-6</c:v>
                </c:pt>
                <c:pt idx="15">
                  <c:v>-7.1501872883989197E-6</c:v>
                </c:pt>
                <c:pt idx="16">
                  <c:v>-7.8506727100151894E-6</c:v>
                </c:pt>
                <c:pt idx="17">
                  <c:v>-8.6121921476321592E-6</c:v>
                </c:pt>
                <c:pt idx="18">
                  <c:v>-9.4389731540041898E-6</c:v>
                </c:pt>
                <c:pt idx="19">
                  <c:v>-1.03354353214194E-5</c:v>
                </c:pt>
                <c:pt idx="20">
                  <c:v>-1.13061919396616E-5</c:v>
                </c:pt>
                <c:pt idx="21">
                  <c:v>-1.2356071993845599E-5</c:v>
                </c:pt>
                <c:pt idx="22">
                  <c:v>-1.34901339382436E-5</c:v>
                </c:pt>
                <c:pt idx="23">
                  <c:v>-1.4713624564255101E-5</c:v>
                </c:pt>
                <c:pt idx="24">
                  <c:v>-1.60319820854079E-5</c:v>
                </c:pt>
                <c:pt idx="25">
                  <c:v>-1.74508442658957E-5</c:v>
                </c:pt>
                <c:pt idx="26">
                  <c:v>-1.8976030875970399E-5</c:v>
                </c:pt>
                <c:pt idx="27">
                  <c:v>-2.0613568231077701E-5</c:v>
                </c:pt>
                <c:pt idx="28">
                  <c:v>-2.2369656522891101E-5</c:v>
                </c:pt>
                <c:pt idx="29">
                  <c:v>-2.4250685016499599E-5</c:v>
                </c:pt>
                <c:pt idx="30">
                  <c:v>-2.6263225778688299E-5</c:v>
                </c:pt>
                <c:pt idx="31">
                  <c:v>-2.8413974801325499E-5</c:v>
                </c:pt>
                <c:pt idx="32">
                  <c:v>-3.0709798709790201E-5</c:v>
                </c:pt>
                <c:pt idx="33">
                  <c:v>-3.3157699456560401E-5</c:v>
                </c:pt>
                <c:pt idx="34">
                  <c:v>-3.5764830385442697E-5</c:v>
                </c:pt>
                <c:pt idx="35">
                  <c:v>-3.85384557025398E-5</c:v>
                </c:pt>
                <c:pt idx="36">
                  <c:v>-4.1485943056037097E-5</c:v>
                </c:pt>
                <c:pt idx="37">
                  <c:v>-4.4614778174936798E-5</c:v>
                </c:pt>
                <c:pt idx="38">
                  <c:v>-4.7932495732278897E-5</c:v>
                </c:pt>
                <c:pt idx="39">
                  <c:v>-5.1446704919242798E-5</c:v>
                </c:pt>
                <c:pt idx="40">
                  <c:v>-5.5165039613505501E-5</c:v>
                </c:pt>
                <c:pt idx="41">
                  <c:v>-5.9095135327885402E-5</c:v>
                </c:pt>
                <c:pt idx="42">
                  <c:v>-6.3244624719499702E-5</c:v>
                </c:pt>
                <c:pt idx="43">
                  <c:v>-6.7621096008257004E-5</c:v>
                </c:pt>
                <c:pt idx="44">
                  <c:v>-7.2232103494083402E-5</c:v>
                </c:pt>
                <c:pt idx="45">
                  <c:v>-7.7085155744836906E-5</c:v>
                </c:pt>
                <c:pt idx="46">
                  <c:v>-8.2187637900904304E-5</c:v>
                </c:pt>
                <c:pt idx="47">
                  <c:v>-8.7546812977240302E-5</c:v>
                </c:pt>
                <c:pt idx="48">
                  <c:v>-9.3169792651460502E-5</c:v>
                </c:pt>
                <c:pt idx="49">
                  <c:v>-9.9063472997267801E-5</c:v>
                </c:pt>
                <c:pt idx="50">
                  <c:v>-1.05234546679615E-4</c:v>
                </c:pt>
                <c:pt idx="51">
                  <c:v>-1.11689454815393E-4</c:v>
                </c:pt>
                <c:pt idx="52">
                  <c:v>-1.18434347785665E-4</c:v>
                </c:pt>
                <c:pt idx="53">
                  <c:v>-1.2547504642181699E-4</c:v>
                </c:pt>
                <c:pt idx="54">
                  <c:v>-1.32816987606777E-4</c:v>
                </c:pt>
                <c:pt idx="55">
                  <c:v>-1.40465180236312E-4</c:v>
                </c:pt>
                <c:pt idx="56">
                  <c:v>-1.4842414465982901E-4</c:v>
                </c:pt>
                <c:pt idx="57">
                  <c:v>-1.56697863706592E-4</c:v>
                </c:pt>
                <c:pt idx="58">
                  <c:v>-1.6528969672343301E-4</c:v>
                </c:pt>
                <c:pt idx="59">
                  <c:v>-1.7420229895923401E-4</c:v>
                </c:pt>
                <c:pt idx="60">
                  <c:v>-1.8343754856053001E-4</c:v>
                </c:pt>
                <c:pt idx="61">
                  <c:v>-1.9299640972139301E-4</c:v>
                </c:pt>
                <c:pt idx="62">
                  <c:v>-2.0287879114775701E-4</c:v>
                </c:pt>
                <c:pt idx="63">
                  <c:v>-2.13083390838586E-4</c:v>
                </c:pt>
                <c:pt idx="64">
                  <c:v>-2.2360754647840901E-4</c:v>
                </c:pt>
                <c:pt idx="65">
                  <c:v>-2.3444703738144E-4</c:v>
                </c:pt>
                <c:pt idx="66">
                  <c:v>-2.4559584218699498E-4</c:v>
                </c:pt>
                <c:pt idx="67">
                  <c:v>-2.5704590554046798E-4</c:v>
                </c:pt>
                <c:pt idx="68">
                  <c:v>-2.6878692525295398E-4</c:v>
                </c:pt>
                <c:pt idx="69">
                  <c:v>-2.8080613894596702E-4</c:v>
                </c:pt>
                <c:pt idx="70">
                  <c:v>-2.9308807361475199E-4</c:v>
                </c:pt>
                <c:pt idx="71">
                  <c:v>-3.0561433881636901E-4</c:v>
                </c:pt>
                <c:pt idx="72">
                  <c:v>-3.1836340714933503E-4</c:v>
                </c:pt>
                <c:pt idx="73">
                  <c:v>-3.31310398835886E-4</c:v>
                </c:pt>
                <c:pt idx="74">
                  <c:v>-3.4442707546374101E-4</c:v>
                </c:pt>
                <c:pt idx="75">
                  <c:v>-3.5768189693155501E-4</c:v>
                </c:pt>
                <c:pt idx="76">
                  <c:v>-3.7104027966643698E-4</c:v>
                </c:pt>
                <c:pt idx="77">
                  <c:v>-3.84464913849696E-4</c:v>
                </c:pt>
                <c:pt idx="78">
                  <c:v>-3.9791615676577902E-4</c:v>
                </c:pt>
                <c:pt idx="79">
                  <c:v>-4.1135267004309103E-4</c:v>
                </c:pt>
                <c:pt idx="80">
                  <c:v>-4.2473194136202498E-4</c:v>
                </c:pt>
                <c:pt idx="81">
                  <c:v>-4.3801104255485599E-4</c:v>
                </c:pt>
                <c:pt idx="82">
                  <c:v>-4.5114750698591798E-4</c:v>
                </c:pt>
                <c:pt idx="83">
                  <c:v>-4.6409995762543798E-4</c:v>
                </c:pt>
                <c:pt idx="84">
                  <c:v>-4.7682896604524802E-4</c:v>
                </c:pt>
                <c:pt idx="85">
                  <c:v>-4.8929748517499596E-4</c:v>
                </c:pt>
                <c:pt idx="86">
                  <c:v>-5.0147136214217299E-4</c:v>
                </c:pt>
                <c:pt idx="87">
                  <c:v>-5.1331955782928497E-4</c:v>
                </c:pt>
                <c:pt idx="88">
                  <c:v>-5.2481450266315803E-4</c:v>
                </c:pt>
                <c:pt idx="89">
                  <c:v>-5.35932399216686E-4</c:v>
                </c:pt>
                <c:pt idx="90">
                  <c:v>-5.4665339084502098E-4</c:v>
                </c:pt>
                <c:pt idx="91">
                  <c:v>-5.5696183085474896E-4</c:v>
                </c:pt>
                <c:pt idx="92">
                  <c:v>-5.6684630829002098E-4</c:v>
                </c:pt>
                <c:pt idx="93">
                  <c:v>-5.7629957604929795E-4</c:v>
                </c:pt>
                <c:pt idx="94">
                  <c:v>-5.8531811403693E-4</c:v>
                </c:pt>
                <c:pt idx="95">
                  <c:v>-5.9390183671359899E-4</c:v>
                </c:pt>
                <c:pt idx="96">
                  <c:v>-6.0205334532918405E-4</c:v>
                </c:pt>
                <c:pt idx="97">
                  <c:v>-6.0977747631995401E-4</c:v>
                </c:pt>
                <c:pt idx="98">
                  <c:v>-6.1708068906181498E-4</c:v>
                </c:pt>
                <c:pt idx="99">
                  <c:v>-6.2397080850150701E-4</c:v>
                </c:pt>
                <c:pt idx="100">
                  <c:v>-6.30456827448234E-4</c:v>
                </c:pt>
                <c:pt idx="101">
                  <c:v>-6.3654864796853204E-4</c:v>
                </c:pt>
                <c:pt idx="102">
                  <c:v>-6.4225708509418899E-4</c:v>
                </c:pt>
                <c:pt idx="103">
                  <c:v>-6.4759356887440398E-4</c:v>
                </c:pt>
                <c:pt idx="104">
                  <c:v>-6.5257004376346702E-4</c:v>
                </c:pt>
                <c:pt idx="105">
                  <c:v>-6.5719861602045601E-4</c:v>
                </c:pt>
                <c:pt idx="106">
                  <c:v>-6.6149136054050603E-4</c:v>
                </c:pt>
                <c:pt idx="107">
                  <c:v>-6.6546035720891304E-4</c:v>
                </c:pt>
                <c:pt idx="108">
                  <c:v>-6.6911746134836901E-4</c:v>
                </c:pt>
                <c:pt idx="109">
                  <c:v>-6.7247423941693002E-4</c:v>
                </c:pt>
                <c:pt idx="110">
                  <c:v>-6.7554203125804303E-4</c:v>
                </c:pt>
                <c:pt idx="111">
                  <c:v>-6.7833186125319399E-4</c:v>
                </c:pt>
                <c:pt idx="112">
                  <c:v>-6.8085450797546101E-4</c:v>
                </c:pt>
                <c:pt idx="113">
                  <c:v>-6.8312037551951604E-4</c:v>
                </c:pt>
                <c:pt idx="114">
                  <c:v>-6.85139531807922E-4</c:v>
                </c:pt>
                <c:pt idx="115">
                  <c:v>-6.8692161163677297E-4</c:v>
                </c:pt>
                <c:pt idx="116">
                  <c:v>-6.8847559267799297E-4</c:v>
                </c:pt>
                <c:pt idx="117">
                  <c:v>-6.8980991875439602E-4</c:v>
                </c:pt>
                <c:pt idx="118">
                  <c:v>-6.9093257967439399E-4</c:v>
                </c:pt>
                <c:pt idx="119">
                  <c:v>-6.9185101140723003E-4</c:v>
                </c:pt>
                <c:pt idx="120">
                  <c:v>-6.9257207949717102E-4</c:v>
                </c:pt>
                <c:pt idx="121">
                  <c:v>-6.9310200045632803E-4</c:v>
                </c:pt>
                <c:pt idx="122">
                  <c:v>-6.9344638121742895E-4</c:v>
                </c:pt>
                <c:pt idx="123">
                  <c:v>-6.9361028444635004E-4</c:v>
                </c:pt>
                <c:pt idx="124">
                  <c:v>-6.9359853493438305E-4</c:v>
                </c:pt>
                <c:pt idx="125">
                  <c:v>-6.9341578737027398E-4</c:v>
                </c:pt>
                <c:pt idx="126">
                  <c:v>-6.9306658571119796E-4</c:v>
                </c:pt>
                <c:pt idx="127">
                  <c:v>-6.9255540851417103E-4</c:v>
                </c:pt>
                <c:pt idx="128">
                  <c:v>-6.9188661372128696E-4</c:v>
                </c:pt>
                <c:pt idx="129">
                  <c:v>-6.9106451251352502E-4</c:v>
                </c:pt>
                <c:pt idx="130">
                  <c:v>-6.9009342452118103E-4</c:v>
                </c:pt>
                <c:pt idx="131">
                  <c:v>-6.8897784651543101E-4</c:v>
                </c:pt>
                <c:pt idx="132">
                  <c:v>-6.8772245928946203E-4</c:v>
                </c:pt>
                <c:pt idx="133">
                  <c:v>-6.8633198051717102E-4</c:v>
                </c:pt>
                <c:pt idx="134">
                  <c:v>-6.8481093990888802E-4</c:v>
                </c:pt>
                <c:pt idx="135">
                  <c:v>-6.8316339658037897E-4</c:v>
                </c:pt>
                <c:pt idx="136">
                  <c:v>-6.8139268686917098E-4</c:v>
                </c:pt>
                <c:pt idx="137">
                  <c:v>-6.7950141891182699E-4</c:v>
                </c:pt>
                <c:pt idx="138">
                  <c:v>-6.7749157787248403E-4</c:v>
                </c:pt>
                <c:pt idx="139">
                  <c:v>-6.7536470973802705E-4</c:v>
                </c:pt>
                <c:pt idx="140">
                  <c:v>-6.7312208136224004E-4</c:v>
                </c:pt>
                <c:pt idx="141">
                  <c:v>-6.7076486028345603E-4</c:v>
                </c:pt>
                <c:pt idx="142">
                  <c:v>-6.6829426744799902E-4</c:v>
                </c:pt>
                <c:pt idx="143">
                  <c:v>-6.6571173426334699E-4</c:v>
                </c:pt>
                <c:pt idx="144">
                  <c:v>-6.6301907973472104E-4</c:v>
                </c:pt>
                <c:pt idx="145">
                  <c:v>-6.6021862771005197E-4</c:v>
                </c:pt>
                <c:pt idx="146">
                  <c:v>-6.5731322040331601E-4</c:v>
                </c:pt>
                <c:pt idx="147">
                  <c:v>-6.5430605065934099E-4</c:v>
                </c:pt>
                <c:pt idx="148">
                  <c:v>-6.5120038802052402E-4</c:v>
                </c:pt>
                <c:pt idx="149">
                  <c:v>-6.4799926157921501E-4</c:v>
                </c:pt>
                <c:pt idx="150">
                  <c:v>-6.4470514824098196E-4</c:v>
                </c:pt>
                <c:pt idx="151">
                  <c:v>-6.41319817704582E-4</c:v>
                </c:pt>
                <c:pt idx="152">
                  <c:v>-6.3784437629901098E-4</c:v>
                </c:pt>
                <c:pt idx="153">
                  <c:v>-6.3427945383841505E-4</c:v>
                </c:pt>
                <c:pt idx="154">
                  <c:v>-6.3062557362524995E-4</c:v>
                </c:pt>
                <c:pt idx="155">
                  <c:v>-6.2688344458244698E-4</c:v>
                </c:pt>
                <c:pt idx="156">
                  <c:v>-6.2305420844317705E-4</c:v>
                </c:pt>
                <c:pt idx="157">
                  <c:v>-6.1913960109880799E-4</c:v>
                </c:pt>
                <c:pt idx="158">
                  <c:v>-6.1514186770221004E-4</c:v>
                </c:pt>
                <c:pt idx="159">
                  <c:v>-6.1106368306918001E-4</c:v>
                </c:pt>
                <c:pt idx="160">
                  <c:v>-6.0690793679078097E-4</c:v>
                </c:pt>
                <c:pt idx="161">
                  <c:v>-6.0267756253717703E-4</c:v>
                </c:pt>
                <c:pt idx="162">
                  <c:v>-5.9837537467261103E-4</c:v>
                </c:pt>
                <c:pt idx="163">
                  <c:v>-5.9400398435622301E-4</c:v>
                </c:pt>
                <c:pt idx="164">
                  <c:v>-5.89565877039619E-4</c:v>
                </c:pt>
                <c:pt idx="165">
                  <c:v>-5.8506360182447397E-4</c:v>
                </c:pt>
                <c:pt idx="166">
                  <c:v>-5.8050004746617602E-4</c:v>
                </c:pt>
                <c:pt idx="167">
                  <c:v>-5.7587857515108598E-4</c:v>
                </c:pt>
                <c:pt idx="168">
                  <c:v>-5.7120306632086595E-4</c:v>
                </c:pt>
                <c:pt idx="169">
                  <c:v>-5.6647775594054E-4</c:v>
                </c:pt>
                <c:pt idx="170">
                  <c:v>-5.6170708168538203E-4</c:v>
                </c:pt>
                <c:pt idx="171">
                  <c:v>-5.5689557160327704E-4</c:v>
                </c:pt>
                <c:pt idx="172">
                  <c:v>-5.5204780100162804E-4</c:v>
                </c:pt>
                <c:pt idx="173">
                  <c:v>-5.4716835059325896E-4</c:v>
                </c:pt>
                <c:pt idx="174">
                  <c:v>-5.4226170273053299E-4</c:v>
                </c:pt>
                <c:pt idx="175">
                  <c:v>-5.3733208556073304E-4</c:v>
                </c:pt>
                <c:pt idx="176">
                  <c:v>-5.3238331169815404E-4</c:v>
                </c:pt>
                <c:pt idx="177">
                  <c:v>-5.2741865917502195E-4</c:v>
                </c:pt>
                <c:pt idx="178">
                  <c:v>-5.2244083784300102E-4</c:v>
                </c:pt>
                <c:pt idx="179">
                  <c:v>-5.1745201007978104E-4</c:v>
                </c:pt>
                <c:pt idx="180">
                  <c:v>-5.1245386344805596E-4</c:v>
                </c:pt>
                <c:pt idx="181">
                  <c:v>-5.0744769591525496E-4</c:v>
                </c:pt>
                <c:pt idx="182">
                  <c:v>-5.0243454103236903E-4</c:v>
                </c:pt>
                <c:pt idx="183">
                  <c:v>-4.9741526216994696E-4</c:v>
                </c:pt>
                <c:pt idx="184">
                  <c:v>-4.9239063736831199E-4</c:v>
                </c:pt>
                <c:pt idx="185">
                  <c:v>-4.8736140112270798E-4</c:v>
                </c:pt>
                <c:pt idx="186">
                  <c:v>-4.8232824211966998E-4</c:v>
                </c:pt>
                <c:pt idx="187">
                  <c:v>-4.77291799862242E-4</c:v>
                </c:pt>
                <c:pt idx="188">
                  <c:v>-4.7225264170479102E-4</c:v>
                </c:pt>
                <c:pt idx="189">
                  <c:v>-4.6721125027400002E-4</c:v>
                </c:pt>
                <c:pt idx="190">
                  <c:v>-4.6216802469748098E-4</c:v>
                </c:pt>
                <c:pt idx="191">
                  <c:v>-4.5712329156740399E-4</c:v>
                </c:pt>
                <c:pt idx="192">
                  <c:v>-4.5207731299702999E-4</c:v>
                </c:pt>
                <c:pt idx="193">
                  <c:v>-4.4703029966633299E-4</c:v>
                </c:pt>
                <c:pt idx="194">
                  <c:v>-4.41982421610656E-4</c:v>
                </c:pt>
                <c:pt idx="195">
                  <c:v>-4.3693381609600802E-4</c:v>
                </c:pt>
                <c:pt idx="196">
                  <c:v>-4.3188459515903301E-4</c:v>
                </c:pt>
                <c:pt idx="197">
                  <c:v>-4.2683485043000101E-4</c:v>
                </c:pt>
                <c:pt idx="198">
                  <c:v>-4.2178465722557401E-4</c:v>
                </c:pt>
                <c:pt idx="199">
                  <c:v>-4.1673407801709201E-4</c:v>
                </c:pt>
                <c:pt idx="200">
                  <c:v>-4.1168316490426302E-4</c:v>
                </c:pt>
                <c:pt idx="201">
                  <c:v>-4.0663196180971701E-4</c:v>
                </c:pt>
                <c:pt idx="202">
                  <c:v>-4.0158050605775301E-4</c:v>
                </c:pt>
                <c:pt idx="203">
                  <c:v>-3.96528829288695E-4</c:v>
                </c:pt>
                <c:pt idx="204">
                  <c:v>-3.9147695855953999E-4</c:v>
                </c:pt>
                <c:pt idx="205">
                  <c:v>-3.8642491704138598E-4</c:v>
                </c:pt>
                <c:pt idx="206">
                  <c:v>-3.8137272487900301E-4</c:v>
                </c:pt>
                <c:pt idx="207">
                  <c:v>-3.7632039940441902E-4</c:v>
                </c:pt>
                <c:pt idx="208">
                  <c:v>-3.7126795579142099E-4</c:v>
                </c:pt>
                <c:pt idx="209">
                  <c:v>-3.6621540742913202E-4</c:v>
                </c:pt>
                <c:pt idx="210">
                  <c:v>-3.6116276613975699E-4</c:v>
                </c:pt>
                <c:pt idx="211">
                  <c:v>-3.5611004224801501E-4</c:v>
                </c:pt>
                <c:pt idx="212">
                  <c:v>-3.5105724488834799E-4</c:v>
                </c:pt>
                <c:pt idx="213">
                  <c:v>-3.4600438213843203E-4</c:v>
                </c:pt>
                <c:pt idx="214">
                  <c:v>-3.4095146125551299E-4</c:v>
                </c:pt>
                <c:pt idx="215">
                  <c:v>-3.3589848869998798E-4</c:v>
                </c:pt>
                <c:pt idx="216">
                  <c:v>-3.3084547024679199E-4</c:v>
                </c:pt>
                <c:pt idx="217">
                  <c:v>-3.25792411079306E-4</c:v>
                </c:pt>
                <c:pt idx="218">
                  <c:v>-3.2073931578486398E-4</c:v>
                </c:pt>
                <c:pt idx="219">
                  <c:v>-3.1568618848527402E-4</c:v>
                </c:pt>
                <c:pt idx="220">
                  <c:v>-3.1063303275515801E-4</c:v>
                </c:pt>
                <c:pt idx="221">
                  <c:v>-3.0557985172032903E-4</c:v>
                </c:pt>
                <c:pt idx="222">
                  <c:v>-3.0052664823796397E-4</c:v>
                </c:pt>
                <c:pt idx="223">
                  <c:v>-2.9547342483645397E-4</c:v>
                </c:pt>
                <c:pt idx="224">
                  <c:v>-2.9042018388271299E-4</c:v>
                </c:pt>
                <c:pt idx="225">
                  <c:v>-2.8536692745223502E-4</c:v>
                </c:pt>
                <c:pt idx="226">
                  <c:v>-2.8031365750736602E-4</c:v>
                </c:pt>
                <c:pt idx="227">
                  <c:v>-2.7526037580288598E-4</c:v>
                </c:pt>
                <c:pt idx="228">
                  <c:v>-2.7020708385472699E-4</c:v>
                </c:pt>
                <c:pt idx="229">
                  <c:v>-2.6515378305339899E-4</c:v>
                </c:pt>
                <c:pt idx="230">
                  <c:v>-2.6010047457688699E-4</c:v>
                </c:pt>
                <c:pt idx="231">
                  <c:v>-2.5504715940544002E-4</c:v>
                </c:pt>
                <c:pt idx="232">
                  <c:v>-2.4999383855461898E-4</c:v>
                </c:pt>
                <c:pt idx="233">
                  <c:v>-2.4494051286646498E-4</c:v>
                </c:pt>
                <c:pt idx="234">
                  <c:v>-2.39887183000662E-4</c:v>
                </c:pt>
                <c:pt idx="235">
                  <c:v>-2.34833849440517E-4</c:v>
                </c:pt>
                <c:pt idx="236">
                  <c:v>-2.2978051271113799E-4</c:v>
                </c:pt>
                <c:pt idx="237">
                  <c:v>-2.2472717348862701E-4</c:v>
                </c:pt>
                <c:pt idx="238">
                  <c:v>-2.1967383229921301E-4</c:v>
                </c:pt>
                <c:pt idx="239">
                  <c:v>-2.1462048958948701E-4</c:v>
                </c:pt>
                <c:pt idx="240">
                  <c:v>-2.0956714558218999E-4</c:v>
                </c:pt>
                <c:pt idx="241">
                  <c:v>-2.0451380047619301E-4</c:v>
                </c:pt>
                <c:pt idx="242">
                  <c:v>-1.9946045450449501E-4</c:v>
                </c:pt>
                <c:pt idx="243">
                  <c:v>-1.9440710787478699E-4</c:v>
                </c:pt>
                <c:pt idx="244">
                  <c:v>-1.8935376085259701E-4</c:v>
                </c:pt>
                <c:pt idx="245">
                  <c:v>-1.84300413519836E-4</c:v>
                </c:pt>
                <c:pt idx="246">
                  <c:v>-1.7924706596252499E-4</c:v>
                </c:pt>
                <c:pt idx="247">
                  <c:v>-1.7419371822117199E-4</c:v>
                </c:pt>
                <c:pt idx="248">
                  <c:v>-1.69140370316843E-4</c:v>
                </c:pt>
                <c:pt idx="249">
                  <c:v>-1.64087022268381E-4</c:v>
                </c:pt>
                <c:pt idx="250">
                  <c:v>-1.59033674092522E-4</c:v>
                </c:pt>
                <c:pt idx="251">
                  <c:v>-1.53980325804271E-4</c:v>
                </c:pt>
                <c:pt idx="252">
                  <c:v>-1.4892697741700401E-4</c:v>
                </c:pt>
                <c:pt idx="253">
                  <c:v>-1.4387362894252199E-4</c:v>
                </c:pt>
                <c:pt idx="254">
                  <c:v>-1.3882028039258901E-4</c:v>
                </c:pt>
                <c:pt idx="255">
                  <c:v>-1.33766931826095E-4</c:v>
                </c:pt>
                <c:pt idx="256">
                  <c:v>-1.2871358325960001E-4</c:v>
                </c:pt>
                <c:pt idx="257">
                  <c:v>-1.2366023469310601E-4</c:v>
                </c:pt>
                <c:pt idx="258">
                  <c:v>-1.18606886126612E-4</c:v>
                </c:pt>
                <c:pt idx="259">
                  <c:v>-1.13553537560117E-4</c:v>
                </c:pt>
                <c:pt idx="260">
                  <c:v>-1.0850018899362301E-4</c:v>
                </c:pt>
                <c:pt idx="261">
                  <c:v>-1.0344684042712799E-4</c:v>
                </c:pt>
                <c:pt idx="262">
                  <c:v>-9.8393491860634299E-5</c:v>
                </c:pt>
                <c:pt idx="263">
                  <c:v>-9.3340143294139898E-5</c:v>
                </c:pt>
                <c:pt idx="264">
                  <c:v>-8.8286794727645402E-5</c:v>
                </c:pt>
                <c:pt idx="265">
                  <c:v>-8.3233446161151001E-5</c:v>
                </c:pt>
                <c:pt idx="266">
                  <c:v>-7.81800975946566E-5</c:v>
                </c:pt>
                <c:pt idx="267">
                  <c:v>-7.3126749028162199E-5</c:v>
                </c:pt>
                <c:pt idx="268">
                  <c:v>-6.8073400461667703E-5</c:v>
                </c:pt>
                <c:pt idx="269">
                  <c:v>-6.3020051895173302E-5</c:v>
                </c:pt>
                <c:pt idx="270">
                  <c:v>-5.7966703328678901E-5</c:v>
                </c:pt>
                <c:pt idx="271">
                  <c:v>-5.29133547621845E-5</c:v>
                </c:pt>
                <c:pt idx="272">
                  <c:v>-4.7860006195689997E-5</c:v>
                </c:pt>
                <c:pt idx="273">
                  <c:v>-4.2806657629195698E-5</c:v>
                </c:pt>
                <c:pt idx="274">
                  <c:v>-3.7753309062701202E-5</c:v>
                </c:pt>
                <c:pt idx="275">
                  <c:v>-3.2699960496206801E-5</c:v>
                </c:pt>
                <c:pt idx="276">
                  <c:v>-2.76466119297124E-5</c:v>
                </c:pt>
                <c:pt idx="277">
                  <c:v>-2.2593263363217999E-5</c:v>
                </c:pt>
                <c:pt idx="278">
                  <c:v>-1.7539914796723499E-5</c:v>
                </c:pt>
                <c:pt idx="279">
                  <c:v>-1.24865662302291E-5</c:v>
                </c:pt>
                <c:pt idx="280">
                  <c:v>-7.4332176637347499E-6</c:v>
                </c:pt>
                <c:pt idx="281">
                  <c:v>-2.3798690972403298E-6</c:v>
                </c:pt>
                <c:pt idx="282">
                  <c:v>2.6734794692540801E-6</c:v>
                </c:pt>
                <c:pt idx="283">
                  <c:v>7.7268280357485006E-6</c:v>
                </c:pt>
                <c:pt idx="284">
                  <c:v>1.27801766022429E-5</c:v>
                </c:pt>
                <c:pt idx="285">
                  <c:v>1.7833525168737301E-5</c:v>
                </c:pt>
                <c:pt idx="286">
                  <c:v>2.2886873735231699E-5</c:v>
                </c:pt>
                <c:pt idx="287">
                  <c:v>2.79402223017261E-5</c:v>
                </c:pt>
                <c:pt idx="288">
                  <c:v>3.2993570868220501E-5</c:v>
                </c:pt>
                <c:pt idx="289">
                  <c:v>3.8046919434715003E-5</c:v>
                </c:pt>
                <c:pt idx="290">
                  <c:v>4.3100268001209398E-5</c:v>
                </c:pt>
                <c:pt idx="291">
                  <c:v>4.8153616567703799E-5</c:v>
                </c:pt>
                <c:pt idx="292">
                  <c:v>5.32069651341982E-5</c:v>
                </c:pt>
                <c:pt idx="293">
                  <c:v>5.8260313700692601E-5</c:v>
                </c:pt>
                <c:pt idx="294">
                  <c:v>6.3313662267187103E-5</c:v>
                </c:pt>
                <c:pt idx="295">
                  <c:v>6.8367010833681504E-5</c:v>
                </c:pt>
                <c:pt idx="296">
                  <c:v>7.3420359400175797E-5</c:v>
                </c:pt>
                <c:pt idx="297">
                  <c:v>7.8473707966670306E-5</c:v>
                </c:pt>
                <c:pt idx="298">
                  <c:v>8.3527056533164694E-5</c:v>
                </c:pt>
                <c:pt idx="299">
                  <c:v>8.8580405099659095E-5</c:v>
                </c:pt>
                <c:pt idx="300">
                  <c:v>9.3633753666153604E-5</c:v>
                </c:pt>
                <c:pt idx="301">
                  <c:v>9.86871022326481E-5</c:v>
                </c:pt>
                <c:pt idx="302">
                  <c:v>1.03740450799142E-4</c:v>
                </c:pt>
                <c:pt idx="303">
                  <c:v>1.0879379936563599E-4</c:v>
                </c:pt>
                <c:pt idx="304">
                  <c:v>1.13847147932131E-4</c:v>
                </c:pt>
                <c:pt idx="305">
                  <c:v>1.18900496498625E-4</c:v>
                </c:pt>
                <c:pt idx="306">
                  <c:v>1.2395384506512001E-4</c:v>
                </c:pt>
                <c:pt idx="307">
                  <c:v>1.2900719363161399E-4</c:v>
                </c:pt>
                <c:pt idx="308">
                  <c:v>1.34060542198108E-4</c:v>
                </c:pt>
                <c:pt idx="309">
                  <c:v>1.3911389076460301E-4</c:v>
                </c:pt>
                <c:pt idx="310">
                  <c:v>1.4416723933109699E-4</c:v>
                </c:pt>
                <c:pt idx="311">
                  <c:v>1.49220587897592E-4</c:v>
                </c:pt>
                <c:pt idx="312">
                  <c:v>1.5427393646408601E-4</c:v>
                </c:pt>
                <c:pt idx="313">
                  <c:v>1.5932728503058099E-4</c:v>
                </c:pt>
                <c:pt idx="314">
                  <c:v>1.64380633597075E-4</c:v>
                </c:pt>
                <c:pt idx="315">
                  <c:v>1.6943398216356901E-4</c:v>
                </c:pt>
                <c:pt idx="316">
                  <c:v>1.7448733073006399E-4</c:v>
                </c:pt>
                <c:pt idx="317">
                  <c:v>1.79540679296558E-4</c:v>
                </c:pt>
                <c:pt idx="318">
                  <c:v>1.8459402786305301E-4</c:v>
                </c:pt>
                <c:pt idx="319">
                  <c:v>1.8964737642954699E-4</c:v>
                </c:pt>
                <c:pt idx="320">
                  <c:v>1.94700724996042E-4</c:v>
                </c:pt>
                <c:pt idx="321">
                  <c:v>1.9975407356253601E-4</c:v>
                </c:pt>
                <c:pt idx="322">
                  <c:v>2.0480742212902999E-4</c:v>
                </c:pt>
                <c:pt idx="323">
                  <c:v>2.09860770695525E-4</c:v>
                </c:pt>
                <c:pt idx="324">
                  <c:v>2.1491411926201901E-4</c:v>
                </c:pt>
                <c:pt idx="325">
                  <c:v>2.19967467828514E-4</c:v>
                </c:pt>
                <c:pt idx="326">
                  <c:v>2.25020816395008E-4</c:v>
                </c:pt>
                <c:pt idx="327">
                  <c:v>2.3007416496150201E-4</c:v>
                </c:pt>
                <c:pt idx="328">
                  <c:v>2.35127513527997E-4</c:v>
                </c:pt>
                <c:pt idx="329">
                  <c:v>2.40180862094491E-4</c:v>
                </c:pt>
                <c:pt idx="330">
                  <c:v>2.4523421066098599E-4</c:v>
                </c:pt>
                <c:pt idx="331">
                  <c:v>2.5028755922748E-4</c:v>
                </c:pt>
                <c:pt idx="332">
                  <c:v>2.5534090779397498E-4</c:v>
                </c:pt>
                <c:pt idx="333">
                  <c:v>2.6039425636046899E-4</c:v>
                </c:pt>
                <c:pt idx="334">
                  <c:v>2.6544760492696299E-4</c:v>
                </c:pt>
                <c:pt idx="335">
                  <c:v>2.7050095349345798E-4</c:v>
                </c:pt>
                <c:pt idx="336">
                  <c:v>2.7555430205995199E-4</c:v>
                </c:pt>
                <c:pt idx="337">
                  <c:v>2.8060765062644702E-4</c:v>
                </c:pt>
                <c:pt idx="338">
                  <c:v>2.8566099919294098E-4</c:v>
                </c:pt>
                <c:pt idx="339">
                  <c:v>2.9071434775943602E-4</c:v>
                </c:pt>
                <c:pt idx="340">
                  <c:v>2.9576769632593002E-4</c:v>
                </c:pt>
                <c:pt idx="341">
                  <c:v>3.0082104489242501E-4</c:v>
                </c:pt>
                <c:pt idx="342">
                  <c:v>3.0587439345891902E-4</c:v>
                </c:pt>
                <c:pt idx="343">
                  <c:v>3.1092774202541302E-4</c:v>
                </c:pt>
                <c:pt idx="344">
                  <c:v>3.1598109059190801E-4</c:v>
                </c:pt>
                <c:pt idx="345">
                  <c:v>3.2103443915840202E-4</c:v>
                </c:pt>
                <c:pt idx="346">
                  <c:v>3.26087787724897E-4</c:v>
                </c:pt>
                <c:pt idx="347">
                  <c:v>3.3114113629139101E-4</c:v>
                </c:pt>
                <c:pt idx="348">
                  <c:v>3.3619448485788502E-4</c:v>
                </c:pt>
                <c:pt idx="349">
                  <c:v>3.4124783342438E-4</c:v>
                </c:pt>
                <c:pt idx="350">
                  <c:v>3.4630118199087401E-4</c:v>
                </c:pt>
                <c:pt idx="351">
                  <c:v>3.5135453055736802E-4</c:v>
                </c:pt>
                <c:pt idx="352">
                  <c:v>3.56407879123863E-4</c:v>
                </c:pt>
                <c:pt idx="353">
                  <c:v>3.6146122769035701E-4</c:v>
                </c:pt>
                <c:pt idx="354">
                  <c:v>3.6651457625685199E-4</c:v>
                </c:pt>
                <c:pt idx="355">
                  <c:v>3.71567924823346E-4</c:v>
                </c:pt>
                <c:pt idx="356">
                  <c:v>3.7662127338984098E-4</c:v>
                </c:pt>
                <c:pt idx="357">
                  <c:v>3.8167462195633499E-4</c:v>
                </c:pt>
                <c:pt idx="358">
                  <c:v>3.8672797052282997E-4</c:v>
                </c:pt>
                <c:pt idx="359">
                  <c:v>3.9178131908932398E-4</c:v>
                </c:pt>
                <c:pt idx="360">
                  <c:v>3.9683466765581902E-4</c:v>
                </c:pt>
                <c:pt idx="361">
                  <c:v>4.01888016222312E-4</c:v>
                </c:pt>
                <c:pt idx="362">
                  <c:v>4.0694136478880698E-4</c:v>
                </c:pt>
                <c:pt idx="363">
                  <c:v>4.1199471335530202E-4</c:v>
                </c:pt>
                <c:pt idx="364">
                  <c:v>4.1704806192179597E-4</c:v>
                </c:pt>
                <c:pt idx="365">
                  <c:v>4.2210141048829101E-4</c:v>
                </c:pt>
                <c:pt idx="366">
                  <c:v>4.2715475905478502E-4</c:v>
                </c:pt>
                <c:pt idx="367">
                  <c:v>4.3220810762127897E-4</c:v>
                </c:pt>
                <c:pt idx="368">
                  <c:v>4.3726145618777401E-4</c:v>
                </c:pt>
                <c:pt idx="369">
                  <c:v>4.4231480475426802E-4</c:v>
                </c:pt>
                <c:pt idx="370">
                  <c:v>4.4736815332076197E-4</c:v>
                </c:pt>
                <c:pt idx="371">
                  <c:v>4.5242150188725701E-4</c:v>
                </c:pt>
                <c:pt idx="372">
                  <c:v>4.5747485045375102E-4</c:v>
                </c:pt>
                <c:pt idx="373">
                  <c:v>4.62528199020246E-4</c:v>
                </c:pt>
                <c:pt idx="374">
                  <c:v>4.6758154758674001E-4</c:v>
                </c:pt>
                <c:pt idx="375">
                  <c:v>4.7263489615323402E-4</c:v>
                </c:pt>
                <c:pt idx="376">
                  <c:v>4.7768824471972797E-4</c:v>
                </c:pt>
                <c:pt idx="377">
                  <c:v>4.8274159328622198E-4</c:v>
                </c:pt>
                <c:pt idx="378">
                  <c:v>4.8779494185271702E-4</c:v>
                </c:pt>
                <c:pt idx="379">
                  <c:v>4.9284829041921097E-4</c:v>
                </c:pt>
                <c:pt idx="380">
                  <c:v>4.9790163898570498E-4</c:v>
                </c:pt>
                <c:pt idx="381">
                  <c:v>5.0295498755219996E-4</c:v>
                </c:pt>
                <c:pt idx="382">
                  <c:v>5.0800833611869397E-4</c:v>
                </c:pt>
                <c:pt idx="383">
                  <c:v>5.1306168468518798E-4</c:v>
                </c:pt>
                <c:pt idx="384">
                  <c:v>5.1811503325168199E-4</c:v>
                </c:pt>
                <c:pt idx="385">
                  <c:v>5.23168381818176E-4</c:v>
                </c:pt>
                <c:pt idx="386">
                  <c:v>5.2822173038467098E-4</c:v>
                </c:pt>
                <c:pt idx="387">
                  <c:v>5.3327507895116499E-4</c:v>
                </c:pt>
                <c:pt idx="388">
                  <c:v>5.38328427517659E-4</c:v>
                </c:pt>
                <c:pt idx="389">
                  <c:v>5.43381776084153E-4</c:v>
                </c:pt>
                <c:pt idx="390">
                  <c:v>5.4843512465064701E-4</c:v>
                </c:pt>
                <c:pt idx="391">
                  <c:v>5.53488473217142E-4</c:v>
                </c:pt>
                <c:pt idx="392">
                  <c:v>5.5854182178363503E-4</c:v>
                </c:pt>
                <c:pt idx="393">
                  <c:v>5.6359517035013001E-4</c:v>
                </c:pt>
                <c:pt idx="394">
                  <c:v>5.68648518916625E-4</c:v>
                </c:pt>
                <c:pt idx="395">
                  <c:v>5.7370186748311803E-4</c:v>
                </c:pt>
                <c:pt idx="396">
                  <c:v>5.7875521604961301E-4</c:v>
                </c:pt>
                <c:pt idx="397">
                  <c:v>5.8380856461610604E-4</c:v>
                </c:pt>
                <c:pt idx="398">
                  <c:v>5.8886191318260103E-4</c:v>
                </c:pt>
                <c:pt idx="399">
                  <c:v>5.9391526174909504E-4</c:v>
                </c:pt>
                <c:pt idx="400">
                  <c:v>5.9896861031559002E-4</c:v>
                </c:pt>
                <c:pt idx="401">
                  <c:v>6.0402195888208305E-4</c:v>
                </c:pt>
                <c:pt idx="402">
                  <c:v>6.0907530744857804E-4</c:v>
                </c:pt>
                <c:pt idx="403">
                  <c:v>6.1412865601507204E-4</c:v>
                </c:pt>
                <c:pt idx="404">
                  <c:v>6.1918200458156605E-4</c:v>
                </c:pt>
                <c:pt idx="405">
                  <c:v>6.2423535314805995E-4</c:v>
                </c:pt>
                <c:pt idx="406">
                  <c:v>6.2928870171455504E-4</c:v>
                </c:pt>
                <c:pt idx="407">
                  <c:v>6.3434205028104797E-4</c:v>
                </c:pt>
                <c:pt idx="408">
                  <c:v>6.3939539884754295E-4</c:v>
                </c:pt>
                <c:pt idx="409">
                  <c:v>6.4444874741403696E-4</c:v>
                </c:pt>
                <c:pt idx="410">
                  <c:v>6.4950209598053097E-4</c:v>
                </c:pt>
                <c:pt idx="411">
                  <c:v>6.5455544454702595E-4</c:v>
                </c:pt>
                <c:pt idx="412">
                  <c:v>6.5960879311351996E-4</c:v>
                </c:pt>
                <c:pt idx="413">
                  <c:v>6.6466214168001397E-4</c:v>
                </c:pt>
                <c:pt idx="414">
                  <c:v>6.6971549024650797E-4</c:v>
                </c:pt>
                <c:pt idx="415">
                  <c:v>6.7476883881300296E-4</c:v>
                </c:pt>
                <c:pt idx="416">
                  <c:v>6.7982218737949697E-4</c:v>
                </c:pt>
                <c:pt idx="417">
                  <c:v>6.8487553594599097E-4</c:v>
                </c:pt>
                <c:pt idx="418">
                  <c:v>6.8992888451248596E-4</c:v>
                </c:pt>
                <c:pt idx="419">
                  <c:v>6.9498223307897997E-4</c:v>
                </c:pt>
                <c:pt idx="420">
                  <c:v>7.0003558164547397E-4</c:v>
                </c:pt>
                <c:pt idx="421">
                  <c:v>7.0508893021196798E-4</c:v>
                </c:pt>
                <c:pt idx="422">
                  <c:v>7.1014227877846199E-4</c:v>
                </c:pt>
                <c:pt idx="423">
                  <c:v>7.15195627344956E-4</c:v>
                </c:pt>
                <c:pt idx="424">
                  <c:v>7.2024897591145001E-4</c:v>
                </c:pt>
                <c:pt idx="425">
                  <c:v>7.2530232447794499E-4</c:v>
                </c:pt>
                <c:pt idx="426">
                  <c:v>7.30355673044439E-4</c:v>
                </c:pt>
                <c:pt idx="427">
                  <c:v>7.3540902161093398E-4</c:v>
                </c:pt>
                <c:pt idx="428">
                  <c:v>7.4046237017742701E-4</c:v>
                </c:pt>
                <c:pt idx="429">
                  <c:v>7.4551571874392102E-4</c:v>
                </c:pt>
                <c:pt idx="430">
                  <c:v>7.5056906731041601E-4</c:v>
                </c:pt>
                <c:pt idx="431">
                  <c:v>7.5562241587691001E-4</c:v>
                </c:pt>
                <c:pt idx="432">
                  <c:v>7.6067576444340402E-4</c:v>
                </c:pt>
                <c:pt idx="433">
                  <c:v>7.6572911300989803E-4</c:v>
                </c:pt>
                <c:pt idx="434">
                  <c:v>7.7078246157639204E-4</c:v>
                </c:pt>
                <c:pt idx="435">
                  <c:v>7.7583581014288702E-4</c:v>
                </c:pt>
                <c:pt idx="436">
                  <c:v>7.8088915870938005E-4</c:v>
                </c:pt>
                <c:pt idx="437">
                  <c:v>7.8594250727587504E-4</c:v>
                </c:pt>
                <c:pt idx="438">
                  <c:v>7.9099585584236905E-4</c:v>
                </c:pt>
                <c:pt idx="439">
                  <c:v>7.9604920440886403E-4</c:v>
                </c:pt>
                <c:pt idx="440">
                  <c:v>8.0110255297535804E-4</c:v>
                </c:pt>
                <c:pt idx="441">
                  <c:v>8.0615590154185205E-4</c:v>
                </c:pt>
                <c:pt idx="442">
                  <c:v>8.1120925010834703E-4</c:v>
                </c:pt>
                <c:pt idx="443">
                  <c:v>8.1626259867484104E-4</c:v>
                </c:pt>
                <c:pt idx="444">
                  <c:v>8.2131594724133396E-4</c:v>
                </c:pt>
                <c:pt idx="445">
                  <c:v>8.2636929580782797E-4</c:v>
                </c:pt>
                <c:pt idx="446">
                  <c:v>8.3142264437432295E-4</c:v>
                </c:pt>
                <c:pt idx="447">
                  <c:v>8.3647599294081696E-4</c:v>
                </c:pt>
                <c:pt idx="448">
                  <c:v>8.4152934150731205E-4</c:v>
                </c:pt>
                <c:pt idx="449">
                  <c:v>8.4658269007380498E-4</c:v>
                </c:pt>
                <c:pt idx="450">
                  <c:v>8.5163603864029996E-4</c:v>
                </c:pt>
                <c:pt idx="451">
                  <c:v>8.5668938720679397E-4</c:v>
                </c:pt>
                <c:pt idx="452">
                  <c:v>8.6174273577328798E-4</c:v>
                </c:pt>
                <c:pt idx="453">
                  <c:v>8.6679608433978101E-4</c:v>
                </c:pt>
                <c:pt idx="454">
                  <c:v>8.7184943290627697E-4</c:v>
                </c:pt>
                <c:pt idx="455">
                  <c:v>8.7690278147277098E-4</c:v>
                </c:pt>
                <c:pt idx="456">
                  <c:v>8.8195613003926498E-4</c:v>
                </c:pt>
                <c:pt idx="457">
                  <c:v>8.8700947860575899E-4</c:v>
                </c:pt>
                <c:pt idx="458">
                  <c:v>8.9206282717225398E-4</c:v>
                </c:pt>
                <c:pt idx="459">
                  <c:v>8.9711617573874798E-4</c:v>
                </c:pt>
                <c:pt idx="460">
                  <c:v>9.0216952430524199E-4</c:v>
                </c:pt>
                <c:pt idx="461">
                  <c:v>9.07222872871736E-4</c:v>
                </c:pt>
                <c:pt idx="462">
                  <c:v>9.1227622143823001E-4</c:v>
                </c:pt>
                <c:pt idx="463">
                  <c:v>9.1732957000472402E-4</c:v>
                </c:pt>
                <c:pt idx="464">
                  <c:v>9.22382918571219E-4</c:v>
                </c:pt>
                <c:pt idx="465">
                  <c:v>9.2743626713771301E-4</c:v>
                </c:pt>
                <c:pt idx="466">
                  <c:v>9.3248961570420702E-4</c:v>
                </c:pt>
                <c:pt idx="467">
                  <c:v>9.37542964270702E-4</c:v>
                </c:pt>
                <c:pt idx="468">
                  <c:v>9.4259631283719601E-4</c:v>
                </c:pt>
                <c:pt idx="469">
                  <c:v>9.4764966140369002E-4</c:v>
                </c:pt>
                <c:pt idx="470">
                  <c:v>9.5270300997018402E-4</c:v>
                </c:pt>
                <c:pt idx="471">
                  <c:v>9.5775635853667901E-4</c:v>
                </c:pt>
                <c:pt idx="472">
                  <c:v>9.6280970710317204E-4</c:v>
                </c:pt>
                <c:pt idx="473">
                  <c:v>9.6786305566966702E-4</c:v>
                </c:pt>
                <c:pt idx="474">
                  <c:v>9.7291640423616103E-4</c:v>
                </c:pt>
                <c:pt idx="475">
                  <c:v>9.7796975280265591E-4</c:v>
                </c:pt>
                <c:pt idx="476">
                  <c:v>9.8302310136914894E-4</c:v>
                </c:pt>
                <c:pt idx="477">
                  <c:v>9.8807644993564306E-4</c:v>
                </c:pt>
                <c:pt idx="478">
                  <c:v>9.9312979850213804E-4</c:v>
                </c:pt>
                <c:pt idx="479">
                  <c:v>9.9818314706863194E-4</c:v>
                </c:pt>
                <c:pt idx="480">
                  <c:v>1.00323649563512E-3</c:v>
                </c:pt>
                <c:pt idx="481">
                  <c:v>1.00828984420162E-3</c:v>
                </c:pt>
                <c:pt idx="482">
                  <c:v>1.01334319276811E-3</c:v>
                </c:pt>
                <c:pt idx="483">
                  <c:v>1.0183965413345999E-3</c:v>
                </c:pt>
                <c:pt idx="484">
                  <c:v>1.0234498899010999E-3</c:v>
                </c:pt>
                <c:pt idx="485">
                  <c:v>1.0285032384675899E-3</c:v>
                </c:pt>
                <c:pt idx="486">
                  <c:v>1.0335565870340901E-3</c:v>
                </c:pt>
                <c:pt idx="487">
                  <c:v>1.0386099356005801E-3</c:v>
                </c:pt>
                <c:pt idx="488">
                  <c:v>1.0436632841670801E-3</c:v>
                </c:pt>
                <c:pt idx="489">
                  <c:v>1.0487166327335701E-3</c:v>
                </c:pt>
                <c:pt idx="490">
                  <c:v>1.0537699813000601E-3</c:v>
                </c:pt>
                <c:pt idx="491">
                  <c:v>1.05882332986656E-3</c:v>
                </c:pt>
                <c:pt idx="492">
                  <c:v>1.06387667843305E-3</c:v>
                </c:pt>
                <c:pt idx="493">
                  <c:v>1.06893002699955E-3</c:v>
                </c:pt>
                <c:pt idx="494">
                  <c:v>1.07398337556604E-3</c:v>
                </c:pt>
                <c:pt idx="495">
                  <c:v>1.07903672413253E-3</c:v>
                </c:pt>
                <c:pt idx="496">
                  <c:v>1.08409007269903E-3</c:v>
                </c:pt>
                <c:pt idx="497">
                  <c:v>1.08914342126552E-3</c:v>
                </c:pt>
                <c:pt idx="498">
                  <c:v>1.0941967698320199E-3</c:v>
                </c:pt>
                <c:pt idx="499">
                  <c:v>1.0992501183985099E-3</c:v>
                </c:pt>
                <c:pt idx="500">
                  <c:v>1.1043034669650099E-3</c:v>
                </c:pt>
                <c:pt idx="501">
                  <c:v>1.1093568155314999E-3</c:v>
                </c:pt>
                <c:pt idx="502">
                  <c:v>1.1144101640979899E-3</c:v>
                </c:pt>
                <c:pt idx="503">
                  <c:v>1.1194635126644901E-3</c:v>
                </c:pt>
                <c:pt idx="504">
                  <c:v>1.1245168612309801E-3</c:v>
                </c:pt>
                <c:pt idx="505">
                  <c:v>1.12957020979748E-3</c:v>
                </c:pt>
                <c:pt idx="506">
                  <c:v>1.13462355836397E-3</c:v>
                </c:pt>
                <c:pt idx="507">
                  <c:v>1.13967690693046E-3</c:v>
                </c:pt>
                <c:pt idx="508">
                  <c:v>1.14473025549696E-3</c:v>
                </c:pt>
                <c:pt idx="509">
                  <c:v>1.14978360406345E-3</c:v>
                </c:pt>
                <c:pt idx="510">
                  <c:v>1.15483695262995E-3</c:v>
                </c:pt>
                <c:pt idx="511">
                  <c:v>1.15989030119644E-3</c:v>
                </c:pt>
                <c:pt idx="512">
                  <c:v>1.1649436497629399E-3</c:v>
                </c:pt>
                <c:pt idx="513">
                  <c:v>1.1699969983294299E-3</c:v>
                </c:pt>
                <c:pt idx="514">
                  <c:v>1.1750503468959199E-3</c:v>
                </c:pt>
                <c:pt idx="515">
                  <c:v>1.1801036954624199E-3</c:v>
                </c:pt>
                <c:pt idx="516">
                  <c:v>1.1851570440289099E-3</c:v>
                </c:pt>
                <c:pt idx="517">
                  <c:v>1.1902103925954101E-3</c:v>
                </c:pt>
                <c:pt idx="518">
                  <c:v>1.1952637411619001E-3</c:v>
                </c:pt>
                <c:pt idx="519">
                  <c:v>1.2003170897284001E-3</c:v>
                </c:pt>
                <c:pt idx="520">
                  <c:v>1.2053704382948901E-3</c:v>
                </c:pt>
                <c:pt idx="521">
                  <c:v>1.2104237868613801E-3</c:v>
                </c:pt>
                <c:pt idx="522">
                  <c:v>1.21547713542788E-3</c:v>
                </c:pt>
                <c:pt idx="523">
                  <c:v>1.22053048399437E-3</c:v>
                </c:pt>
                <c:pt idx="524">
                  <c:v>1.22558383256087E-3</c:v>
                </c:pt>
                <c:pt idx="525">
                  <c:v>1.23063718112736E-3</c:v>
                </c:pt>
                <c:pt idx="526">
                  <c:v>1.23569052969386E-3</c:v>
                </c:pt>
                <c:pt idx="527">
                  <c:v>1.24074387826035E-3</c:v>
                </c:pt>
                <c:pt idx="528">
                  <c:v>1.24579722682684E-3</c:v>
                </c:pt>
                <c:pt idx="529">
                  <c:v>1.2508505753933399E-3</c:v>
                </c:pt>
                <c:pt idx="530">
                  <c:v>1.2559039239598299E-3</c:v>
                </c:pt>
                <c:pt idx="531">
                  <c:v>1.2609572725263299E-3</c:v>
                </c:pt>
                <c:pt idx="532">
                  <c:v>1.2660106210928201E-3</c:v>
                </c:pt>
                <c:pt idx="533">
                  <c:v>1.2710639696593101E-3</c:v>
                </c:pt>
                <c:pt idx="534">
                  <c:v>1.2761173182258101E-3</c:v>
                </c:pt>
                <c:pt idx="535">
                  <c:v>1.2811706667923001E-3</c:v>
                </c:pt>
                <c:pt idx="536">
                  <c:v>1.2862240153588E-3</c:v>
                </c:pt>
                <c:pt idx="537">
                  <c:v>1.29127736392529E-3</c:v>
                </c:pt>
                <c:pt idx="538">
                  <c:v>1.29633071249179E-3</c:v>
                </c:pt>
                <c:pt idx="539">
                  <c:v>1.30138406105828E-3</c:v>
                </c:pt>
                <c:pt idx="540">
                  <c:v>1.30643740962477E-3</c:v>
                </c:pt>
                <c:pt idx="541">
                  <c:v>1.31149075819127E-3</c:v>
                </c:pt>
                <c:pt idx="542">
                  <c:v>1.31654410675776E-3</c:v>
                </c:pt>
                <c:pt idx="543">
                  <c:v>1.3215974553242599E-3</c:v>
                </c:pt>
                <c:pt idx="544">
                  <c:v>1.3266508038907499E-3</c:v>
                </c:pt>
                <c:pt idx="545">
                  <c:v>1.3317041524572399E-3</c:v>
                </c:pt>
                <c:pt idx="546">
                  <c:v>1.3367575010237399E-3</c:v>
                </c:pt>
                <c:pt idx="547">
                  <c:v>1.3418108495902299E-3</c:v>
                </c:pt>
                <c:pt idx="548">
                  <c:v>1.3468641981567301E-3</c:v>
                </c:pt>
                <c:pt idx="549">
                  <c:v>1.3519175467232201E-3</c:v>
                </c:pt>
                <c:pt idx="550">
                  <c:v>1.3569708952897201E-3</c:v>
                </c:pt>
                <c:pt idx="551">
                  <c:v>1.3620242438562101E-3</c:v>
                </c:pt>
                <c:pt idx="552">
                  <c:v>1.3670775924227001E-3</c:v>
                </c:pt>
                <c:pt idx="553">
                  <c:v>1.3721309409892E-3</c:v>
                </c:pt>
                <c:pt idx="554">
                  <c:v>1.37718428955569E-3</c:v>
                </c:pt>
                <c:pt idx="555">
                  <c:v>1.38223763812219E-3</c:v>
                </c:pt>
                <c:pt idx="556">
                  <c:v>1.38729098668868E-3</c:v>
                </c:pt>
                <c:pt idx="557">
                  <c:v>1.39234433525518E-3</c:v>
                </c:pt>
                <c:pt idx="558">
                  <c:v>1.39739768382167E-3</c:v>
                </c:pt>
                <c:pt idx="559">
                  <c:v>1.40245103238816E-3</c:v>
                </c:pt>
                <c:pt idx="560">
                  <c:v>1.4075043809546599E-3</c:v>
                </c:pt>
                <c:pt idx="561">
                  <c:v>1.4125577295211499E-3</c:v>
                </c:pt>
                <c:pt idx="562">
                  <c:v>1.4176110780876501E-3</c:v>
                </c:pt>
                <c:pt idx="563">
                  <c:v>1.4226644266541401E-3</c:v>
                </c:pt>
                <c:pt idx="564">
                  <c:v>1.4277177752206401E-3</c:v>
                </c:pt>
                <c:pt idx="565">
                  <c:v>1.4327711237871301E-3</c:v>
                </c:pt>
                <c:pt idx="566">
                  <c:v>1.4378244723536201E-3</c:v>
                </c:pt>
                <c:pt idx="567">
                  <c:v>1.44287782092012E-3</c:v>
                </c:pt>
                <c:pt idx="568">
                  <c:v>1.44793116948661E-3</c:v>
                </c:pt>
                <c:pt idx="569">
                  <c:v>1.45298451805311E-3</c:v>
                </c:pt>
                <c:pt idx="570">
                  <c:v>1.4580378666196E-3</c:v>
                </c:pt>
                <c:pt idx="571">
                  <c:v>1.46309121518609E-3</c:v>
                </c:pt>
                <c:pt idx="572">
                  <c:v>1.46814456375259E-3</c:v>
                </c:pt>
                <c:pt idx="573">
                  <c:v>1.47319791231908E-3</c:v>
                </c:pt>
                <c:pt idx="574">
                  <c:v>1.4782512608855799E-3</c:v>
                </c:pt>
                <c:pt idx="575">
                  <c:v>1.4833046094520699E-3</c:v>
                </c:pt>
                <c:pt idx="576">
                  <c:v>1.4883579580185699E-3</c:v>
                </c:pt>
                <c:pt idx="577">
                  <c:v>1.4934113065850599E-3</c:v>
                </c:pt>
                <c:pt idx="578">
                  <c:v>1.4984646551515499E-3</c:v>
                </c:pt>
                <c:pt idx="579">
                  <c:v>1.5035180037180501E-3</c:v>
                </c:pt>
                <c:pt idx="580">
                  <c:v>1.5085713522845401E-3</c:v>
                </c:pt>
                <c:pt idx="581">
                  <c:v>1.5136247008510401E-3</c:v>
                </c:pt>
                <c:pt idx="582">
                  <c:v>1.51867804941753E-3</c:v>
                </c:pt>
                <c:pt idx="583">
                  <c:v>1.52373139798402E-3</c:v>
                </c:pt>
                <c:pt idx="584">
                  <c:v>1.52878474655052E-3</c:v>
                </c:pt>
                <c:pt idx="585">
                  <c:v>1.53383809511701E-3</c:v>
                </c:pt>
                <c:pt idx="586">
                  <c:v>1.53889144368351E-3</c:v>
                </c:pt>
                <c:pt idx="587">
                  <c:v>1.54394479225E-3</c:v>
                </c:pt>
                <c:pt idx="588">
                  <c:v>1.5489981408165E-3</c:v>
                </c:pt>
                <c:pt idx="589">
                  <c:v>1.5540514893829899E-3</c:v>
                </c:pt>
                <c:pt idx="590">
                  <c:v>1.5591048379494799E-3</c:v>
                </c:pt>
                <c:pt idx="591">
                  <c:v>1.5641581865159799E-3</c:v>
                </c:pt>
                <c:pt idx="592">
                  <c:v>1.5692115350824699E-3</c:v>
                </c:pt>
                <c:pt idx="593">
                  <c:v>1.5742648836489701E-3</c:v>
                </c:pt>
                <c:pt idx="594">
                  <c:v>1.5793182322154601E-3</c:v>
                </c:pt>
                <c:pt idx="595">
                  <c:v>1.5843715807819501E-3</c:v>
                </c:pt>
                <c:pt idx="596">
                  <c:v>1.5894249293484501E-3</c:v>
                </c:pt>
                <c:pt idx="597">
                  <c:v>1.5944782779149401E-3</c:v>
                </c:pt>
                <c:pt idx="598">
                  <c:v>1.59953162648144E-3</c:v>
                </c:pt>
                <c:pt idx="599">
                  <c:v>1.60458497504793E-3</c:v>
                </c:pt>
                <c:pt idx="600">
                  <c:v>1.60963832361443E-3</c:v>
                </c:pt>
                <c:pt idx="601">
                  <c:v>1.61469167218092E-3</c:v>
                </c:pt>
                <c:pt idx="602">
                  <c:v>1.61974502074742E-3</c:v>
                </c:pt>
                <c:pt idx="603">
                  <c:v>1.62479836931391E-3</c:v>
                </c:pt>
                <c:pt idx="604">
                  <c:v>1.6298517178804E-3</c:v>
                </c:pt>
                <c:pt idx="605">
                  <c:v>1.6349050664468999E-3</c:v>
                </c:pt>
                <c:pt idx="606">
                  <c:v>1.6399584150133899E-3</c:v>
                </c:pt>
                <c:pt idx="607">
                  <c:v>1.6450117635798899E-3</c:v>
                </c:pt>
                <c:pt idx="608">
                  <c:v>1.6500651121463799E-3</c:v>
                </c:pt>
                <c:pt idx="609">
                  <c:v>1.6551184607128701E-3</c:v>
                </c:pt>
                <c:pt idx="610">
                  <c:v>1.6601718092793701E-3</c:v>
                </c:pt>
                <c:pt idx="611">
                  <c:v>1.6652251578458601E-3</c:v>
                </c:pt>
                <c:pt idx="612">
                  <c:v>1.67027850641236E-3</c:v>
                </c:pt>
                <c:pt idx="613">
                  <c:v>1.67533185497885E-3</c:v>
                </c:pt>
                <c:pt idx="614">
                  <c:v>1.68038520354534E-3</c:v>
                </c:pt>
                <c:pt idx="615">
                  <c:v>1.68543855211184E-3</c:v>
                </c:pt>
                <c:pt idx="616">
                  <c:v>1.69049190067834E-3</c:v>
                </c:pt>
                <c:pt idx="617">
                  <c:v>1.69554524924483E-3</c:v>
                </c:pt>
                <c:pt idx="618">
                  <c:v>1.70059859781132E-3</c:v>
                </c:pt>
                <c:pt idx="619">
                  <c:v>1.7056519463778199E-3</c:v>
                </c:pt>
                <c:pt idx="620">
                  <c:v>1.7107052949443099E-3</c:v>
                </c:pt>
                <c:pt idx="621">
                  <c:v>1.7157586435108099E-3</c:v>
                </c:pt>
                <c:pt idx="622">
                  <c:v>1.7208119920772999E-3</c:v>
                </c:pt>
                <c:pt idx="623">
                  <c:v>1.7258653406437899E-3</c:v>
                </c:pt>
                <c:pt idx="624">
                  <c:v>1.7309186892102901E-3</c:v>
                </c:pt>
                <c:pt idx="625">
                  <c:v>1.7359720377767801E-3</c:v>
                </c:pt>
                <c:pt idx="626">
                  <c:v>1.7410253863432801E-3</c:v>
                </c:pt>
                <c:pt idx="627">
                  <c:v>1.7460787349097701E-3</c:v>
                </c:pt>
                <c:pt idx="628">
                  <c:v>1.75113208347627E-3</c:v>
                </c:pt>
                <c:pt idx="629">
                  <c:v>1.75618543204276E-3</c:v>
                </c:pt>
                <c:pt idx="630">
                  <c:v>1.76123878060925E-3</c:v>
                </c:pt>
                <c:pt idx="631">
                  <c:v>1.76629212917575E-3</c:v>
                </c:pt>
                <c:pt idx="632">
                  <c:v>1.77134547774224E-3</c:v>
                </c:pt>
                <c:pt idx="633">
                  <c:v>1.77639882630874E-3</c:v>
                </c:pt>
                <c:pt idx="634">
                  <c:v>1.78145217487523E-3</c:v>
                </c:pt>
                <c:pt idx="635">
                  <c:v>1.7865055234417299E-3</c:v>
                </c:pt>
                <c:pt idx="636">
                  <c:v>1.7915588720082199E-3</c:v>
                </c:pt>
                <c:pt idx="637">
                  <c:v>1.7966122205747099E-3</c:v>
                </c:pt>
                <c:pt idx="638">
                  <c:v>1.8016655691412099E-3</c:v>
                </c:pt>
                <c:pt idx="639">
                  <c:v>1.8067189177077001E-3</c:v>
                </c:pt>
                <c:pt idx="640">
                  <c:v>1.8117722662741901E-3</c:v>
                </c:pt>
                <c:pt idx="641">
                  <c:v>1.8168256148406901E-3</c:v>
                </c:pt>
                <c:pt idx="642">
                  <c:v>1.8218789634071801E-3</c:v>
                </c:pt>
                <c:pt idx="643">
                  <c:v>1.82693231197368E-3</c:v>
                </c:pt>
                <c:pt idx="644">
                  <c:v>1.83198566054017E-3</c:v>
                </c:pt>
                <c:pt idx="645">
                  <c:v>1.83703900910667E-3</c:v>
                </c:pt>
                <c:pt idx="646">
                  <c:v>1.84209235767316E-3</c:v>
                </c:pt>
                <c:pt idx="647">
                  <c:v>1.84714570623965E-3</c:v>
                </c:pt>
                <c:pt idx="648">
                  <c:v>1.85219905480615E-3</c:v>
                </c:pt>
                <c:pt idx="649">
                  <c:v>1.85725240337264E-3</c:v>
                </c:pt>
                <c:pt idx="650">
                  <c:v>1.8623057519391399E-3</c:v>
                </c:pt>
                <c:pt idx="651">
                  <c:v>1.8673591005056299E-3</c:v>
                </c:pt>
                <c:pt idx="652">
                  <c:v>1.8724124490721199E-3</c:v>
                </c:pt>
                <c:pt idx="653">
                  <c:v>1.8774657976386199E-3</c:v>
                </c:pt>
                <c:pt idx="654">
                  <c:v>1.8825191462051099E-3</c:v>
                </c:pt>
                <c:pt idx="655">
                  <c:v>1.8875724947716101E-3</c:v>
                </c:pt>
                <c:pt idx="656">
                  <c:v>1.8926258433381001E-3</c:v>
                </c:pt>
                <c:pt idx="657">
                  <c:v>1.8976791919046001E-3</c:v>
                </c:pt>
                <c:pt idx="658">
                  <c:v>1.9027325404710901E-3</c:v>
                </c:pt>
                <c:pt idx="659">
                  <c:v>1.90778588903758E-3</c:v>
                </c:pt>
                <c:pt idx="660">
                  <c:v>1.91283923760408E-3</c:v>
                </c:pt>
                <c:pt idx="661">
                  <c:v>1.91789258617057E-3</c:v>
                </c:pt>
                <c:pt idx="662">
                  <c:v>1.92294593473707E-3</c:v>
                </c:pt>
                <c:pt idx="663">
                  <c:v>1.92799928330356E-3</c:v>
                </c:pt>
                <c:pt idx="664">
                  <c:v>1.93305263187006E-3</c:v>
                </c:pt>
                <c:pt idx="665">
                  <c:v>1.93810598043655E-3</c:v>
                </c:pt>
                <c:pt idx="666">
                  <c:v>1.9431593290030499E-3</c:v>
                </c:pt>
                <c:pt idx="667">
                  <c:v>1.9482126775695399E-3</c:v>
                </c:pt>
                <c:pt idx="668">
                  <c:v>1.9532660261360299E-3</c:v>
                </c:pt>
                <c:pt idx="669">
                  <c:v>1.9583193747025299E-3</c:v>
                </c:pt>
                <c:pt idx="670">
                  <c:v>1.9633727232690199E-3</c:v>
                </c:pt>
                <c:pt idx="671">
                  <c:v>1.9684260718355199E-3</c:v>
                </c:pt>
                <c:pt idx="672">
                  <c:v>1.9734794204020099E-3</c:v>
                </c:pt>
                <c:pt idx="673">
                  <c:v>1.9785327689684998E-3</c:v>
                </c:pt>
                <c:pt idx="674">
                  <c:v>1.9835861175349998E-3</c:v>
                </c:pt>
                <c:pt idx="675">
                  <c:v>1.9886394661014898E-3</c:v>
                </c:pt>
                <c:pt idx="676">
                  <c:v>1.9936928146679898E-3</c:v>
                </c:pt>
                <c:pt idx="677">
                  <c:v>1.9987461632344802E-3</c:v>
                </c:pt>
                <c:pt idx="678">
                  <c:v>2.0037995118009702E-3</c:v>
                </c:pt>
                <c:pt idx="679">
                  <c:v>2.0088528603674702E-3</c:v>
                </c:pt>
                <c:pt idx="680">
                  <c:v>2.0139062089339602E-3</c:v>
                </c:pt>
                <c:pt idx="681">
                  <c:v>2.0189595575004602E-3</c:v>
                </c:pt>
                <c:pt idx="682">
                  <c:v>2.0240129060669501E-3</c:v>
                </c:pt>
                <c:pt idx="683">
                  <c:v>2.0290662546334501E-3</c:v>
                </c:pt>
                <c:pt idx="684">
                  <c:v>2.0341196031999401E-3</c:v>
                </c:pt>
                <c:pt idx="685">
                  <c:v>2.0391729517664401E-3</c:v>
                </c:pt>
                <c:pt idx="686">
                  <c:v>2.0442263003329301E-3</c:v>
                </c:pt>
                <c:pt idx="687">
                  <c:v>2.0492796488994201E-3</c:v>
                </c:pt>
                <c:pt idx="688">
                  <c:v>2.0543329974659201E-3</c:v>
                </c:pt>
                <c:pt idx="689">
                  <c:v>2.05938634603241E-3</c:v>
                </c:pt>
                <c:pt idx="690">
                  <c:v>2.06443969459891E-3</c:v>
                </c:pt>
                <c:pt idx="691">
                  <c:v>2.0694930431654E-3</c:v>
                </c:pt>
                <c:pt idx="692">
                  <c:v>2.07454639173189E-3</c:v>
                </c:pt>
                <c:pt idx="693">
                  <c:v>2.07959974029839E-3</c:v>
                </c:pt>
                <c:pt idx="694">
                  <c:v>2.08465308886488E-3</c:v>
                </c:pt>
                <c:pt idx="695">
                  <c:v>2.0897064374313799E-3</c:v>
                </c:pt>
                <c:pt idx="696">
                  <c:v>2.0947597859978699E-3</c:v>
                </c:pt>
                <c:pt idx="697">
                  <c:v>2.0998131345643599E-3</c:v>
                </c:pt>
                <c:pt idx="698">
                  <c:v>2.1048664831308599E-3</c:v>
                </c:pt>
                <c:pt idx="699">
                  <c:v>2.1099198316973499E-3</c:v>
                </c:pt>
                <c:pt idx="700">
                  <c:v>2.1149731802638499E-3</c:v>
                </c:pt>
                <c:pt idx="701">
                  <c:v>2.1200265288303399E-3</c:v>
                </c:pt>
                <c:pt idx="702">
                  <c:v>2.1250798773968398E-3</c:v>
                </c:pt>
                <c:pt idx="703">
                  <c:v>2.1301332259633298E-3</c:v>
                </c:pt>
                <c:pt idx="704">
                  <c:v>2.1351865745298298E-3</c:v>
                </c:pt>
                <c:pt idx="705">
                  <c:v>2.1402399230963198E-3</c:v>
                </c:pt>
                <c:pt idx="706">
                  <c:v>2.1452932716628098E-3</c:v>
                </c:pt>
                <c:pt idx="707">
                  <c:v>2.1503466202293102E-3</c:v>
                </c:pt>
                <c:pt idx="708">
                  <c:v>2.1553999687958002E-3</c:v>
                </c:pt>
                <c:pt idx="709">
                  <c:v>2.1604533173623002E-3</c:v>
                </c:pt>
                <c:pt idx="710">
                  <c:v>2.1655066659287902E-3</c:v>
                </c:pt>
                <c:pt idx="711">
                  <c:v>2.1705600144952802E-3</c:v>
                </c:pt>
                <c:pt idx="712">
                  <c:v>2.1756133630617801E-3</c:v>
                </c:pt>
                <c:pt idx="713">
                  <c:v>2.1806667116282701E-3</c:v>
                </c:pt>
                <c:pt idx="714">
                  <c:v>2.1857200601947701E-3</c:v>
                </c:pt>
                <c:pt idx="715">
                  <c:v>2.1907734087612601E-3</c:v>
                </c:pt>
                <c:pt idx="716">
                  <c:v>2.1958267573277501E-3</c:v>
                </c:pt>
                <c:pt idx="717">
                  <c:v>2.2008801058942501E-3</c:v>
                </c:pt>
                <c:pt idx="718">
                  <c:v>2.2059334544607401E-3</c:v>
                </c:pt>
                <c:pt idx="719">
                  <c:v>2.21098680302724E-3</c:v>
                </c:pt>
                <c:pt idx="720">
                  <c:v>2.21604015159373E-3</c:v>
                </c:pt>
                <c:pt idx="721">
                  <c:v>2.22109350016023E-3</c:v>
                </c:pt>
                <c:pt idx="722">
                  <c:v>2.22614684872672E-3</c:v>
                </c:pt>
                <c:pt idx="723">
                  <c:v>2.23120019729321E-3</c:v>
                </c:pt>
                <c:pt idx="724">
                  <c:v>2.23625354585971E-3</c:v>
                </c:pt>
                <c:pt idx="725">
                  <c:v>2.2413068944262E-3</c:v>
                </c:pt>
                <c:pt idx="726">
                  <c:v>2.2463602429926999E-3</c:v>
                </c:pt>
                <c:pt idx="727">
                  <c:v>2.2514135915591899E-3</c:v>
                </c:pt>
                <c:pt idx="728">
                  <c:v>2.2564669401256899E-3</c:v>
                </c:pt>
                <c:pt idx="729">
                  <c:v>2.2615202886921799E-3</c:v>
                </c:pt>
                <c:pt idx="730">
                  <c:v>2.2665736372586699E-3</c:v>
                </c:pt>
                <c:pt idx="731">
                  <c:v>2.2716269858251699E-3</c:v>
                </c:pt>
                <c:pt idx="732">
                  <c:v>2.2766803343916599E-3</c:v>
                </c:pt>
                <c:pt idx="733">
                  <c:v>2.2817336829581598E-3</c:v>
                </c:pt>
                <c:pt idx="734">
                  <c:v>2.2867870315246498E-3</c:v>
                </c:pt>
                <c:pt idx="735">
                  <c:v>2.2918403800911498E-3</c:v>
                </c:pt>
                <c:pt idx="736">
                  <c:v>2.2968937286576398E-3</c:v>
                </c:pt>
                <c:pt idx="737">
                  <c:v>2.3019470772241298E-3</c:v>
                </c:pt>
                <c:pt idx="738">
                  <c:v>2.3070004257906302E-3</c:v>
                </c:pt>
                <c:pt idx="739">
                  <c:v>2.3120537743571202E-3</c:v>
                </c:pt>
                <c:pt idx="740">
                  <c:v>2.3171071229236202E-3</c:v>
                </c:pt>
                <c:pt idx="741">
                  <c:v>2.3221604714901102E-3</c:v>
                </c:pt>
                <c:pt idx="742">
                  <c:v>2.3272138200566101E-3</c:v>
                </c:pt>
                <c:pt idx="743">
                  <c:v>2.3322671686231001E-3</c:v>
                </c:pt>
                <c:pt idx="744">
                  <c:v>2.3373205171895901E-3</c:v>
                </c:pt>
                <c:pt idx="745">
                  <c:v>2.3423738657560901E-3</c:v>
                </c:pt>
                <c:pt idx="746">
                  <c:v>2.3474272143225801E-3</c:v>
                </c:pt>
                <c:pt idx="747">
                  <c:v>2.3524805628890801E-3</c:v>
                </c:pt>
                <c:pt idx="748">
                  <c:v>2.3575339114555701E-3</c:v>
                </c:pt>
                <c:pt idx="749">
                  <c:v>2.3625872600220601E-3</c:v>
                </c:pt>
                <c:pt idx="750">
                  <c:v>2.36764060858856E-3</c:v>
                </c:pt>
                <c:pt idx="751">
                  <c:v>2.37269395715505E-3</c:v>
                </c:pt>
                <c:pt idx="752">
                  <c:v>2.37774730572155E-3</c:v>
                </c:pt>
                <c:pt idx="753">
                  <c:v>2.38280065428804E-3</c:v>
                </c:pt>
                <c:pt idx="754">
                  <c:v>2.38785400285453E-3</c:v>
                </c:pt>
                <c:pt idx="755">
                  <c:v>2.39290735142103E-3</c:v>
                </c:pt>
                <c:pt idx="756">
                  <c:v>2.39796069998752E-3</c:v>
                </c:pt>
                <c:pt idx="757">
                  <c:v>2.4030140485540199E-3</c:v>
                </c:pt>
                <c:pt idx="758">
                  <c:v>2.4080673971205099E-3</c:v>
                </c:pt>
                <c:pt idx="759">
                  <c:v>2.4131207456870099E-3</c:v>
                </c:pt>
                <c:pt idx="760">
                  <c:v>2.4181740942534999E-3</c:v>
                </c:pt>
                <c:pt idx="761">
                  <c:v>2.4232274428199899E-3</c:v>
                </c:pt>
                <c:pt idx="762">
                  <c:v>2.4282807913864899E-3</c:v>
                </c:pt>
                <c:pt idx="763">
                  <c:v>2.4333341399529799E-3</c:v>
                </c:pt>
                <c:pt idx="764">
                  <c:v>2.4383874885194798E-3</c:v>
                </c:pt>
                <c:pt idx="765">
                  <c:v>2.4434408370859698E-3</c:v>
                </c:pt>
                <c:pt idx="766">
                  <c:v>2.4484941856524698E-3</c:v>
                </c:pt>
                <c:pt idx="767">
                  <c:v>2.4535475342189598E-3</c:v>
                </c:pt>
                <c:pt idx="768">
                  <c:v>2.4586008827854498E-3</c:v>
                </c:pt>
                <c:pt idx="769">
                  <c:v>2.4636542313519502E-3</c:v>
                </c:pt>
                <c:pt idx="770">
                  <c:v>2.4687075799184402E-3</c:v>
                </c:pt>
                <c:pt idx="771">
                  <c:v>2.4737609284849402E-3</c:v>
                </c:pt>
                <c:pt idx="772">
                  <c:v>2.4788142770514302E-3</c:v>
                </c:pt>
                <c:pt idx="773">
                  <c:v>2.4838676256179202E-3</c:v>
                </c:pt>
                <c:pt idx="774">
                  <c:v>2.4889209741844201E-3</c:v>
                </c:pt>
                <c:pt idx="775">
                  <c:v>2.4939743227509101E-3</c:v>
                </c:pt>
                <c:pt idx="776">
                  <c:v>2.4990276713174101E-3</c:v>
                </c:pt>
                <c:pt idx="777">
                  <c:v>2.5040810198839001E-3</c:v>
                </c:pt>
                <c:pt idx="778">
                  <c:v>2.5091343684504001E-3</c:v>
                </c:pt>
                <c:pt idx="779">
                  <c:v>2.5141877170168901E-3</c:v>
                </c:pt>
                <c:pt idx="780">
                  <c:v>2.5192410655833801E-3</c:v>
                </c:pt>
                <c:pt idx="781">
                  <c:v>2.52429441414988E-3</c:v>
                </c:pt>
                <c:pt idx="782">
                  <c:v>2.52934776271637E-3</c:v>
                </c:pt>
                <c:pt idx="783">
                  <c:v>2.53440111128287E-3</c:v>
                </c:pt>
                <c:pt idx="784">
                  <c:v>2.53945445984936E-3</c:v>
                </c:pt>
                <c:pt idx="785">
                  <c:v>2.54450780841586E-3</c:v>
                </c:pt>
                <c:pt idx="786">
                  <c:v>2.54956115698235E-3</c:v>
                </c:pt>
                <c:pt idx="787">
                  <c:v>2.55461450554884E-3</c:v>
                </c:pt>
                <c:pt idx="788">
                  <c:v>2.5596678541153399E-3</c:v>
                </c:pt>
                <c:pt idx="789">
                  <c:v>2.5647212026818299E-3</c:v>
                </c:pt>
                <c:pt idx="790">
                  <c:v>2.5697745512483299E-3</c:v>
                </c:pt>
                <c:pt idx="791">
                  <c:v>2.5748278998148199E-3</c:v>
                </c:pt>
                <c:pt idx="792">
                  <c:v>2.5798812483813199E-3</c:v>
                </c:pt>
                <c:pt idx="793">
                  <c:v>2.5849345969478099E-3</c:v>
                </c:pt>
                <c:pt idx="794">
                  <c:v>2.5899879455142999E-3</c:v>
                </c:pt>
                <c:pt idx="795">
                  <c:v>2.5950412940807998E-3</c:v>
                </c:pt>
                <c:pt idx="796">
                  <c:v>2.6000946426472898E-3</c:v>
                </c:pt>
                <c:pt idx="797">
                  <c:v>2.6051479912137898E-3</c:v>
                </c:pt>
                <c:pt idx="798">
                  <c:v>2.6102013397802798E-3</c:v>
                </c:pt>
                <c:pt idx="799">
                  <c:v>2.6152546883467698E-3</c:v>
                </c:pt>
                <c:pt idx="800">
                  <c:v>2.6203080369132702E-3</c:v>
                </c:pt>
                <c:pt idx="801">
                  <c:v>2.6253613854797602E-3</c:v>
                </c:pt>
                <c:pt idx="802">
                  <c:v>2.6304147340462602E-3</c:v>
                </c:pt>
                <c:pt idx="803">
                  <c:v>2.6354680826127502E-3</c:v>
                </c:pt>
                <c:pt idx="804">
                  <c:v>2.6405214311792402E-3</c:v>
                </c:pt>
                <c:pt idx="805">
                  <c:v>2.6455747797457401E-3</c:v>
                </c:pt>
                <c:pt idx="806">
                  <c:v>2.6506281283122301E-3</c:v>
                </c:pt>
                <c:pt idx="807">
                  <c:v>2.6556814768787301E-3</c:v>
                </c:pt>
                <c:pt idx="808">
                  <c:v>2.6607348254452201E-3</c:v>
                </c:pt>
                <c:pt idx="809">
                  <c:v>2.6657881740117201E-3</c:v>
                </c:pt>
                <c:pt idx="810">
                  <c:v>2.6708415225782101E-3</c:v>
                </c:pt>
                <c:pt idx="811">
                  <c:v>2.67589487114471E-3</c:v>
                </c:pt>
                <c:pt idx="812">
                  <c:v>2.6809482197112E-3</c:v>
                </c:pt>
                <c:pt idx="813">
                  <c:v>2.68600156827769E-3</c:v>
                </c:pt>
                <c:pt idx="814">
                  <c:v>2.69105491684419E-3</c:v>
                </c:pt>
                <c:pt idx="815">
                  <c:v>2.69610826541068E-3</c:v>
                </c:pt>
                <c:pt idx="816">
                  <c:v>2.70116161397718E-3</c:v>
                </c:pt>
                <c:pt idx="817">
                  <c:v>2.70621496254367E-3</c:v>
                </c:pt>
                <c:pt idx="818">
                  <c:v>2.71126831111016E-3</c:v>
                </c:pt>
                <c:pt idx="819">
                  <c:v>2.7163216596766599E-3</c:v>
                </c:pt>
                <c:pt idx="820">
                  <c:v>2.7213750082431499E-3</c:v>
                </c:pt>
                <c:pt idx="821">
                  <c:v>2.7264283568096499E-3</c:v>
                </c:pt>
                <c:pt idx="822">
                  <c:v>2.7314817053761399E-3</c:v>
                </c:pt>
                <c:pt idx="823">
                  <c:v>2.7365350539426399E-3</c:v>
                </c:pt>
                <c:pt idx="824">
                  <c:v>2.7415884025091299E-3</c:v>
                </c:pt>
                <c:pt idx="825">
                  <c:v>2.7466417510756199E-3</c:v>
                </c:pt>
                <c:pt idx="826">
                  <c:v>2.7516950996421198E-3</c:v>
                </c:pt>
                <c:pt idx="827">
                  <c:v>2.7567484482086098E-3</c:v>
                </c:pt>
                <c:pt idx="828">
                  <c:v>2.7618017967751098E-3</c:v>
                </c:pt>
                <c:pt idx="829">
                  <c:v>2.7668551453415998E-3</c:v>
                </c:pt>
                <c:pt idx="830">
                  <c:v>2.7719084939081002E-3</c:v>
                </c:pt>
                <c:pt idx="831">
                  <c:v>2.7769618424745902E-3</c:v>
                </c:pt>
                <c:pt idx="832">
                  <c:v>2.7820151910410802E-3</c:v>
                </c:pt>
                <c:pt idx="833">
                  <c:v>2.7870685396075802E-3</c:v>
                </c:pt>
                <c:pt idx="834">
                  <c:v>2.7921218881740702E-3</c:v>
                </c:pt>
                <c:pt idx="835">
                  <c:v>2.7971752367405701E-3</c:v>
                </c:pt>
                <c:pt idx="836">
                  <c:v>2.8022285853070601E-3</c:v>
                </c:pt>
                <c:pt idx="837">
                  <c:v>2.8072819338735501E-3</c:v>
                </c:pt>
                <c:pt idx="838">
                  <c:v>2.8123352824400501E-3</c:v>
                </c:pt>
                <c:pt idx="839">
                  <c:v>2.8173886310065401E-3</c:v>
                </c:pt>
                <c:pt idx="840">
                  <c:v>2.8224419795730401E-3</c:v>
                </c:pt>
                <c:pt idx="841">
                  <c:v>2.8274953281395301E-3</c:v>
                </c:pt>
                <c:pt idx="842">
                  <c:v>2.83254867670603E-3</c:v>
                </c:pt>
                <c:pt idx="843">
                  <c:v>2.83760202527252E-3</c:v>
                </c:pt>
                <c:pt idx="844">
                  <c:v>2.84265537383901E-3</c:v>
                </c:pt>
                <c:pt idx="845">
                  <c:v>2.84770872240551E-3</c:v>
                </c:pt>
                <c:pt idx="846">
                  <c:v>2.852762070972E-3</c:v>
                </c:pt>
                <c:pt idx="847">
                  <c:v>2.8578154195385E-3</c:v>
                </c:pt>
                <c:pt idx="848">
                  <c:v>2.86286876810499E-3</c:v>
                </c:pt>
                <c:pt idx="849">
                  <c:v>2.8679221166714799E-3</c:v>
                </c:pt>
                <c:pt idx="850">
                  <c:v>2.8729754652379799E-3</c:v>
                </c:pt>
                <c:pt idx="851">
                  <c:v>2.8780288138044699E-3</c:v>
                </c:pt>
                <c:pt idx="852">
                  <c:v>2.8830821623709699E-3</c:v>
                </c:pt>
                <c:pt idx="853">
                  <c:v>2.8881355109374599E-3</c:v>
                </c:pt>
                <c:pt idx="854">
                  <c:v>2.8931888595039599E-3</c:v>
                </c:pt>
                <c:pt idx="855">
                  <c:v>2.8982422080704499E-3</c:v>
                </c:pt>
                <c:pt idx="856">
                  <c:v>2.9032955566369398E-3</c:v>
                </c:pt>
                <c:pt idx="857">
                  <c:v>2.9083489052034398E-3</c:v>
                </c:pt>
                <c:pt idx="858">
                  <c:v>2.9134022537699298E-3</c:v>
                </c:pt>
                <c:pt idx="859">
                  <c:v>2.9184556023364298E-3</c:v>
                </c:pt>
                <c:pt idx="860">
                  <c:v>2.9235089509029202E-3</c:v>
                </c:pt>
                <c:pt idx="861">
                  <c:v>2.9285622994694102E-3</c:v>
                </c:pt>
                <c:pt idx="862">
                  <c:v>2.9336156480359102E-3</c:v>
                </c:pt>
                <c:pt idx="863">
                  <c:v>2.9386689966024002E-3</c:v>
                </c:pt>
                <c:pt idx="864">
                  <c:v>2.9437223451689002E-3</c:v>
                </c:pt>
                <c:pt idx="865">
                  <c:v>2.9487756937353901E-3</c:v>
                </c:pt>
                <c:pt idx="866">
                  <c:v>2.9538290423018801E-3</c:v>
                </c:pt>
                <c:pt idx="867">
                  <c:v>2.9588823908683801E-3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E5CF-4519-87A1-8F9019D070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0334624"/>
        <c:axId val="640336592"/>
      </c:scatterChart>
      <c:valAx>
        <c:axId val="640334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avg z [m]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0336592"/>
        <c:crosses val="autoZero"/>
        <c:crossBetween val="midCat"/>
      </c:valAx>
      <c:valAx>
        <c:axId val="640336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Avg y [mm]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0334624"/>
        <c:crosses val="autoZero"/>
        <c:crossBetween val="midCat"/>
        <c:dispUnits>
          <c:custUnit val="1.0000000000000002E-3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aseline="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0.0mm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Sheet1!$A$3:$A$870</c:f>
              <c:numCache>
                <c:formatCode>0.00E+00</c:formatCode>
                <c:ptCount val="868"/>
                <c:pt idx="0">
                  <c:v>1.8806767224050899E-3</c:v>
                </c:pt>
                <c:pt idx="1">
                  <c:v>2.0166499355057099E-3</c:v>
                </c:pt>
                <c:pt idx="2">
                  <c:v>2.1588402538156499E-3</c:v>
                </c:pt>
                <c:pt idx="3">
                  <c:v>2.3073583638269501E-3</c:v>
                </c:pt>
                <c:pt idx="4">
                  <c:v>2.4623108449581201E-3</c:v>
                </c:pt>
                <c:pt idx="5">
                  <c:v>2.6238247617896299E-3</c:v>
                </c:pt>
                <c:pt idx="6">
                  <c:v>2.7920212918604798E-3</c:v>
                </c:pt>
                <c:pt idx="7">
                  <c:v>2.9670150321022002E-3</c:v>
                </c:pt>
                <c:pt idx="8">
                  <c:v>3.1489221196707002E-3</c:v>
                </c:pt>
                <c:pt idx="9">
                  <c:v>3.3378657909466599E-3</c:v>
                </c:pt>
                <c:pt idx="10">
                  <c:v>3.53395762436162E-3</c:v>
                </c:pt>
                <c:pt idx="11">
                  <c:v>3.7373054039604799E-3</c:v>
                </c:pt>
                <c:pt idx="12">
                  <c:v>3.9480193806655699E-3</c:v>
                </c:pt>
                <c:pt idx="13">
                  <c:v>4.1662340344772496E-3</c:v>
                </c:pt>
                <c:pt idx="14">
                  <c:v>4.3920784752526998E-3</c:v>
                </c:pt>
                <c:pt idx="15">
                  <c:v>4.6256696861865197E-3</c:v>
                </c:pt>
                <c:pt idx="16">
                  <c:v>4.8671076774728398E-3</c:v>
                </c:pt>
                <c:pt idx="17">
                  <c:v>5.1165069354347E-3</c:v>
                </c:pt>
                <c:pt idx="18">
                  <c:v>5.3739607011742598E-3</c:v>
                </c:pt>
                <c:pt idx="19">
                  <c:v>5.6395685663328601E-3</c:v>
                </c:pt>
                <c:pt idx="20">
                  <c:v>5.9134438896386301E-3</c:v>
                </c:pt>
                <c:pt idx="21">
                  <c:v>6.1956944158003298E-3</c:v>
                </c:pt>
                <c:pt idx="22">
                  <c:v>6.4864238652250798E-3</c:v>
                </c:pt>
                <c:pt idx="23">
                  <c:v>6.7857259868732301E-3</c:v>
                </c:pt>
                <c:pt idx="24">
                  <c:v>7.0936957517221903E-3</c:v>
                </c:pt>
                <c:pt idx="25">
                  <c:v>7.4104350039881197E-3</c:v>
                </c:pt>
                <c:pt idx="26">
                  <c:v>7.7360424471810104E-3</c:v>
                </c:pt>
                <c:pt idx="27">
                  <c:v>8.0706197071513004E-3</c:v>
                </c:pt>
                <c:pt idx="28">
                  <c:v>8.4142620456139905E-3</c:v>
                </c:pt>
                <c:pt idx="29">
                  <c:v>8.7670615155031693E-3</c:v>
                </c:pt>
                <c:pt idx="30">
                  <c:v>9.1291015803758608E-3</c:v>
                </c:pt>
                <c:pt idx="31">
                  <c:v>9.5004509499250905E-3</c:v>
                </c:pt>
                <c:pt idx="32">
                  <c:v>9.8811692178889209E-3</c:v>
                </c:pt>
                <c:pt idx="33">
                  <c:v>1.0271316600861301E-2</c:v>
                </c:pt>
                <c:pt idx="34">
                  <c:v>1.0670947028793299E-2</c:v>
                </c:pt>
                <c:pt idx="35">
                  <c:v>1.10801195809862E-2</c:v>
                </c:pt>
                <c:pt idx="36">
                  <c:v>1.14988843083211E-2</c:v>
                </c:pt>
                <c:pt idx="37">
                  <c:v>1.1927300993972999E-2</c:v>
                </c:pt>
                <c:pt idx="38">
                  <c:v>1.2365422976972599E-2</c:v>
                </c:pt>
                <c:pt idx="39">
                  <c:v>1.28132939823514E-2</c:v>
                </c:pt>
                <c:pt idx="40">
                  <c:v>1.32709599460309E-2</c:v>
                </c:pt>
                <c:pt idx="41">
                  <c:v>1.37384466702841E-2</c:v>
                </c:pt>
                <c:pt idx="42">
                  <c:v>1.4215777110055901E-2</c:v>
                </c:pt>
                <c:pt idx="43">
                  <c:v>1.4702981198471301E-2</c:v>
                </c:pt>
                <c:pt idx="44">
                  <c:v>1.52000786075592E-2</c:v>
                </c:pt>
                <c:pt idx="45">
                  <c:v>1.57070707266008E-2</c:v>
                </c:pt>
                <c:pt idx="46">
                  <c:v>1.6223945174543401E-2</c:v>
                </c:pt>
                <c:pt idx="47">
                  <c:v>1.6750706070920201E-2</c:v>
                </c:pt>
                <c:pt idx="48">
                  <c:v>1.7287368083608201E-2</c:v>
                </c:pt>
                <c:pt idx="49">
                  <c:v>1.78339388278035E-2</c:v>
                </c:pt>
                <c:pt idx="50">
                  <c:v>1.8390410308108299E-2</c:v>
                </c:pt>
                <c:pt idx="51">
                  <c:v>1.8956755455693301E-2</c:v>
                </c:pt>
                <c:pt idx="52">
                  <c:v>1.9532945905600198E-2</c:v>
                </c:pt>
                <c:pt idx="53">
                  <c:v>2.01189573138583E-2</c:v>
                </c:pt>
                <c:pt idx="54">
                  <c:v>2.0714766828091199E-2</c:v>
                </c:pt>
                <c:pt idx="55">
                  <c:v>2.13203485753433E-2</c:v>
                </c:pt>
                <c:pt idx="56">
                  <c:v>2.1935657661031401E-2</c:v>
                </c:pt>
                <c:pt idx="57">
                  <c:v>2.25606498101565E-2</c:v>
                </c:pt>
                <c:pt idx="58">
                  <c:v>2.3195273457633999E-2</c:v>
                </c:pt>
                <c:pt idx="59">
                  <c:v>2.38394735550321E-2</c:v>
                </c:pt>
                <c:pt idx="60">
                  <c:v>2.44931918081388E-2</c:v>
                </c:pt>
                <c:pt idx="61">
                  <c:v>2.51563678891083E-2</c:v>
                </c:pt>
                <c:pt idx="62">
                  <c:v>2.5828938918621099E-2</c:v>
                </c:pt>
                <c:pt idx="63">
                  <c:v>2.6510839314246599E-2</c:v>
                </c:pt>
                <c:pt idx="64">
                  <c:v>2.72020017164043E-2</c:v>
                </c:pt>
                <c:pt idx="65">
                  <c:v>2.7902356471806399E-2</c:v>
                </c:pt>
                <c:pt idx="66">
                  <c:v>2.86118362305007E-2</c:v>
                </c:pt>
                <c:pt idx="67">
                  <c:v>2.9330366247755198E-2</c:v>
                </c:pt>
                <c:pt idx="68">
                  <c:v>3.00578679432402E-2</c:v>
                </c:pt>
                <c:pt idx="69">
                  <c:v>3.0794259181640499E-2</c:v>
                </c:pt>
                <c:pt idx="70">
                  <c:v>3.15394542848677E-2</c:v>
                </c:pt>
                <c:pt idx="71">
                  <c:v>3.2293364110272303E-2</c:v>
                </c:pt>
                <c:pt idx="72">
                  <c:v>3.3055895489037701E-2</c:v>
                </c:pt>
                <c:pt idx="73">
                  <c:v>3.3826950513640701E-2</c:v>
                </c:pt>
                <c:pt idx="74">
                  <c:v>3.46064261520415E-2</c:v>
                </c:pt>
                <c:pt idx="75">
                  <c:v>3.5394214171302903E-2</c:v>
                </c:pt>
                <c:pt idx="76">
                  <c:v>3.6190200862110701E-2</c:v>
                </c:pt>
                <c:pt idx="77">
                  <c:v>3.6994266627625998E-2</c:v>
                </c:pt>
                <c:pt idx="78">
                  <c:v>3.7806285583525001E-2</c:v>
                </c:pt>
                <c:pt idx="79">
                  <c:v>3.86261261275068E-2</c:v>
                </c:pt>
                <c:pt idx="80">
                  <c:v>3.9453649954987201E-2</c:v>
                </c:pt>
                <c:pt idx="81">
                  <c:v>4.0288712577598799E-2</c:v>
                </c:pt>
                <c:pt idx="82">
                  <c:v>4.1131163455482997E-2</c:v>
                </c:pt>
                <c:pt idx="83">
                  <c:v>4.1980846313492998E-2</c:v>
                </c:pt>
                <c:pt idx="84">
                  <c:v>4.2837599855545402E-2</c:v>
                </c:pt>
                <c:pt idx="85">
                  <c:v>4.3701257661656001E-2</c:v>
                </c:pt>
                <c:pt idx="86">
                  <c:v>4.4571649164501001E-2</c:v>
                </c:pt>
                <c:pt idx="87">
                  <c:v>4.5448600566391197E-2</c:v>
                </c:pt>
                <c:pt idx="88">
                  <c:v>4.6331934608755801E-2</c:v>
                </c:pt>
                <c:pt idx="89">
                  <c:v>4.7221472046159202E-2</c:v>
                </c:pt>
                <c:pt idx="90">
                  <c:v>4.8117032508938597E-2</c:v>
                </c:pt>
                <c:pt idx="91">
                  <c:v>4.9018434822348203E-2</c:v>
                </c:pt>
                <c:pt idx="92">
                  <c:v>4.9925498190561697E-2</c:v>
                </c:pt>
                <c:pt idx="93">
                  <c:v>5.0838042431206001E-2</c:v>
                </c:pt>
                <c:pt idx="94">
                  <c:v>5.1755889195157903E-2</c:v>
                </c:pt>
                <c:pt idx="95">
                  <c:v>5.2678862409778898E-2</c:v>
                </c:pt>
                <c:pt idx="96">
                  <c:v>5.36067884460786E-2</c:v>
                </c:pt>
                <c:pt idx="97">
                  <c:v>5.4539496908183001E-2</c:v>
                </c:pt>
                <c:pt idx="98">
                  <c:v>5.5476821319425003E-2</c:v>
                </c:pt>
                <c:pt idx="99">
                  <c:v>5.64185988434171E-2</c:v>
                </c:pt>
                <c:pt idx="100">
                  <c:v>5.7364670615291997E-2</c:v>
                </c:pt>
                <c:pt idx="101">
                  <c:v>5.8314881741741202E-2</c:v>
                </c:pt>
                <c:pt idx="102">
                  <c:v>5.9269081806734798E-2</c:v>
                </c:pt>
                <c:pt idx="103">
                  <c:v>6.0227124758480001E-2</c:v>
                </c:pt>
                <c:pt idx="104">
                  <c:v>6.1188868970017199E-2</c:v>
                </c:pt>
                <c:pt idx="105">
                  <c:v>6.2154177168030102E-2</c:v>
                </c:pt>
                <c:pt idx="106">
                  <c:v>6.31229163827845E-2</c:v>
                </c:pt>
                <c:pt idx="107">
                  <c:v>6.40949580281127E-2</c:v>
                </c:pt>
                <c:pt idx="108">
                  <c:v>6.5070177754081401E-2</c:v>
                </c:pt>
                <c:pt idx="109">
                  <c:v>6.6048455333028E-2</c:v>
                </c:pt>
                <c:pt idx="110">
                  <c:v>6.7029674610183901E-2</c:v>
                </c:pt>
                <c:pt idx="111">
                  <c:v>6.8013723371320403E-2</c:v>
                </c:pt>
                <c:pt idx="112">
                  <c:v>6.9000493414655695E-2</c:v>
                </c:pt>
                <c:pt idx="113">
                  <c:v>6.9989880109128794E-2</c:v>
                </c:pt>
                <c:pt idx="114">
                  <c:v>7.0981782437482696E-2</c:v>
                </c:pt>
                <c:pt idx="115">
                  <c:v>7.1976103174734393E-2</c:v>
                </c:pt>
                <c:pt idx="116">
                  <c:v>7.2972748112526395E-2</c:v>
                </c:pt>
                <c:pt idx="117">
                  <c:v>7.3971626310329497E-2</c:v>
                </c:pt>
                <c:pt idx="118">
                  <c:v>7.4972650032184895E-2</c:v>
                </c:pt>
                <c:pt idx="119">
                  <c:v>7.5975734422106797E-2</c:v>
                </c:pt>
                <c:pt idx="120">
                  <c:v>7.6980797440161994E-2</c:v>
                </c:pt>
                <c:pt idx="121">
                  <c:v>7.7987759847811394E-2</c:v>
                </c:pt>
                <c:pt idx="122">
                  <c:v>7.8996544939718805E-2</c:v>
                </c:pt>
                <c:pt idx="123">
                  <c:v>8.0007078585145303E-2</c:v>
                </c:pt>
                <c:pt idx="124">
                  <c:v>8.1019288831322006E-2</c:v>
                </c:pt>
                <c:pt idx="125">
                  <c:v>8.2033106112509302E-2</c:v>
                </c:pt>
                <c:pt idx="126">
                  <c:v>8.3048463066114603E-2</c:v>
                </c:pt>
                <c:pt idx="127">
                  <c:v>8.4065294545763294E-2</c:v>
                </c:pt>
                <c:pt idx="128">
                  <c:v>8.5083537529333994E-2</c:v>
                </c:pt>
                <c:pt idx="129">
                  <c:v>8.61031310631684E-2</c:v>
                </c:pt>
                <c:pt idx="130">
                  <c:v>8.71240162588095E-2</c:v>
                </c:pt>
                <c:pt idx="131">
                  <c:v>8.8146136286105695E-2</c:v>
                </c:pt>
                <c:pt idx="132">
                  <c:v>8.91694362883175E-2</c:v>
                </c:pt>
                <c:pt idx="133">
                  <c:v>9.0193863393224702E-2</c:v>
                </c:pt>
                <c:pt idx="134">
                  <c:v>9.1219366789156903E-2</c:v>
                </c:pt>
                <c:pt idx="135">
                  <c:v>9.22458973647452E-2</c:v>
                </c:pt>
                <c:pt idx="136">
                  <c:v>9.3273407732347394E-2</c:v>
                </c:pt>
                <c:pt idx="137">
                  <c:v>9.4301852178816495E-2</c:v>
                </c:pt>
                <c:pt idx="138">
                  <c:v>9.5331186421117695E-2</c:v>
                </c:pt>
                <c:pt idx="139">
                  <c:v>9.6361367706499806E-2</c:v>
                </c:pt>
                <c:pt idx="140">
                  <c:v>9.7392354525543096E-2</c:v>
                </c:pt>
                <c:pt idx="141">
                  <c:v>9.8424106621933599E-2</c:v>
                </c:pt>
                <c:pt idx="142">
                  <c:v>9.9456584965445405E-2</c:v>
                </c:pt>
                <c:pt idx="143">
                  <c:v>0.100489751729657</c:v>
                </c:pt>
                <c:pt idx="144">
                  <c:v>0.10152357032190799</c:v>
                </c:pt>
                <c:pt idx="145">
                  <c:v>0.102558005385782</c:v>
                </c:pt>
                <c:pt idx="146">
                  <c:v>0.103593022845112</c:v>
                </c:pt>
                <c:pt idx="147">
                  <c:v>0.10462858989433201</c:v>
                </c:pt>
                <c:pt idx="148">
                  <c:v>0.105664675050331</c:v>
                </c:pt>
                <c:pt idx="149">
                  <c:v>0.106701248055389</c:v>
                </c:pt>
                <c:pt idx="150">
                  <c:v>0.107738279808636</c:v>
                </c:pt>
                <c:pt idx="151">
                  <c:v>0.108775742329957</c:v>
                </c:pt>
                <c:pt idx="152">
                  <c:v>0.109813608657872</c:v>
                </c:pt>
                <c:pt idx="153">
                  <c:v>0.11085185268791301</c:v>
                </c:pt>
                <c:pt idx="154">
                  <c:v>0.111890449155998</c:v>
                </c:pt>
                <c:pt idx="155">
                  <c:v>0.112929373589348</c:v>
                </c:pt>
                <c:pt idx="156">
                  <c:v>0.11396860241889099</c:v>
                </c:pt>
                <c:pt idx="157">
                  <c:v>0.11500811292147201</c:v>
                </c:pt>
                <c:pt idx="158">
                  <c:v>0.11604788320187601</c:v>
                </c:pt>
                <c:pt idx="159">
                  <c:v>0.117087892311424</c:v>
                </c:pt>
                <c:pt idx="160">
                  <c:v>0.118128120175802</c:v>
                </c:pt>
                <c:pt idx="161">
                  <c:v>0.119168547681638</c:v>
                </c:pt>
                <c:pt idx="162">
                  <c:v>0.12020915668625901</c:v>
                </c:pt>
                <c:pt idx="163">
                  <c:v>0.121249929960005</c:v>
                </c:pt>
                <c:pt idx="164">
                  <c:v>0.122290851159958</c:v>
                </c:pt>
                <c:pt idx="165">
                  <c:v>0.12333190484827</c:v>
                </c:pt>
                <c:pt idx="166">
                  <c:v>0.12437307648793</c:v>
                </c:pt>
                <c:pt idx="167">
                  <c:v>0.125414352522665</c:v>
                </c:pt>
                <c:pt idx="168">
                  <c:v>0.12645572034549299</c:v>
                </c:pt>
                <c:pt idx="169">
                  <c:v>0.12749716837494501</c:v>
                </c:pt>
                <c:pt idx="170">
                  <c:v>0.12853868603704099</c:v>
                </c:pt>
                <c:pt idx="171">
                  <c:v>0.12958026378197801</c:v>
                </c:pt>
                <c:pt idx="172">
                  <c:v>0.13062189307991201</c:v>
                </c:pt>
                <c:pt idx="173">
                  <c:v>0.131663566401301</c:v>
                </c:pt>
                <c:pt idx="174">
                  <c:v>0.132705277171486</c:v>
                </c:pt>
                <c:pt idx="175">
                  <c:v>0.13374701972460101</c:v>
                </c:pt>
                <c:pt idx="176">
                  <c:v>0.13478878923318899</c:v>
                </c:pt>
                <c:pt idx="177">
                  <c:v>0.13583058159344899</c:v>
                </c:pt>
                <c:pt idx="178">
                  <c:v>0.13687239334955201</c:v>
                </c:pt>
                <c:pt idx="179">
                  <c:v>0.13791422159046501</c:v>
                </c:pt>
                <c:pt idx="180">
                  <c:v>0.138956063864448</c:v>
                </c:pt>
                <c:pt idx="181">
                  <c:v>0.13999791809539799</c:v>
                </c:pt>
                <c:pt idx="182">
                  <c:v>0.14103978250918101</c:v>
                </c:pt>
                <c:pt idx="183">
                  <c:v>0.14208165557809299</c:v>
                </c:pt>
                <c:pt idx="184">
                  <c:v>0.14312353599659</c:v>
                </c:pt>
                <c:pt idx="185">
                  <c:v>0.14416542263915799</c:v>
                </c:pt>
                <c:pt idx="186">
                  <c:v>0.145207314542558</c:v>
                </c:pt>
                <c:pt idx="187">
                  <c:v>0.146249210894457</c:v>
                </c:pt>
                <c:pt idx="188">
                  <c:v>0.14729111101063</c:v>
                </c:pt>
                <c:pt idx="189">
                  <c:v>0.14833301431354301</c:v>
                </c:pt>
                <c:pt idx="190">
                  <c:v>0.149374920325102</c:v>
                </c:pt>
                <c:pt idx="191">
                  <c:v>0.150416828650134</c:v>
                </c:pt>
                <c:pt idx="192">
                  <c:v>0.15145873895980699</c:v>
                </c:pt>
                <c:pt idx="193">
                  <c:v>0.15250065098186599</c:v>
                </c:pt>
                <c:pt idx="194">
                  <c:v>0.15354256448755399</c:v>
                </c:pt>
                <c:pt idx="195">
                  <c:v>0.154584479285858</c:v>
                </c:pt>
                <c:pt idx="196">
                  <c:v>0.15562639521597901</c:v>
                </c:pt>
                <c:pt idx="197">
                  <c:v>0.156668312141236</c:v>
                </c:pt>
                <c:pt idx="198">
                  <c:v>0.157710229944789</c:v>
                </c:pt>
                <c:pt idx="199">
                  <c:v>0.15875214852715699</c:v>
                </c:pt>
                <c:pt idx="200">
                  <c:v>0.15979406780236799</c:v>
                </c:pt>
                <c:pt idx="201">
                  <c:v>0.16083598769548901</c:v>
                </c:pt>
                <c:pt idx="202">
                  <c:v>0.161877908140177</c:v>
                </c:pt>
                <c:pt idx="203">
                  <c:v>0.16291982907838201</c:v>
                </c:pt>
                <c:pt idx="204">
                  <c:v>0.163961750459265</c:v>
                </c:pt>
                <c:pt idx="205">
                  <c:v>0.165003672238832</c:v>
                </c:pt>
                <c:pt idx="206">
                  <c:v>0.16604559437715399</c:v>
                </c:pt>
                <c:pt idx="207">
                  <c:v>0.167087516839729</c:v>
                </c:pt>
                <c:pt idx="208">
                  <c:v>0.16812943959531601</c:v>
                </c:pt>
                <c:pt idx="209">
                  <c:v>0.16917136261562499</c:v>
                </c:pt>
                <c:pt idx="210">
                  <c:v>0.17021328587491399</c:v>
                </c:pt>
                <c:pt idx="211">
                  <c:v>0.171255209350272</c:v>
                </c:pt>
                <c:pt idx="212">
                  <c:v>0.172297133021312</c:v>
                </c:pt>
                <c:pt idx="213">
                  <c:v>0.17333905686956999</c:v>
                </c:pt>
                <c:pt idx="214">
                  <c:v>0.17438098087794501</c:v>
                </c:pt>
                <c:pt idx="215">
                  <c:v>0.175422905030862</c:v>
                </c:pt>
                <c:pt idx="216">
                  <c:v>0.17646482931410701</c:v>
                </c:pt>
                <c:pt idx="217">
                  <c:v>0.17750675371463401</c:v>
                </c:pt>
                <c:pt idx="218">
                  <c:v>0.17854867822074599</c:v>
                </c:pt>
                <c:pt idx="219">
                  <c:v>0.17959060282191699</c:v>
                </c:pt>
                <c:pt idx="220">
                  <c:v>0.180632527509102</c:v>
                </c:pt>
                <c:pt idx="221">
                  <c:v>0.181674452274387</c:v>
                </c:pt>
                <c:pt idx="222">
                  <c:v>0.18271637711032099</c:v>
                </c:pt>
                <c:pt idx="223">
                  <c:v>0.18375830201020599</c:v>
                </c:pt>
                <c:pt idx="224">
                  <c:v>0.18480022696758899</c:v>
                </c:pt>
                <c:pt idx="225">
                  <c:v>0.18584215197676299</c:v>
                </c:pt>
                <c:pt idx="226">
                  <c:v>0.18688407703185</c:v>
                </c:pt>
                <c:pt idx="227">
                  <c:v>0.18792600212746999</c:v>
                </c:pt>
                <c:pt idx="228">
                  <c:v>0.18896792725901099</c:v>
                </c:pt>
                <c:pt idx="229">
                  <c:v>0.19000985242193899</c:v>
                </c:pt>
                <c:pt idx="230">
                  <c:v>0.19105177761271899</c:v>
                </c:pt>
                <c:pt idx="231">
                  <c:v>0.19209370282829299</c:v>
                </c:pt>
                <c:pt idx="232">
                  <c:v>0.19313562806520801</c:v>
                </c:pt>
                <c:pt idx="233">
                  <c:v>0.194177553320622</c:v>
                </c:pt>
                <c:pt idx="234">
                  <c:v>0.19521947859243299</c:v>
                </c:pt>
                <c:pt idx="235">
                  <c:v>0.19626140387926999</c:v>
                </c:pt>
                <c:pt idx="236">
                  <c:v>0.19730332917918</c:v>
                </c:pt>
                <c:pt idx="237">
                  <c:v>0.19834525448941401</c:v>
                </c:pt>
                <c:pt idx="238">
                  <c:v>0.199387179807616</c:v>
                </c:pt>
                <c:pt idx="239">
                  <c:v>0.20042910513203199</c:v>
                </c:pt>
                <c:pt idx="240">
                  <c:v>0.20147103046197101</c:v>
                </c:pt>
                <c:pt idx="241">
                  <c:v>0.20251295579671399</c:v>
                </c:pt>
                <c:pt idx="242">
                  <c:v>0.20355488113527401</c:v>
                </c:pt>
                <c:pt idx="243">
                  <c:v>0.204596806476527</c:v>
                </c:pt>
                <c:pt idx="244">
                  <c:v>0.20563873181925499</c:v>
                </c:pt>
                <c:pt idx="245">
                  <c:v>0.20668065716324099</c:v>
                </c:pt>
                <c:pt idx="246">
                  <c:v>0.20772258250810299</c:v>
                </c:pt>
                <c:pt idx="247">
                  <c:v>0.208764507853688</c:v>
                </c:pt>
                <c:pt idx="248">
                  <c:v>0.209806433199939</c:v>
                </c:pt>
                <c:pt idx="249">
                  <c:v>0.21084835854680201</c:v>
                </c:pt>
                <c:pt idx="250">
                  <c:v>0.21189028389422901</c:v>
                </c:pt>
                <c:pt idx="251">
                  <c:v>0.21293220924217399</c:v>
                </c:pt>
                <c:pt idx="252">
                  <c:v>0.213974134590598</c:v>
                </c:pt>
                <c:pt idx="253">
                  <c:v>0.21501605993946199</c:v>
                </c:pt>
                <c:pt idx="254">
                  <c:v>0.216057985288724</c:v>
                </c:pt>
                <c:pt idx="255">
                  <c:v>0.21709991063807599</c:v>
                </c:pt>
                <c:pt idx="256">
                  <c:v>0.21814183598742701</c:v>
                </c:pt>
                <c:pt idx="257">
                  <c:v>0.219183761336779</c:v>
                </c:pt>
                <c:pt idx="258">
                  <c:v>0.22022568668613099</c:v>
                </c:pt>
                <c:pt idx="259">
                  <c:v>0.22126761203548301</c:v>
                </c:pt>
                <c:pt idx="260">
                  <c:v>0.222309537384834</c:v>
                </c:pt>
                <c:pt idx="261">
                  <c:v>0.22335146273418599</c:v>
                </c:pt>
                <c:pt idx="262">
                  <c:v>0.22439338808353801</c:v>
                </c:pt>
                <c:pt idx="263">
                  <c:v>0.22543531343289</c:v>
                </c:pt>
                <c:pt idx="264">
                  <c:v>0.22647723878224199</c:v>
                </c:pt>
                <c:pt idx="265">
                  <c:v>0.22751916413159301</c:v>
                </c:pt>
                <c:pt idx="266">
                  <c:v>0.228561089480945</c:v>
                </c:pt>
                <c:pt idx="267">
                  <c:v>0.22960301483029699</c:v>
                </c:pt>
                <c:pt idx="268">
                  <c:v>0.23064494017964901</c:v>
                </c:pt>
                <c:pt idx="269">
                  <c:v>0.231686865529</c:v>
                </c:pt>
                <c:pt idx="270">
                  <c:v>0.23272879087835199</c:v>
                </c:pt>
                <c:pt idx="271">
                  <c:v>0.23377071622770401</c:v>
                </c:pt>
                <c:pt idx="272">
                  <c:v>0.234812641577055</c:v>
                </c:pt>
                <c:pt idx="273">
                  <c:v>0.23585456692640699</c:v>
                </c:pt>
                <c:pt idx="274">
                  <c:v>0.23689649227575901</c:v>
                </c:pt>
                <c:pt idx="275">
                  <c:v>0.237938417625111</c:v>
                </c:pt>
                <c:pt idx="276">
                  <c:v>0.238980342974462</c:v>
                </c:pt>
                <c:pt idx="277">
                  <c:v>0.24002226832381399</c:v>
                </c:pt>
                <c:pt idx="278">
                  <c:v>0.24106419367316601</c:v>
                </c:pt>
                <c:pt idx="279">
                  <c:v>0.242106119022518</c:v>
                </c:pt>
                <c:pt idx="280">
                  <c:v>0.24314804437186999</c:v>
                </c:pt>
                <c:pt idx="281">
                  <c:v>0.24418996972122201</c:v>
                </c:pt>
                <c:pt idx="282">
                  <c:v>0.245231895070573</c:v>
                </c:pt>
                <c:pt idx="283">
                  <c:v>0.24627382041992499</c:v>
                </c:pt>
                <c:pt idx="284">
                  <c:v>0.24731574576927701</c:v>
                </c:pt>
                <c:pt idx="285">
                  <c:v>0.248357671118628</c:v>
                </c:pt>
                <c:pt idx="286">
                  <c:v>0.24939959646797999</c:v>
                </c:pt>
                <c:pt idx="287">
                  <c:v>0.25044152181733198</c:v>
                </c:pt>
                <c:pt idx="288">
                  <c:v>0.25148344716668303</c:v>
                </c:pt>
                <c:pt idx="289">
                  <c:v>0.25252537251603502</c:v>
                </c:pt>
                <c:pt idx="290">
                  <c:v>0.25356729786538701</c:v>
                </c:pt>
                <c:pt idx="291">
                  <c:v>0.254609223214739</c:v>
                </c:pt>
                <c:pt idx="292">
                  <c:v>0.25565114856409099</c:v>
                </c:pt>
                <c:pt idx="293">
                  <c:v>0.25669307391344198</c:v>
                </c:pt>
                <c:pt idx="294">
                  <c:v>0.25773499926279397</c:v>
                </c:pt>
                <c:pt idx="295">
                  <c:v>0.25877692461214602</c:v>
                </c:pt>
                <c:pt idx="296">
                  <c:v>0.25981884996149801</c:v>
                </c:pt>
                <c:pt idx="297">
                  <c:v>0.260860775310849</c:v>
                </c:pt>
                <c:pt idx="298">
                  <c:v>0.26190270066020099</c:v>
                </c:pt>
                <c:pt idx="299">
                  <c:v>0.26294462600955298</c:v>
                </c:pt>
                <c:pt idx="300">
                  <c:v>0.26398655135890498</c:v>
                </c:pt>
                <c:pt idx="301">
                  <c:v>0.26502847670825702</c:v>
                </c:pt>
                <c:pt idx="302">
                  <c:v>0.26607040205760801</c:v>
                </c:pt>
                <c:pt idx="303">
                  <c:v>0.26711232740696</c:v>
                </c:pt>
                <c:pt idx="304">
                  <c:v>0.26815425275631199</c:v>
                </c:pt>
                <c:pt idx="305">
                  <c:v>0.26919617810566299</c:v>
                </c:pt>
                <c:pt idx="306">
                  <c:v>0.27023810345501498</c:v>
                </c:pt>
                <c:pt idx="307">
                  <c:v>0.27128002880436702</c:v>
                </c:pt>
                <c:pt idx="308">
                  <c:v>0.27232195415371901</c:v>
                </c:pt>
                <c:pt idx="309">
                  <c:v>0.27336387950307001</c:v>
                </c:pt>
                <c:pt idx="310">
                  <c:v>0.274405804852422</c:v>
                </c:pt>
                <c:pt idx="311">
                  <c:v>0.27544773020177399</c:v>
                </c:pt>
                <c:pt idx="312">
                  <c:v>0.27648965555112598</c:v>
                </c:pt>
                <c:pt idx="313">
                  <c:v>0.27753158090047703</c:v>
                </c:pt>
                <c:pt idx="314">
                  <c:v>0.27857350624982902</c:v>
                </c:pt>
                <c:pt idx="315">
                  <c:v>0.27961543159918101</c:v>
                </c:pt>
                <c:pt idx="316">
                  <c:v>0.280657356948533</c:v>
                </c:pt>
                <c:pt idx="317">
                  <c:v>0.28169928229788499</c:v>
                </c:pt>
                <c:pt idx="318">
                  <c:v>0.28274120764723598</c:v>
                </c:pt>
                <c:pt idx="319">
                  <c:v>0.28378313299658797</c:v>
                </c:pt>
                <c:pt idx="320">
                  <c:v>0.28482505834594002</c:v>
                </c:pt>
                <c:pt idx="321">
                  <c:v>0.28586698369529101</c:v>
                </c:pt>
                <c:pt idx="322">
                  <c:v>0.286908909044643</c:v>
                </c:pt>
                <c:pt idx="323">
                  <c:v>0.28795083439399499</c:v>
                </c:pt>
                <c:pt idx="324">
                  <c:v>0.28899275974334698</c:v>
                </c:pt>
                <c:pt idx="325">
                  <c:v>0.29003468509269797</c:v>
                </c:pt>
                <c:pt idx="326">
                  <c:v>0.29107661044205002</c:v>
                </c:pt>
                <c:pt idx="327">
                  <c:v>0.29211853579140201</c:v>
                </c:pt>
                <c:pt idx="328">
                  <c:v>0.293160461140754</c:v>
                </c:pt>
                <c:pt idx="329">
                  <c:v>0.29420238649010599</c:v>
                </c:pt>
                <c:pt idx="330">
                  <c:v>0.29524431183945699</c:v>
                </c:pt>
                <c:pt idx="331">
                  <c:v>0.29628623718880898</c:v>
                </c:pt>
                <c:pt idx="332">
                  <c:v>0.29732816253816102</c:v>
                </c:pt>
                <c:pt idx="333">
                  <c:v>0.29837008788751201</c:v>
                </c:pt>
                <c:pt idx="334">
                  <c:v>0.29941201323686401</c:v>
                </c:pt>
                <c:pt idx="335">
                  <c:v>0.300453938586216</c:v>
                </c:pt>
                <c:pt idx="336">
                  <c:v>0.30149586393556799</c:v>
                </c:pt>
                <c:pt idx="337">
                  <c:v>0.30253778928491898</c:v>
                </c:pt>
                <c:pt idx="338">
                  <c:v>0.30357971463427103</c:v>
                </c:pt>
                <c:pt idx="339">
                  <c:v>0.30462163998362302</c:v>
                </c:pt>
                <c:pt idx="340">
                  <c:v>0.30566356533297501</c:v>
                </c:pt>
                <c:pt idx="341">
                  <c:v>0.306705490682327</c:v>
                </c:pt>
                <c:pt idx="342">
                  <c:v>0.30774741603167799</c:v>
                </c:pt>
                <c:pt idx="343">
                  <c:v>0.30878934138102998</c:v>
                </c:pt>
                <c:pt idx="344">
                  <c:v>0.30983126673038203</c:v>
                </c:pt>
                <c:pt idx="345">
                  <c:v>0.31087319207973402</c:v>
                </c:pt>
                <c:pt idx="346">
                  <c:v>0.31191511742908501</c:v>
                </c:pt>
                <c:pt idx="347">
                  <c:v>0.312957042778437</c:v>
                </c:pt>
                <c:pt idx="348">
                  <c:v>0.31399896812778899</c:v>
                </c:pt>
                <c:pt idx="349">
                  <c:v>0.31504089347714098</c:v>
                </c:pt>
                <c:pt idx="350">
                  <c:v>0.31608281882649197</c:v>
                </c:pt>
                <c:pt idx="351">
                  <c:v>0.31712474417584402</c:v>
                </c:pt>
                <c:pt idx="352">
                  <c:v>0.31816666952519601</c:v>
                </c:pt>
                <c:pt idx="353">
                  <c:v>0.319208594874548</c:v>
                </c:pt>
                <c:pt idx="354">
                  <c:v>0.32025052022389899</c:v>
                </c:pt>
                <c:pt idx="355">
                  <c:v>0.32129244557325098</c:v>
                </c:pt>
                <c:pt idx="356">
                  <c:v>0.32233437092260298</c:v>
                </c:pt>
                <c:pt idx="357">
                  <c:v>0.32337629627195502</c:v>
                </c:pt>
                <c:pt idx="358">
                  <c:v>0.32441822162130601</c:v>
                </c:pt>
                <c:pt idx="359">
                  <c:v>0.325460146970658</c:v>
                </c:pt>
                <c:pt idx="360">
                  <c:v>0.32650207232001</c:v>
                </c:pt>
                <c:pt idx="361">
                  <c:v>0.32754399766936199</c:v>
                </c:pt>
                <c:pt idx="362">
                  <c:v>0.32858592301871298</c:v>
                </c:pt>
                <c:pt idx="363">
                  <c:v>0.32962784836806502</c:v>
                </c:pt>
                <c:pt idx="364">
                  <c:v>0.33066977371741701</c:v>
                </c:pt>
                <c:pt idx="365">
                  <c:v>0.33171169906676901</c:v>
                </c:pt>
                <c:pt idx="366">
                  <c:v>0.33275362441612</c:v>
                </c:pt>
                <c:pt idx="367">
                  <c:v>0.33379554976547199</c:v>
                </c:pt>
                <c:pt idx="368">
                  <c:v>0.33483747511482398</c:v>
                </c:pt>
                <c:pt idx="369">
                  <c:v>0.33587940046417603</c:v>
                </c:pt>
                <c:pt idx="370">
                  <c:v>0.33692132581352802</c:v>
                </c:pt>
                <c:pt idx="371">
                  <c:v>0.33796325116287901</c:v>
                </c:pt>
                <c:pt idx="372">
                  <c:v>0.339005176512231</c:v>
                </c:pt>
                <c:pt idx="373">
                  <c:v>0.34004710186158299</c:v>
                </c:pt>
                <c:pt idx="374">
                  <c:v>0.34108902721093398</c:v>
                </c:pt>
                <c:pt idx="375">
                  <c:v>0.34213095256028597</c:v>
                </c:pt>
                <c:pt idx="376">
                  <c:v>0.34317287790963802</c:v>
                </c:pt>
                <c:pt idx="377">
                  <c:v>0.34421480325898901</c:v>
                </c:pt>
                <c:pt idx="378">
                  <c:v>0.345256728608341</c:v>
                </c:pt>
                <c:pt idx="379">
                  <c:v>0.34629865395769299</c:v>
                </c:pt>
                <c:pt idx="380">
                  <c:v>0.34734057930704498</c:v>
                </c:pt>
                <c:pt idx="381">
                  <c:v>0.34838250465639597</c:v>
                </c:pt>
                <c:pt idx="382">
                  <c:v>0.34942443000574802</c:v>
                </c:pt>
                <c:pt idx="383">
                  <c:v>0.35046635535510001</c:v>
                </c:pt>
                <c:pt idx="384">
                  <c:v>0.351508280704452</c:v>
                </c:pt>
                <c:pt idx="385">
                  <c:v>0.35255020605380299</c:v>
                </c:pt>
                <c:pt idx="386">
                  <c:v>0.35359213140315499</c:v>
                </c:pt>
                <c:pt idx="387">
                  <c:v>0.35463405675250698</c:v>
                </c:pt>
                <c:pt idx="388">
                  <c:v>0.35567598210185802</c:v>
                </c:pt>
                <c:pt idx="389">
                  <c:v>0.35671790745121001</c:v>
                </c:pt>
                <c:pt idx="390">
                  <c:v>0.35775983280056201</c:v>
                </c:pt>
                <c:pt idx="391">
                  <c:v>0.358801758149914</c:v>
                </c:pt>
                <c:pt idx="392">
                  <c:v>0.35984368349926499</c:v>
                </c:pt>
                <c:pt idx="393">
                  <c:v>0.36088560884861698</c:v>
                </c:pt>
                <c:pt idx="394">
                  <c:v>0.36192753419796903</c:v>
                </c:pt>
                <c:pt idx="395">
                  <c:v>0.36296945954732102</c:v>
                </c:pt>
                <c:pt idx="396">
                  <c:v>0.36401138489667201</c:v>
                </c:pt>
                <c:pt idx="397">
                  <c:v>0.365053310246024</c:v>
                </c:pt>
                <c:pt idx="398">
                  <c:v>0.36609523559537499</c:v>
                </c:pt>
                <c:pt idx="399">
                  <c:v>0.36713716094472698</c:v>
                </c:pt>
                <c:pt idx="400">
                  <c:v>0.36817908629407903</c:v>
                </c:pt>
                <c:pt idx="401">
                  <c:v>0.36922101164343102</c:v>
                </c:pt>
                <c:pt idx="402">
                  <c:v>0.37026293699278201</c:v>
                </c:pt>
                <c:pt idx="403">
                  <c:v>0.371304862342134</c:v>
                </c:pt>
                <c:pt idx="404">
                  <c:v>0.37234678769148499</c:v>
                </c:pt>
                <c:pt idx="405">
                  <c:v>0.37338871304083798</c:v>
                </c:pt>
                <c:pt idx="406">
                  <c:v>0.37443063839018897</c:v>
                </c:pt>
                <c:pt idx="407">
                  <c:v>0.37547256373954102</c:v>
                </c:pt>
                <c:pt idx="408">
                  <c:v>0.37651448908889301</c:v>
                </c:pt>
                <c:pt idx="409">
                  <c:v>0.377556414438244</c:v>
                </c:pt>
                <c:pt idx="410">
                  <c:v>0.37859833978759599</c:v>
                </c:pt>
                <c:pt idx="411">
                  <c:v>0.37964026513694799</c:v>
                </c:pt>
                <c:pt idx="412">
                  <c:v>0.38068219048629898</c:v>
                </c:pt>
                <c:pt idx="413">
                  <c:v>0.38172411583565102</c:v>
                </c:pt>
                <c:pt idx="414">
                  <c:v>0.38276604118500301</c:v>
                </c:pt>
                <c:pt idx="415">
                  <c:v>0.38380796653435501</c:v>
                </c:pt>
                <c:pt idx="416">
                  <c:v>0.384849891883706</c:v>
                </c:pt>
                <c:pt idx="417">
                  <c:v>0.38589181723305799</c:v>
                </c:pt>
                <c:pt idx="418">
                  <c:v>0.38693374258240998</c:v>
                </c:pt>
                <c:pt idx="419">
                  <c:v>0.38797566793176202</c:v>
                </c:pt>
                <c:pt idx="420">
                  <c:v>0.38901759328111302</c:v>
                </c:pt>
                <c:pt idx="421">
                  <c:v>0.39005951863046501</c:v>
                </c:pt>
                <c:pt idx="422">
                  <c:v>0.391101443979817</c:v>
                </c:pt>
                <c:pt idx="423">
                  <c:v>0.39214336932916799</c:v>
                </c:pt>
                <c:pt idx="424">
                  <c:v>0.39318529467851998</c:v>
                </c:pt>
                <c:pt idx="425">
                  <c:v>0.39422722002787203</c:v>
                </c:pt>
                <c:pt idx="426">
                  <c:v>0.39526914537722302</c:v>
                </c:pt>
                <c:pt idx="427">
                  <c:v>0.39631107072657501</c:v>
                </c:pt>
                <c:pt idx="428">
                  <c:v>0.397352996075927</c:v>
                </c:pt>
                <c:pt idx="429">
                  <c:v>0.39839492142527799</c:v>
                </c:pt>
                <c:pt idx="430">
                  <c:v>0.39943684677462998</c:v>
                </c:pt>
                <c:pt idx="431">
                  <c:v>0.40047877212398197</c:v>
                </c:pt>
                <c:pt idx="432">
                  <c:v>0.40152069747333302</c:v>
                </c:pt>
                <c:pt idx="433">
                  <c:v>0.40256262282268501</c:v>
                </c:pt>
                <c:pt idx="434">
                  <c:v>0.403604548172037</c:v>
                </c:pt>
                <c:pt idx="435">
                  <c:v>0.40464647352138899</c:v>
                </c:pt>
                <c:pt idx="436">
                  <c:v>0.40568839887073999</c:v>
                </c:pt>
                <c:pt idx="437">
                  <c:v>0.40673032422009198</c:v>
                </c:pt>
                <c:pt idx="438">
                  <c:v>0.40777224956944402</c:v>
                </c:pt>
                <c:pt idx="439">
                  <c:v>0.40881417491879601</c:v>
                </c:pt>
                <c:pt idx="440">
                  <c:v>0.409856100268148</c:v>
                </c:pt>
                <c:pt idx="441">
                  <c:v>0.410898025617499</c:v>
                </c:pt>
                <c:pt idx="442">
                  <c:v>0.41193995096685099</c:v>
                </c:pt>
                <c:pt idx="443">
                  <c:v>0.41298187631620198</c:v>
                </c:pt>
                <c:pt idx="444">
                  <c:v>0.41402380166555403</c:v>
                </c:pt>
                <c:pt idx="445">
                  <c:v>0.41506572701490602</c:v>
                </c:pt>
                <c:pt idx="446">
                  <c:v>0.41610765236425701</c:v>
                </c:pt>
                <c:pt idx="447">
                  <c:v>0.417149577713609</c:v>
                </c:pt>
                <c:pt idx="448">
                  <c:v>0.41819150306296099</c:v>
                </c:pt>
                <c:pt idx="449">
                  <c:v>0.41923342841231298</c:v>
                </c:pt>
                <c:pt idx="450">
                  <c:v>0.42027535376166503</c:v>
                </c:pt>
                <c:pt idx="451">
                  <c:v>0.42131727911101602</c:v>
                </c:pt>
                <c:pt idx="452">
                  <c:v>0.42235920446036801</c:v>
                </c:pt>
                <c:pt idx="453">
                  <c:v>0.42340112980972</c:v>
                </c:pt>
                <c:pt idx="454">
                  <c:v>0.42444305515907199</c:v>
                </c:pt>
                <c:pt idx="455">
                  <c:v>0.42548498050842298</c:v>
                </c:pt>
                <c:pt idx="456">
                  <c:v>0.42652690585777497</c:v>
                </c:pt>
                <c:pt idx="457">
                  <c:v>0.42756883120712702</c:v>
                </c:pt>
                <c:pt idx="458">
                  <c:v>0.42861075655647801</c:v>
                </c:pt>
                <c:pt idx="459">
                  <c:v>0.42965268190583</c:v>
                </c:pt>
                <c:pt idx="460">
                  <c:v>0.43069460725518199</c:v>
                </c:pt>
                <c:pt idx="461">
                  <c:v>0.43173653260453299</c:v>
                </c:pt>
                <c:pt idx="462">
                  <c:v>0.43277845795388498</c:v>
                </c:pt>
                <c:pt idx="463">
                  <c:v>0.43382038330323602</c:v>
                </c:pt>
                <c:pt idx="464">
                  <c:v>0.43486230865258801</c:v>
                </c:pt>
                <c:pt idx="465">
                  <c:v>0.43590423400194001</c:v>
                </c:pt>
                <c:pt idx="466">
                  <c:v>0.436946159351292</c:v>
                </c:pt>
                <c:pt idx="467">
                  <c:v>0.43798808470064399</c:v>
                </c:pt>
                <c:pt idx="468">
                  <c:v>0.43903001004999498</c:v>
                </c:pt>
                <c:pt idx="469">
                  <c:v>0.44007193539934703</c:v>
                </c:pt>
                <c:pt idx="470">
                  <c:v>0.44111386074869902</c:v>
                </c:pt>
                <c:pt idx="471">
                  <c:v>0.44215578609805001</c:v>
                </c:pt>
                <c:pt idx="472">
                  <c:v>0.443197711447402</c:v>
                </c:pt>
                <c:pt idx="473">
                  <c:v>0.44423963679675399</c:v>
                </c:pt>
                <c:pt idx="474">
                  <c:v>0.44528156214610498</c:v>
                </c:pt>
                <c:pt idx="475">
                  <c:v>0.44632348749545703</c:v>
                </c:pt>
                <c:pt idx="476">
                  <c:v>0.44736541284480902</c:v>
                </c:pt>
                <c:pt idx="477">
                  <c:v>0.44840733819416101</c:v>
                </c:pt>
                <c:pt idx="478">
                  <c:v>0.449449263543512</c:v>
                </c:pt>
                <c:pt idx="479">
                  <c:v>0.45049118889286399</c:v>
                </c:pt>
                <c:pt idx="480">
                  <c:v>0.45153311424221598</c:v>
                </c:pt>
                <c:pt idx="481">
                  <c:v>0.45257503959156797</c:v>
                </c:pt>
                <c:pt idx="482">
                  <c:v>0.45361696494091902</c:v>
                </c:pt>
                <c:pt idx="483">
                  <c:v>0.45465889029027101</c:v>
                </c:pt>
                <c:pt idx="484">
                  <c:v>0.455700815639623</c:v>
                </c:pt>
                <c:pt idx="485">
                  <c:v>0.45674274098897399</c:v>
                </c:pt>
                <c:pt idx="486">
                  <c:v>0.45778466633832599</c:v>
                </c:pt>
                <c:pt idx="487">
                  <c:v>0.45882659168767798</c:v>
                </c:pt>
                <c:pt idx="488">
                  <c:v>0.45986851703703002</c:v>
                </c:pt>
                <c:pt idx="489">
                  <c:v>0.46091044238638101</c:v>
                </c:pt>
                <c:pt idx="490">
                  <c:v>0.461952367735733</c:v>
                </c:pt>
                <c:pt idx="491">
                  <c:v>0.462994293085085</c:v>
                </c:pt>
                <c:pt idx="492">
                  <c:v>0.46403621843443699</c:v>
                </c:pt>
                <c:pt idx="493">
                  <c:v>0.46507814378378798</c:v>
                </c:pt>
                <c:pt idx="494">
                  <c:v>0.46612006913314002</c:v>
                </c:pt>
                <c:pt idx="495">
                  <c:v>0.46716199448249102</c:v>
                </c:pt>
                <c:pt idx="496">
                  <c:v>0.46820391983184301</c:v>
                </c:pt>
                <c:pt idx="497">
                  <c:v>0.469245845181195</c:v>
                </c:pt>
                <c:pt idx="498">
                  <c:v>0.47028777053054699</c:v>
                </c:pt>
                <c:pt idx="499">
                  <c:v>0.47132969587989798</c:v>
                </c:pt>
                <c:pt idx="500">
                  <c:v>0.47237162122925003</c:v>
                </c:pt>
                <c:pt idx="501">
                  <c:v>0.47341354657860202</c:v>
                </c:pt>
                <c:pt idx="502">
                  <c:v>0.47445547192795401</c:v>
                </c:pt>
                <c:pt idx="503">
                  <c:v>0.475497397277305</c:v>
                </c:pt>
                <c:pt idx="504">
                  <c:v>0.47653932262665699</c:v>
                </c:pt>
                <c:pt idx="505">
                  <c:v>0.47758124797600898</c:v>
                </c:pt>
                <c:pt idx="506">
                  <c:v>0.47862317332535997</c:v>
                </c:pt>
                <c:pt idx="507">
                  <c:v>0.47966509867471202</c:v>
                </c:pt>
                <c:pt idx="508">
                  <c:v>0.48070702402406301</c:v>
                </c:pt>
                <c:pt idx="509">
                  <c:v>0.481748949373415</c:v>
                </c:pt>
                <c:pt idx="510">
                  <c:v>0.48279087472276699</c:v>
                </c:pt>
                <c:pt idx="511">
                  <c:v>0.48383280007211898</c:v>
                </c:pt>
                <c:pt idx="512">
                  <c:v>0.48487472542147098</c:v>
                </c:pt>
                <c:pt idx="513">
                  <c:v>0.48591665077082302</c:v>
                </c:pt>
                <c:pt idx="514">
                  <c:v>0.48695857612017401</c:v>
                </c:pt>
                <c:pt idx="515">
                  <c:v>0.488000501469526</c:v>
                </c:pt>
                <c:pt idx="516">
                  <c:v>0.489042426818878</c:v>
                </c:pt>
                <c:pt idx="517">
                  <c:v>0.49008435216822899</c:v>
                </c:pt>
                <c:pt idx="518">
                  <c:v>0.49112627751758098</c:v>
                </c:pt>
                <c:pt idx="519">
                  <c:v>0.49216820286693203</c:v>
                </c:pt>
                <c:pt idx="520">
                  <c:v>0.49321012821628402</c:v>
                </c:pt>
                <c:pt idx="521">
                  <c:v>0.49425205356563601</c:v>
                </c:pt>
                <c:pt idx="522">
                  <c:v>0.495293978914988</c:v>
                </c:pt>
                <c:pt idx="523">
                  <c:v>0.49633590426433999</c:v>
                </c:pt>
                <c:pt idx="524">
                  <c:v>0.49737782961369098</c:v>
                </c:pt>
                <c:pt idx="525">
                  <c:v>0.49841975496304303</c:v>
                </c:pt>
                <c:pt idx="526">
                  <c:v>0.49946168031239502</c:v>
                </c:pt>
                <c:pt idx="527">
                  <c:v>0.50050360566174601</c:v>
                </c:pt>
                <c:pt idx="528">
                  <c:v>0.501545531011098</c:v>
                </c:pt>
                <c:pt idx="529">
                  <c:v>0.50258745636044899</c:v>
                </c:pt>
                <c:pt idx="530">
                  <c:v>0.50362938170980198</c:v>
                </c:pt>
                <c:pt idx="531">
                  <c:v>0.50467130705915297</c:v>
                </c:pt>
                <c:pt idx="532">
                  <c:v>0.50571323240850496</c:v>
                </c:pt>
                <c:pt idx="533">
                  <c:v>0.50675515775785696</c:v>
                </c:pt>
                <c:pt idx="534">
                  <c:v>0.50779708310720795</c:v>
                </c:pt>
                <c:pt idx="535">
                  <c:v>0.50883900845656005</c:v>
                </c:pt>
                <c:pt idx="536">
                  <c:v>0.50988093380591204</c:v>
                </c:pt>
                <c:pt idx="537">
                  <c:v>0.51092285915526303</c:v>
                </c:pt>
                <c:pt idx="538">
                  <c:v>0.51196478450461502</c:v>
                </c:pt>
                <c:pt idx="539">
                  <c:v>0.51300670985396701</c:v>
                </c:pt>
                <c:pt idx="540">
                  <c:v>0.514048635203319</c:v>
                </c:pt>
                <c:pt idx="541">
                  <c:v>0.51509056055267</c:v>
                </c:pt>
                <c:pt idx="542">
                  <c:v>0.51613248590202199</c:v>
                </c:pt>
                <c:pt idx="543">
                  <c:v>0.51717441125137298</c:v>
                </c:pt>
                <c:pt idx="544">
                  <c:v>0.51821633660072597</c:v>
                </c:pt>
                <c:pt idx="545">
                  <c:v>0.51925826195007796</c:v>
                </c:pt>
                <c:pt idx="546">
                  <c:v>0.52030018729942895</c:v>
                </c:pt>
                <c:pt idx="547">
                  <c:v>0.52134211264878105</c:v>
                </c:pt>
                <c:pt idx="548">
                  <c:v>0.52238403799813204</c:v>
                </c:pt>
                <c:pt idx="549">
                  <c:v>0.52342596334748404</c:v>
                </c:pt>
                <c:pt idx="550">
                  <c:v>0.52446788869683503</c:v>
                </c:pt>
                <c:pt idx="551">
                  <c:v>0.52550981404618802</c:v>
                </c:pt>
                <c:pt idx="552">
                  <c:v>0.52655173939553901</c:v>
                </c:pt>
                <c:pt idx="553">
                  <c:v>0.527593664744891</c:v>
                </c:pt>
                <c:pt idx="554">
                  <c:v>0.52863559009424199</c:v>
                </c:pt>
                <c:pt idx="555">
                  <c:v>0.52967751544359398</c:v>
                </c:pt>
                <c:pt idx="556">
                  <c:v>0.53071944079294597</c:v>
                </c:pt>
                <c:pt idx="557">
                  <c:v>0.53176136614229796</c:v>
                </c:pt>
                <c:pt idx="558">
                  <c:v>0.53280329149164896</c:v>
                </c:pt>
                <c:pt idx="559">
                  <c:v>0.53384521684100095</c:v>
                </c:pt>
                <c:pt idx="560">
                  <c:v>0.53488714219035305</c:v>
                </c:pt>
                <c:pt idx="561">
                  <c:v>0.53592906753970404</c:v>
                </c:pt>
                <c:pt idx="562">
                  <c:v>0.53697099288905603</c:v>
                </c:pt>
                <c:pt idx="563">
                  <c:v>0.53801291823840802</c:v>
                </c:pt>
                <c:pt idx="564">
                  <c:v>0.53905484358776001</c:v>
                </c:pt>
                <c:pt idx="565">
                  <c:v>0.540096768937111</c:v>
                </c:pt>
                <c:pt idx="566">
                  <c:v>0.541138694286463</c:v>
                </c:pt>
                <c:pt idx="567">
                  <c:v>0.54218061963581499</c:v>
                </c:pt>
                <c:pt idx="568">
                  <c:v>0.54322254498516598</c:v>
                </c:pt>
                <c:pt idx="569">
                  <c:v>0.54426447033451797</c:v>
                </c:pt>
                <c:pt idx="570">
                  <c:v>0.54530639568386996</c:v>
                </c:pt>
                <c:pt idx="571">
                  <c:v>0.54634832103322195</c:v>
                </c:pt>
                <c:pt idx="572">
                  <c:v>0.54739024638257305</c:v>
                </c:pt>
                <c:pt idx="573">
                  <c:v>0.54843217173192504</c:v>
                </c:pt>
                <c:pt idx="574">
                  <c:v>0.54947409708127704</c:v>
                </c:pt>
                <c:pt idx="575">
                  <c:v>0.55051602243062803</c:v>
                </c:pt>
                <c:pt idx="576">
                  <c:v>0.55155794777998002</c:v>
                </c:pt>
                <c:pt idx="577">
                  <c:v>0.55259987312933201</c:v>
                </c:pt>
                <c:pt idx="578">
                  <c:v>0.553641798478684</c:v>
                </c:pt>
                <c:pt idx="579">
                  <c:v>0.55468372382803499</c:v>
                </c:pt>
                <c:pt idx="580">
                  <c:v>0.55572564917738698</c:v>
                </c:pt>
                <c:pt idx="581">
                  <c:v>0.55676757452673897</c:v>
                </c:pt>
                <c:pt idx="582">
                  <c:v>0.55780949987609096</c:v>
                </c:pt>
                <c:pt idx="583">
                  <c:v>0.55885142522544196</c:v>
                </c:pt>
                <c:pt idx="584">
                  <c:v>0.55989335057479295</c:v>
                </c:pt>
                <c:pt idx="585">
                  <c:v>0.56093527592414505</c:v>
                </c:pt>
                <c:pt idx="586">
                  <c:v>0.56197720127349704</c:v>
                </c:pt>
                <c:pt idx="587">
                  <c:v>0.56301912662284903</c:v>
                </c:pt>
                <c:pt idx="588">
                  <c:v>0.56406105197220102</c:v>
                </c:pt>
                <c:pt idx="589">
                  <c:v>0.56510297732155201</c:v>
                </c:pt>
                <c:pt idx="590">
                  <c:v>0.566144902670904</c:v>
                </c:pt>
                <c:pt idx="591">
                  <c:v>0.567186828020256</c:v>
                </c:pt>
                <c:pt idx="592">
                  <c:v>0.56822875336960799</c:v>
                </c:pt>
                <c:pt idx="593">
                  <c:v>0.56927067871895898</c:v>
                </c:pt>
                <c:pt idx="594">
                  <c:v>0.57031260406831097</c:v>
                </c:pt>
                <c:pt idx="595">
                  <c:v>0.57135452941766296</c:v>
                </c:pt>
                <c:pt idx="596">
                  <c:v>0.57239645476701495</c:v>
                </c:pt>
                <c:pt idx="597">
                  <c:v>0.57343838011636605</c:v>
                </c:pt>
                <c:pt idx="598">
                  <c:v>0.57448030546571804</c:v>
                </c:pt>
                <c:pt idx="599">
                  <c:v>0.57552223081507003</c:v>
                </c:pt>
                <c:pt idx="600">
                  <c:v>0.57656415616442103</c:v>
                </c:pt>
                <c:pt idx="601">
                  <c:v>0.57760608151377302</c:v>
                </c:pt>
                <c:pt idx="602">
                  <c:v>0.57864800686312501</c:v>
                </c:pt>
                <c:pt idx="603">
                  <c:v>0.579689932212476</c:v>
                </c:pt>
                <c:pt idx="604">
                  <c:v>0.58073185756182799</c:v>
                </c:pt>
                <c:pt idx="605">
                  <c:v>0.58177378291117998</c:v>
                </c:pt>
                <c:pt idx="606">
                  <c:v>0.58281570826053197</c:v>
                </c:pt>
                <c:pt idx="607">
                  <c:v>0.58385763360988296</c:v>
                </c:pt>
                <c:pt idx="608">
                  <c:v>0.58489955895923496</c:v>
                </c:pt>
                <c:pt idx="609">
                  <c:v>0.58594148430858695</c:v>
                </c:pt>
                <c:pt idx="610">
                  <c:v>0.58698340965793805</c:v>
                </c:pt>
                <c:pt idx="611">
                  <c:v>0.58802533500729104</c:v>
                </c:pt>
                <c:pt idx="612">
                  <c:v>0.58906726035664203</c:v>
                </c:pt>
                <c:pt idx="613">
                  <c:v>0.59010918570599302</c:v>
                </c:pt>
                <c:pt idx="614">
                  <c:v>0.59115111105534501</c:v>
                </c:pt>
                <c:pt idx="615">
                  <c:v>0.592193036404697</c:v>
                </c:pt>
                <c:pt idx="616">
                  <c:v>0.59323496175404899</c:v>
                </c:pt>
                <c:pt idx="617">
                  <c:v>0.59427688710339999</c:v>
                </c:pt>
                <c:pt idx="618">
                  <c:v>0.59531881245275198</c:v>
                </c:pt>
                <c:pt idx="619">
                  <c:v>0.59636073780210297</c:v>
                </c:pt>
                <c:pt idx="620">
                  <c:v>0.59740266315145496</c:v>
                </c:pt>
                <c:pt idx="621">
                  <c:v>0.59844458850080695</c:v>
                </c:pt>
                <c:pt idx="622">
                  <c:v>0.59948651385015905</c:v>
                </c:pt>
                <c:pt idx="623">
                  <c:v>0.60052843919951104</c:v>
                </c:pt>
                <c:pt idx="624">
                  <c:v>0.60157036454886204</c:v>
                </c:pt>
                <c:pt idx="625">
                  <c:v>0.60261228989821403</c:v>
                </c:pt>
                <c:pt idx="626">
                  <c:v>0.60365421524756602</c:v>
                </c:pt>
                <c:pt idx="627">
                  <c:v>0.60469614059691701</c:v>
                </c:pt>
                <c:pt idx="628">
                  <c:v>0.605738065946269</c:v>
                </c:pt>
                <c:pt idx="629">
                  <c:v>0.60677999129562099</c:v>
                </c:pt>
                <c:pt idx="630">
                  <c:v>0.60782191664497198</c:v>
                </c:pt>
                <c:pt idx="631">
                  <c:v>0.60886384199432497</c:v>
                </c:pt>
                <c:pt idx="632">
                  <c:v>0.60990576734367596</c:v>
                </c:pt>
                <c:pt idx="633">
                  <c:v>0.61094769269302796</c:v>
                </c:pt>
                <c:pt idx="634">
                  <c:v>0.61198961804237895</c:v>
                </c:pt>
                <c:pt idx="635">
                  <c:v>0.61303154339173105</c:v>
                </c:pt>
                <c:pt idx="636">
                  <c:v>0.61407346874108304</c:v>
                </c:pt>
                <c:pt idx="637">
                  <c:v>0.61511539409043503</c:v>
                </c:pt>
                <c:pt idx="638">
                  <c:v>0.61615731943978602</c:v>
                </c:pt>
                <c:pt idx="639">
                  <c:v>0.61719924478913801</c:v>
                </c:pt>
                <c:pt idx="640">
                  <c:v>0.61824117013849</c:v>
                </c:pt>
                <c:pt idx="641">
                  <c:v>0.61928309548784199</c:v>
                </c:pt>
                <c:pt idx="642">
                  <c:v>0.62032502083719299</c:v>
                </c:pt>
                <c:pt idx="643">
                  <c:v>0.62136694618654498</c:v>
                </c:pt>
                <c:pt idx="644">
                  <c:v>0.62240887153589697</c:v>
                </c:pt>
                <c:pt idx="645">
                  <c:v>0.62345079688524796</c:v>
                </c:pt>
                <c:pt idx="646">
                  <c:v>0.62449272223459995</c:v>
                </c:pt>
                <c:pt idx="647">
                  <c:v>0.62553464758395205</c:v>
                </c:pt>
                <c:pt idx="648">
                  <c:v>0.62657657293330404</c:v>
                </c:pt>
                <c:pt idx="649">
                  <c:v>0.62761849828265504</c:v>
                </c:pt>
                <c:pt idx="650">
                  <c:v>0.62866042363200703</c:v>
                </c:pt>
                <c:pt idx="651">
                  <c:v>0.62970234898135902</c:v>
                </c:pt>
                <c:pt idx="652">
                  <c:v>0.63074427433071101</c:v>
                </c:pt>
                <c:pt idx="653">
                  <c:v>0.631786199680062</c:v>
                </c:pt>
                <c:pt idx="654">
                  <c:v>0.63282812502941299</c:v>
                </c:pt>
                <c:pt idx="655">
                  <c:v>0.63387005037876498</c:v>
                </c:pt>
                <c:pt idx="656">
                  <c:v>0.63491197572811697</c:v>
                </c:pt>
                <c:pt idx="657">
                  <c:v>0.63595390107746796</c:v>
                </c:pt>
                <c:pt idx="658">
                  <c:v>0.63699582642682095</c:v>
                </c:pt>
                <c:pt idx="659">
                  <c:v>0.63803775177617195</c:v>
                </c:pt>
                <c:pt idx="660">
                  <c:v>0.63907967712552405</c:v>
                </c:pt>
                <c:pt idx="661">
                  <c:v>0.64012160247487604</c:v>
                </c:pt>
                <c:pt idx="662">
                  <c:v>0.64116352782422803</c:v>
                </c:pt>
                <c:pt idx="663">
                  <c:v>0.64220545317357902</c:v>
                </c:pt>
                <c:pt idx="664">
                  <c:v>0.64324737852293101</c:v>
                </c:pt>
                <c:pt idx="665">
                  <c:v>0.644289303872283</c:v>
                </c:pt>
                <c:pt idx="666">
                  <c:v>0.645331229221634</c:v>
                </c:pt>
                <c:pt idx="667">
                  <c:v>0.64637315457098599</c:v>
                </c:pt>
                <c:pt idx="668">
                  <c:v>0.64741507992033798</c:v>
                </c:pt>
                <c:pt idx="669">
                  <c:v>0.64845700526968897</c:v>
                </c:pt>
                <c:pt idx="670">
                  <c:v>0.64949893061904096</c:v>
                </c:pt>
                <c:pt idx="671">
                  <c:v>0.65054085596839295</c:v>
                </c:pt>
                <c:pt idx="672">
                  <c:v>0.65158278131774505</c:v>
                </c:pt>
                <c:pt idx="673">
                  <c:v>0.65262470666709704</c:v>
                </c:pt>
                <c:pt idx="674">
                  <c:v>0.65366663201644803</c:v>
                </c:pt>
                <c:pt idx="675">
                  <c:v>0.65470855736580003</c:v>
                </c:pt>
                <c:pt idx="676">
                  <c:v>0.65575048271515202</c:v>
                </c:pt>
                <c:pt idx="677">
                  <c:v>0.65679240806450301</c:v>
                </c:pt>
                <c:pt idx="678">
                  <c:v>0.657834333413855</c:v>
                </c:pt>
                <c:pt idx="679">
                  <c:v>0.65887625876320699</c:v>
                </c:pt>
                <c:pt idx="680">
                  <c:v>0.65991818411255898</c:v>
                </c:pt>
                <c:pt idx="681">
                  <c:v>0.66096010946190997</c:v>
                </c:pt>
                <c:pt idx="682">
                  <c:v>0.66200203481126096</c:v>
                </c:pt>
                <c:pt idx="683">
                  <c:v>0.66304396016061296</c:v>
                </c:pt>
                <c:pt idx="684">
                  <c:v>0.66408588550996495</c:v>
                </c:pt>
                <c:pt idx="685">
                  <c:v>0.66512781085931705</c:v>
                </c:pt>
                <c:pt idx="686">
                  <c:v>0.66616973620866904</c:v>
                </c:pt>
                <c:pt idx="687">
                  <c:v>0.66721166155802003</c:v>
                </c:pt>
                <c:pt idx="688">
                  <c:v>0.66825358690737202</c:v>
                </c:pt>
                <c:pt idx="689">
                  <c:v>0.66929551225672401</c:v>
                </c:pt>
                <c:pt idx="690">
                  <c:v>0.670337437606075</c:v>
                </c:pt>
                <c:pt idx="691">
                  <c:v>0.67137936295542699</c:v>
                </c:pt>
                <c:pt idx="692">
                  <c:v>0.67242128830477899</c:v>
                </c:pt>
                <c:pt idx="693">
                  <c:v>0.67346321365413098</c:v>
                </c:pt>
                <c:pt idx="694">
                  <c:v>0.67450513900348197</c:v>
                </c:pt>
                <c:pt idx="695">
                  <c:v>0.67554706435283396</c:v>
                </c:pt>
                <c:pt idx="696">
                  <c:v>0.67658898970218595</c:v>
                </c:pt>
                <c:pt idx="697">
                  <c:v>0.67763091505153705</c:v>
                </c:pt>
                <c:pt idx="698">
                  <c:v>0.67867284040088904</c:v>
                </c:pt>
                <c:pt idx="699">
                  <c:v>0.67971476575024103</c:v>
                </c:pt>
                <c:pt idx="700">
                  <c:v>0.68075669109959303</c:v>
                </c:pt>
                <c:pt idx="701">
                  <c:v>0.68179861644894402</c:v>
                </c:pt>
                <c:pt idx="702">
                  <c:v>0.68284054179829601</c:v>
                </c:pt>
                <c:pt idx="703">
                  <c:v>0.683882467147647</c:v>
                </c:pt>
                <c:pt idx="704">
                  <c:v>0.68492439249699899</c:v>
                </c:pt>
                <c:pt idx="705">
                  <c:v>0.68596631784635098</c:v>
                </c:pt>
                <c:pt idx="706">
                  <c:v>0.68700824319570197</c:v>
                </c:pt>
                <c:pt idx="707">
                  <c:v>0.68805016854505396</c:v>
                </c:pt>
                <c:pt idx="708">
                  <c:v>0.68909209389440595</c:v>
                </c:pt>
                <c:pt idx="709">
                  <c:v>0.69013401924375795</c:v>
                </c:pt>
                <c:pt idx="710">
                  <c:v>0.69117594459311005</c:v>
                </c:pt>
                <c:pt idx="711">
                  <c:v>0.69221786994246104</c:v>
                </c:pt>
                <c:pt idx="712">
                  <c:v>0.69325979529181303</c:v>
                </c:pt>
                <c:pt idx="713">
                  <c:v>0.69430172064116502</c:v>
                </c:pt>
                <c:pt idx="714">
                  <c:v>0.69534364599051601</c:v>
                </c:pt>
                <c:pt idx="715">
                  <c:v>0.696385571339868</c:v>
                </c:pt>
                <c:pt idx="716">
                  <c:v>0.69742749668921999</c:v>
                </c:pt>
                <c:pt idx="717">
                  <c:v>0.69846942203857199</c:v>
                </c:pt>
                <c:pt idx="718">
                  <c:v>0.69951134738792298</c:v>
                </c:pt>
                <c:pt idx="719">
                  <c:v>0.70055327273727597</c:v>
                </c:pt>
                <c:pt idx="720">
                  <c:v>0.70159519808662696</c:v>
                </c:pt>
                <c:pt idx="721">
                  <c:v>0.70263712343597895</c:v>
                </c:pt>
                <c:pt idx="722">
                  <c:v>0.70367904878533005</c:v>
                </c:pt>
                <c:pt idx="723">
                  <c:v>0.70472097413468104</c:v>
                </c:pt>
                <c:pt idx="724">
                  <c:v>0.70576289948403403</c:v>
                </c:pt>
                <c:pt idx="725">
                  <c:v>0.70680482483338503</c:v>
                </c:pt>
                <c:pt idx="726">
                  <c:v>0.70784675018273702</c:v>
                </c:pt>
                <c:pt idx="727">
                  <c:v>0.70888867553208901</c:v>
                </c:pt>
                <c:pt idx="728">
                  <c:v>0.709930600881441</c:v>
                </c:pt>
                <c:pt idx="729">
                  <c:v>0.71097252623079199</c:v>
                </c:pt>
                <c:pt idx="730">
                  <c:v>0.71201445158014398</c:v>
                </c:pt>
                <c:pt idx="731">
                  <c:v>0.71305637692949597</c:v>
                </c:pt>
                <c:pt idx="732">
                  <c:v>0.71409830227884696</c:v>
                </c:pt>
                <c:pt idx="733">
                  <c:v>0.71514022762819895</c:v>
                </c:pt>
                <c:pt idx="734">
                  <c:v>0.71618215297755095</c:v>
                </c:pt>
                <c:pt idx="735">
                  <c:v>0.71722407832690305</c:v>
                </c:pt>
                <c:pt idx="736">
                  <c:v>0.71826600367625404</c:v>
                </c:pt>
                <c:pt idx="737">
                  <c:v>0.71930792902560603</c:v>
                </c:pt>
                <c:pt idx="738">
                  <c:v>0.72034985437495702</c:v>
                </c:pt>
                <c:pt idx="739">
                  <c:v>0.72139177972430901</c:v>
                </c:pt>
                <c:pt idx="740">
                  <c:v>0.722433705073661</c:v>
                </c:pt>
                <c:pt idx="741">
                  <c:v>0.72347563042301299</c:v>
                </c:pt>
                <c:pt idx="742">
                  <c:v>0.72451755577236499</c:v>
                </c:pt>
                <c:pt idx="743">
                  <c:v>0.72555948112171598</c:v>
                </c:pt>
                <c:pt idx="744">
                  <c:v>0.72660140647106797</c:v>
                </c:pt>
                <c:pt idx="745">
                  <c:v>0.72764333182041996</c:v>
                </c:pt>
                <c:pt idx="746">
                  <c:v>0.72868525716977095</c:v>
                </c:pt>
                <c:pt idx="747">
                  <c:v>0.72972718251912305</c:v>
                </c:pt>
                <c:pt idx="748">
                  <c:v>0.73076910786847504</c:v>
                </c:pt>
                <c:pt idx="749">
                  <c:v>0.73181103321782703</c:v>
                </c:pt>
                <c:pt idx="750">
                  <c:v>0.73285295856717803</c:v>
                </c:pt>
                <c:pt idx="751">
                  <c:v>0.73389488391652902</c:v>
                </c:pt>
                <c:pt idx="752">
                  <c:v>0.73493680926588201</c:v>
                </c:pt>
                <c:pt idx="753">
                  <c:v>0.735978734615233</c:v>
                </c:pt>
                <c:pt idx="754">
                  <c:v>0.73702065996458499</c:v>
                </c:pt>
                <c:pt idx="755">
                  <c:v>0.73806258531393698</c:v>
                </c:pt>
                <c:pt idx="756">
                  <c:v>0.73910451066328797</c:v>
                </c:pt>
                <c:pt idx="757">
                  <c:v>0.74014643601263996</c:v>
                </c:pt>
                <c:pt idx="758">
                  <c:v>0.74118836136199195</c:v>
                </c:pt>
                <c:pt idx="759">
                  <c:v>0.74223028671134295</c:v>
                </c:pt>
                <c:pt idx="760">
                  <c:v>0.74327221206069605</c:v>
                </c:pt>
                <c:pt idx="761">
                  <c:v>0.74431413741004704</c:v>
                </c:pt>
                <c:pt idx="762">
                  <c:v>0.74535606275939803</c:v>
                </c:pt>
                <c:pt idx="763">
                  <c:v>0.74639798810875102</c:v>
                </c:pt>
                <c:pt idx="764">
                  <c:v>0.74743991345810201</c:v>
                </c:pt>
                <c:pt idx="765">
                  <c:v>0.748481838807454</c:v>
                </c:pt>
                <c:pt idx="766">
                  <c:v>0.74952376415680499</c:v>
                </c:pt>
                <c:pt idx="767">
                  <c:v>0.75056568950615798</c:v>
                </c:pt>
                <c:pt idx="768">
                  <c:v>0.75160761485550898</c:v>
                </c:pt>
                <c:pt idx="769">
                  <c:v>0.75264954020486097</c:v>
                </c:pt>
                <c:pt idx="770">
                  <c:v>0.75369146555421196</c:v>
                </c:pt>
                <c:pt idx="771">
                  <c:v>0.75473339090356395</c:v>
                </c:pt>
                <c:pt idx="772">
                  <c:v>0.75577531625291605</c:v>
                </c:pt>
                <c:pt idx="773">
                  <c:v>0.75681724160226804</c:v>
                </c:pt>
                <c:pt idx="774">
                  <c:v>0.75785916695161903</c:v>
                </c:pt>
                <c:pt idx="775">
                  <c:v>0.75890109230097103</c:v>
                </c:pt>
                <c:pt idx="776">
                  <c:v>0.75994301765032302</c:v>
                </c:pt>
                <c:pt idx="777">
                  <c:v>0.76098494299967501</c:v>
                </c:pt>
                <c:pt idx="778">
                  <c:v>0.762026868349026</c:v>
                </c:pt>
                <c:pt idx="779">
                  <c:v>0.76306879369837799</c:v>
                </c:pt>
                <c:pt idx="780">
                  <c:v>0.76411071904772898</c:v>
                </c:pt>
                <c:pt idx="781">
                  <c:v>0.76515264439708097</c:v>
                </c:pt>
                <c:pt idx="782">
                  <c:v>0.76619456974643296</c:v>
                </c:pt>
                <c:pt idx="783">
                  <c:v>0.76723649509578395</c:v>
                </c:pt>
                <c:pt idx="784">
                  <c:v>0.76827842044513694</c:v>
                </c:pt>
                <c:pt idx="785">
                  <c:v>0.76932034579448805</c:v>
                </c:pt>
                <c:pt idx="786">
                  <c:v>0.77036227114383904</c:v>
                </c:pt>
                <c:pt idx="787">
                  <c:v>0.77140419649319203</c:v>
                </c:pt>
                <c:pt idx="788">
                  <c:v>0.77244612184254302</c:v>
                </c:pt>
                <c:pt idx="789">
                  <c:v>0.77348804719189501</c:v>
                </c:pt>
                <c:pt idx="790">
                  <c:v>0.774529972541247</c:v>
                </c:pt>
                <c:pt idx="791">
                  <c:v>0.77557189789059899</c:v>
                </c:pt>
                <c:pt idx="792">
                  <c:v>0.77661382323994999</c:v>
                </c:pt>
                <c:pt idx="793">
                  <c:v>0.77765574858930198</c:v>
                </c:pt>
                <c:pt idx="794">
                  <c:v>0.77869767393865297</c:v>
                </c:pt>
                <c:pt idx="795">
                  <c:v>0.77973959928800496</c:v>
                </c:pt>
                <c:pt idx="796">
                  <c:v>0.78078152463735795</c:v>
                </c:pt>
                <c:pt idx="797">
                  <c:v>0.78182344998670805</c:v>
                </c:pt>
                <c:pt idx="798">
                  <c:v>0.78286537533606104</c:v>
                </c:pt>
                <c:pt idx="799">
                  <c:v>0.78390730068541203</c:v>
                </c:pt>
                <c:pt idx="800">
                  <c:v>0.78494922603476402</c:v>
                </c:pt>
                <c:pt idx="801">
                  <c:v>0.78599115138411502</c:v>
                </c:pt>
                <c:pt idx="802">
                  <c:v>0.78703307673346701</c:v>
                </c:pt>
                <c:pt idx="803">
                  <c:v>0.788075002082818</c:v>
                </c:pt>
                <c:pt idx="804">
                  <c:v>0.78911692743216999</c:v>
                </c:pt>
                <c:pt idx="805">
                  <c:v>0.79015885278152298</c:v>
                </c:pt>
                <c:pt idx="806">
                  <c:v>0.79120077813087397</c:v>
                </c:pt>
                <c:pt idx="807">
                  <c:v>0.79224270348022596</c:v>
                </c:pt>
                <c:pt idx="808">
                  <c:v>0.79328462882957695</c:v>
                </c:pt>
                <c:pt idx="809">
                  <c:v>0.79432655417892895</c:v>
                </c:pt>
                <c:pt idx="810">
                  <c:v>0.79536847952828105</c:v>
                </c:pt>
                <c:pt idx="811">
                  <c:v>0.79641040487763204</c:v>
                </c:pt>
                <c:pt idx="812">
                  <c:v>0.79745233022698403</c:v>
                </c:pt>
                <c:pt idx="813">
                  <c:v>0.79849425557633602</c:v>
                </c:pt>
                <c:pt idx="814">
                  <c:v>0.79953618092568801</c:v>
                </c:pt>
                <c:pt idx="815">
                  <c:v>0.800578106275039</c:v>
                </c:pt>
                <c:pt idx="816">
                  <c:v>0.80162003162439099</c:v>
                </c:pt>
                <c:pt idx="817">
                  <c:v>0.80266195697374298</c:v>
                </c:pt>
                <c:pt idx="818">
                  <c:v>0.80370388232309398</c:v>
                </c:pt>
                <c:pt idx="819">
                  <c:v>0.80474580767244597</c:v>
                </c:pt>
                <c:pt idx="820">
                  <c:v>0.80578773302179796</c:v>
                </c:pt>
                <c:pt idx="821">
                  <c:v>0.80682965837114995</c:v>
                </c:pt>
                <c:pt idx="822">
                  <c:v>0.80787158372050205</c:v>
                </c:pt>
                <c:pt idx="823">
                  <c:v>0.80891350906985304</c:v>
                </c:pt>
                <c:pt idx="824">
                  <c:v>0.80995543441920503</c:v>
                </c:pt>
                <c:pt idx="825">
                  <c:v>0.81099735976855702</c:v>
                </c:pt>
                <c:pt idx="826">
                  <c:v>0.81203928511790802</c:v>
                </c:pt>
                <c:pt idx="827">
                  <c:v>0.81308121046726001</c:v>
                </c:pt>
                <c:pt idx="828">
                  <c:v>0.814123135816612</c:v>
                </c:pt>
                <c:pt idx="829">
                  <c:v>0.81516506116596299</c:v>
                </c:pt>
                <c:pt idx="830">
                  <c:v>0.81620698651531498</c:v>
                </c:pt>
                <c:pt idx="831">
                  <c:v>0.81724891186466597</c:v>
                </c:pt>
                <c:pt idx="832">
                  <c:v>0.81829083721401896</c:v>
                </c:pt>
                <c:pt idx="833">
                  <c:v>0.81933276256336995</c:v>
                </c:pt>
                <c:pt idx="834">
                  <c:v>0.82037468791272095</c:v>
                </c:pt>
                <c:pt idx="835">
                  <c:v>0.82141661326207305</c:v>
                </c:pt>
                <c:pt idx="836">
                  <c:v>0.82245853861142604</c:v>
                </c:pt>
                <c:pt idx="837">
                  <c:v>0.82350046396077803</c:v>
                </c:pt>
                <c:pt idx="838">
                  <c:v>0.82454238931012802</c:v>
                </c:pt>
                <c:pt idx="839">
                  <c:v>0.82558431465948101</c:v>
                </c:pt>
                <c:pt idx="840">
                  <c:v>0.826626240008833</c:v>
                </c:pt>
                <c:pt idx="841">
                  <c:v>0.82766816535818399</c:v>
                </c:pt>
                <c:pt idx="842">
                  <c:v>0.82871009070753598</c:v>
                </c:pt>
                <c:pt idx="843">
                  <c:v>0.82975201605688798</c:v>
                </c:pt>
                <c:pt idx="844">
                  <c:v>0.83079394140623897</c:v>
                </c:pt>
                <c:pt idx="845">
                  <c:v>0.83183586675559096</c:v>
                </c:pt>
                <c:pt idx="846">
                  <c:v>0.83287779210494295</c:v>
                </c:pt>
                <c:pt idx="847">
                  <c:v>0.83391971745429405</c:v>
                </c:pt>
                <c:pt idx="848">
                  <c:v>0.83496164280364504</c:v>
                </c:pt>
                <c:pt idx="849">
                  <c:v>0.83600356815299803</c:v>
                </c:pt>
                <c:pt idx="850">
                  <c:v>0.83704549350234903</c:v>
                </c:pt>
                <c:pt idx="851">
                  <c:v>0.83808741885170102</c:v>
                </c:pt>
                <c:pt idx="852">
                  <c:v>0.83912934420105201</c:v>
                </c:pt>
                <c:pt idx="853">
                  <c:v>0.840171269550404</c:v>
                </c:pt>
                <c:pt idx="854">
                  <c:v>0.84121319489975499</c:v>
                </c:pt>
                <c:pt idx="855">
                  <c:v>0.84225512024910798</c:v>
                </c:pt>
                <c:pt idx="856">
                  <c:v>0.84329704559845897</c:v>
                </c:pt>
                <c:pt idx="857">
                  <c:v>0.84433897094781096</c:v>
                </c:pt>
                <c:pt idx="858">
                  <c:v>0.84538089629716295</c:v>
                </c:pt>
                <c:pt idx="859">
                  <c:v>0.84642282164651395</c:v>
                </c:pt>
                <c:pt idx="860">
                  <c:v>0.84746474699586605</c:v>
                </c:pt>
                <c:pt idx="861">
                  <c:v>0.84850667234521704</c:v>
                </c:pt>
                <c:pt idx="862">
                  <c:v>0.84954859769457003</c:v>
                </c:pt>
                <c:pt idx="863">
                  <c:v>0.85059052304392202</c:v>
                </c:pt>
                <c:pt idx="864">
                  <c:v>0.85163244839327301</c:v>
                </c:pt>
                <c:pt idx="865">
                  <c:v>0.852674373742625</c:v>
                </c:pt>
                <c:pt idx="866">
                  <c:v>0.85371629909197699</c:v>
                </c:pt>
                <c:pt idx="867">
                  <c:v>0.85475822444132799</c:v>
                </c:pt>
              </c:numCache>
            </c:numRef>
          </c:xVal>
          <c:yVal>
            <c:numRef>
              <c:f>Sheet1!$B$3:$B$870</c:f>
              <c:numCache>
                <c:formatCode>0.00E+00</c:formatCode>
                <c:ptCount val="868"/>
                <c:pt idx="0">
                  <c:v>-1.2236997912211499E-6</c:v>
                </c:pt>
                <c:pt idx="1">
                  <c:v>-1.33195336461125E-6</c:v>
                </c:pt>
                <c:pt idx="2">
                  <c:v>-1.45285867256068E-6</c:v>
                </c:pt>
                <c:pt idx="3">
                  <c:v>-1.5876572099117801E-6</c:v>
                </c:pt>
                <c:pt idx="4">
                  <c:v>-1.7376652014405399E-6</c:v>
                </c:pt>
                <c:pt idx="5">
                  <c:v>-1.9043041398211E-6</c:v>
                </c:pt>
                <c:pt idx="6">
                  <c:v>-2.0891062412062501E-6</c:v>
                </c:pt>
                <c:pt idx="7">
                  <c:v>-2.2937305206743699E-6</c:v>
                </c:pt>
                <c:pt idx="8">
                  <c:v>-2.5199590665974E-6</c:v>
                </c:pt>
                <c:pt idx="9">
                  <c:v>-2.76969810076468E-6</c:v>
                </c:pt>
                <c:pt idx="10">
                  <c:v>-3.0449769783860101E-6</c:v>
                </c:pt>
                <c:pt idx="11">
                  <c:v>-3.3479428983748901E-6</c:v>
                </c:pt>
                <c:pt idx="12">
                  <c:v>-3.6808632569387E-6</c:v>
                </c:pt>
                <c:pt idx="13">
                  <c:v>-4.0461392708914899E-6</c:v>
                </c:pt>
                <c:pt idx="14">
                  <c:v>-4.4462931052358004E-6</c:v>
                </c:pt>
                <c:pt idx="15">
                  <c:v>-4.8839784753064702E-6</c:v>
                </c:pt>
                <c:pt idx="16">
                  <c:v>-5.3619928822147803E-6</c:v>
                </c:pt>
                <c:pt idx="17">
                  <c:v>-5.8832964403720396E-6</c:v>
                </c:pt>
                <c:pt idx="18">
                  <c:v>-6.4509621422546298E-6</c:v>
                </c:pt>
                <c:pt idx="19">
                  <c:v>-7.06820253133834E-6</c:v>
                </c:pt>
                <c:pt idx="20">
                  <c:v>-7.7383783029685404E-6</c:v>
                </c:pt>
                <c:pt idx="21">
                  <c:v>-8.4649858162088898E-6</c:v>
                </c:pt>
                <c:pt idx="22">
                  <c:v>-9.2516880766532803E-6</c:v>
                </c:pt>
                <c:pt idx="23">
                  <c:v>-1.0102294306765399E-5</c:v>
                </c:pt>
                <c:pt idx="24">
                  <c:v>-1.10207548577167E-5</c:v>
                </c:pt>
                <c:pt idx="25">
                  <c:v>-1.20111515425994E-5</c:v>
                </c:pt>
                <c:pt idx="26">
                  <c:v>-1.30776845078286E-5</c:v>
                </c:pt>
                <c:pt idx="27">
                  <c:v>-1.4224685573322401E-5</c:v>
                </c:pt>
                <c:pt idx="28">
                  <c:v>-1.54565990792987E-5</c:v>
                </c:pt>
                <c:pt idx="29">
                  <c:v>-1.6777974928653499E-5</c:v>
                </c:pt>
                <c:pt idx="30">
                  <c:v>-1.8193469766692099E-5</c:v>
                </c:pt>
                <c:pt idx="31">
                  <c:v>-1.9707839255232601E-5</c:v>
                </c:pt>
                <c:pt idx="32">
                  <c:v>-2.13259170423276E-5</c:v>
                </c:pt>
                <c:pt idx="33">
                  <c:v>-2.30526371420406E-5</c:v>
                </c:pt>
                <c:pt idx="34">
                  <c:v>-2.48929730369323E-5</c:v>
                </c:pt>
                <c:pt idx="35">
                  <c:v>-2.6851954163387601E-5</c:v>
                </c:pt>
                <c:pt idx="36">
                  <c:v>-2.8934648494154299E-5</c:v>
                </c:pt>
                <c:pt idx="37">
                  <c:v>-3.11461884576363E-5</c:v>
                </c:pt>
                <c:pt idx="38">
                  <c:v>-3.3491707626994098E-5</c:v>
                </c:pt>
                <c:pt idx="39">
                  <c:v>-3.5976353226121301E-5</c:v>
                </c:pt>
                <c:pt idx="40">
                  <c:v>-3.8605248502371899E-5</c:v>
                </c:pt>
                <c:pt idx="41">
                  <c:v>-4.1383455494553201E-5</c:v>
                </c:pt>
                <c:pt idx="42">
                  <c:v>-4.4315997170044099E-5</c:v>
                </c:pt>
                <c:pt idx="43">
                  <c:v>-4.7407833410151297E-5</c:v>
                </c:pt>
                <c:pt idx="44">
                  <c:v>-5.0663847199716799E-5</c:v>
                </c:pt>
                <c:pt idx="45">
                  <c:v>-5.4088837948404601E-5</c:v>
                </c:pt>
                <c:pt idx="46">
                  <c:v>-5.7687490413587302E-5</c:v>
                </c:pt>
                <c:pt idx="47">
                  <c:v>-6.1464341571836699E-5</c:v>
                </c:pt>
                <c:pt idx="48">
                  <c:v>-6.5423794957951599E-5</c:v>
                </c:pt>
                <c:pt idx="49">
                  <c:v>-6.9570055012700395E-5</c:v>
                </c:pt>
                <c:pt idx="50">
                  <c:v>-7.3907136940612098E-5</c:v>
                </c:pt>
                <c:pt idx="51">
                  <c:v>-7.8438867600630197E-5</c:v>
                </c:pt>
                <c:pt idx="52">
                  <c:v>-8.3168852042291499E-5</c:v>
                </c:pt>
                <c:pt idx="53">
                  <c:v>-8.8100465229540005E-5</c:v>
                </c:pt>
                <c:pt idx="54">
                  <c:v>-9.3236827878402496E-5</c:v>
                </c:pt>
                <c:pt idx="55">
                  <c:v>-9.8580795581765501E-5</c:v>
                </c:pt>
                <c:pt idx="56">
                  <c:v>-1.04134957691111E-4</c:v>
                </c:pt>
                <c:pt idx="57">
                  <c:v>-1.09901611236915E-4</c:v>
                </c:pt>
                <c:pt idx="58">
                  <c:v>-1.15882758613404E-4</c:v>
                </c:pt>
                <c:pt idx="59">
                  <c:v>-1.2208010256483301E-4</c:v>
                </c:pt>
                <c:pt idx="60">
                  <c:v>-1.2849503688477099E-4</c:v>
                </c:pt>
                <c:pt idx="61">
                  <c:v>-1.3512863270554999E-4</c:v>
                </c:pt>
                <c:pt idx="62">
                  <c:v>-1.4198165187731299E-4</c:v>
                </c:pt>
                <c:pt idx="63">
                  <c:v>-1.4905455245261E-4</c:v>
                </c:pt>
                <c:pt idx="64">
                  <c:v>-1.56347501861803E-4</c:v>
                </c:pt>
                <c:pt idx="65">
                  <c:v>-1.63860424579049E-4</c:v>
                </c:pt>
                <c:pt idx="66">
                  <c:v>-1.7159298156400901E-4</c:v>
                </c:pt>
                <c:pt idx="67">
                  <c:v>-1.79544598651792E-4</c:v>
                </c:pt>
                <c:pt idx="68">
                  <c:v>-1.87714508087102E-4</c:v>
                </c:pt>
                <c:pt idx="69">
                  <c:v>-1.9610178281858899E-4</c:v>
                </c:pt>
                <c:pt idx="70">
                  <c:v>-2.04705365161787E-4</c:v>
                </c:pt>
                <c:pt idx="71">
                  <c:v>-2.1352409383192499E-4</c:v>
                </c:pt>
                <c:pt idx="72">
                  <c:v>-2.22556778590437E-4</c:v>
                </c:pt>
                <c:pt idx="73">
                  <c:v>-2.31802214151585E-4</c:v>
                </c:pt>
                <c:pt idx="74">
                  <c:v>-2.41259212358277E-4</c:v>
                </c:pt>
                <c:pt idx="75">
                  <c:v>-2.5092664951722402E-4</c:v>
                </c:pt>
                <c:pt idx="76">
                  <c:v>-2.6080343726730899E-4</c:v>
                </c:pt>
                <c:pt idx="77">
                  <c:v>-2.7088858143469401E-4</c:v>
                </c:pt>
                <c:pt idx="78">
                  <c:v>-2.8118114141473699E-4</c:v>
                </c:pt>
                <c:pt idx="79">
                  <c:v>-2.9168020620087999E-4</c:v>
                </c:pt>
                <c:pt idx="80">
                  <c:v>-3.0238490237245697E-4</c:v>
                </c:pt>
                <c:pt idx="81">
                  <c:v>-3.1329430288837398E-4</c:v>
                </c:pt>
                <c:pt idx="82">
                  <c:v>-3.2440745877270101E-4</c:v>
                </c:pt>
                <c:pt idx="83">
                  <c:v>-3.35723349858685E-4</c:v>
                </c:pt>
                <c:pt idx="84">
                  <c:v>-3.4724083098368802E-4</c:v>
                </c:pt>
                <c:pt idx="85">
                  <c:v>-3.5895860769921098E-4</c:v>
                </c:pt>
                <c:pt idx="86">
                  <c:v>-3.70875218712654E-4</c:v>
                </c:pt>
                <c:pt idx="87">
                  <c:v>-3.8298897595391302E-4</c:v>
                </c:pt>
                <c:pt idx="88">
                  <c:v>-3.9529798359204101E-4</c:v>
                </c:pt>
                <c:pt idx="89">
                  <c:v>-4.0780007101376599E-4</c:v>
                </c:pt>
                <c:pt idx="90">
                  <c:v>-4.2049280278371799E-4</c:v>
                </c:pt>
                <c:pt idx="91">
                  <c:v>-4.3337341109382199E-4</c:v>
                </c:pt>
                <c:pt idx="92">
                  <c:v>-4.4643886888346698E-4</c:v>
                </c:pt>
                <c:pt idx="93">
                  <c:v>-4.5968582942178298E-4</c:v>
                </c:pt>
                <c:pt idx="94">
                  <c:v>-4.73110647112226E-4</c:v>
                </c:pt>
                <c:pt idx="95">
                  <c:v>-4.8670947648457298E-4</c:v>
                </c:pt>
                <c:pt idx="96">
                  <c:v>-5.0047820101353595E-4</c:v>
                </c:pt>
                <c:pt idx="97">
                  <c:v>-5.14412601058176E-4</c:v>
                </c:pt>
                <c:pt idx="98">
                  <c:v>-5.2850829184396199E-4</c:v>
                </c:pt>
                <c:pt idx="99">
                  <c:v>-5.42760841097129E-4</c:v>
                </c:pt>
                <c:pt idx="100">
                  <c:v>-5.57165799016763E-4</c:v>
                </c:pt>
                <c:pt idx="101">
                  <c:v>-5.7171869265360605E-4</c:v>
                </c:pt>
                <c:pt idx="102">
                  <c:v>-5.8641510013542704E-4</c:v>
                </c:pt>
                <c:pt idx="103">
                  <c:v>-6.0125062928865103E-4</c:v>
                </c:pt>
                <c:pt idx="104">
                  <c:v>-6.1622089835056397E-4</c:v>
                </c:pt>
                <c:pt idx="105">
                  <c:v>-6.3132163090320003E-4</c:v>
                </c:pt>
                <c:pt idx="106">
                  <c:v>-6.4654860710074396E-4</c:v>
                </c:pt>
                <c:pt idx="107">
                  <c:v>-6.6189765959673102E-4</c:v>
                </c:pt>
                <c:pt idx="108">
                  <c:v>-6.7736474636808698E-4</c:v>
                </c:pt>
                <c:pt idx="109">
                  <c:v>-6.9294583143495098E-4</c:v>
                </c:pt>
                <c:pt idx="110">
                  <c:v>-7.0863702152611197E-4</c:v>
                </c:pt>
                <c:pt idx="111">
                  <c:v>-7.2443450997426197E-4</c:v>
                </c:pt>
                <c:pt idx="112">
                  <c:v>-7.4033457329489999E-4</c:v>
                </c:pt>
                <c:pt idx="113">
                  <c:v>-7.5633357701586704E-4</c:v>
                </c:pt>
                <c:pt idx="114">
                  <c:v>-7.7242798498885904E-4</c:v>
                </c:pt>
                <c:pt idx="115">
                  <c:v>-7.8861438459248805E-4</c:v>
                </c:pt>
                <c:pt idx="116">
                  <c:v>-8.0488944218388796E-4</c:v>
                </c:pt>
                <c:pt idx="117">
                  <c:v>-8.2124995872767301E-4</c:v>
                </c:pt>
                <c:pt idx="118">
                  <c:v>-8.3769284865508199E-4</c:v>
                </c:pt>
                <c:pt idx="119">
                  <c:v>-8.5421513101110005E-4</c:v>
                </c:pt>
                <c:pt idx="120">
                  <c:v>-8.7081393213820203E-4</c:v>
                </c:pt>
                <c:pt idx="121">
                  <c:v>-8.8748648701618296E-4</c:v>
                </c:pt>
                <c:pt idx="122">
                  <c:v>-9.04230136896115E-4</c:v>
                </c:pt>
                <c:pt idx="123">
                  <c:v>-9.21042301937201E-4</c:v>
                </c:pt>
                <c:pt idx="124">
                  <c:v>-9.3792046942747299E-4</c:v>
                </c:pt>
                <c:pt idx="125">
                  <c:v>-9.5486225462651996E-4</c:v>
                </c:pt>
                <c:pt idx="126">
                  <c:v>-9.7186531989674205E-4</c:v>
                </c:pt>
                <c:pt idx="127">
                  <c:v>-9.8892738568359391E-4</c:v>
                </c:pt>
                <c:pt idx="128">
                  <c:v>-1.0060462256116E-3</c:v>
                </c:pt>
                <c:pt idx="129">
                  <c:v>-1.0232196611666699E-3</c:v>
                </c:pt>
                <c:pt idx="130">
                  <c:v>-1.0404455572125099E-3</c:v>
                </c:pt>
                <c:pt idx="131">
                  <c:v>-1.0577218111192E-3</c:v>
                </c:pt>
                <c:pt idx="132">
                  <c:v>-1.07504635894153E-3</c:v>
                </c:pt>
                <c:pt idx="133">
                  <c:v>-1.0924171525971201E-3</c:v>
                </c:pt>
                <c:pt idx="134">
                  <c:v>-1.1098322137971001E-3</c:v>
                </c:pt>
                <c:pt idx="135">
                  <c:v>-1.1272896051232599E-3</c:v>
                </c:pt>
                <c:pt idx="136">
                  <c:v>-1.14478746649334E-3</c:v>
                </c:pt>
                <c:pt idx="137">
                  <c:v>-1.1623240343852999E-3</c:v>
                </c:pt>
                <c:pt idx="138">
                  <c:v>-1.1798976408584399E-3</c:v>
                </c:pt>
                <c:pt idx="139">
                  <c:v>-1.1975067108419401E-3</c:v>
                </c:pt>
                <c:pt idx="140">
                  <c:v>-1.21514975491691E-3</c:v>
                </c:pt>
                <c:pt idx="141">
                  <c:v>-1.23282535075398E-3</c:v>
                </c:pt>
                <c:pt idx="142">
                  <c:v>-1.2505321504847E-3</c:v>
                </c:pt>
                <c:pt idx="143">
                  <c:v>-1.26826881412447E-3</c:v>
                </c:pt>
                <c:pt idx="144">
                  <c:v>-1.28603402991753E-3</c:v>
                </c:pt>
                <c:pt idx="145">
                  <c:v>-1.3038264916977601E-3</c:v>
                </c:pt>
                <c:pt idx="146">
                  <c:v>-1.3216448724599299E-3</c:v>
                </c:pt>
                <c:pt idx="147">
                  <c:v>-1.3394878607776799E-3</c:v>
                </c:pt>
                <c:pt idx="148">
                  <c:v>-1.3573541337856801E-3</c:v>
                </c:pt>
                <c:pt idx="149">
                  <c:v>-1.37524241547838E-3</c:v>
                </c:pt>
                <c:pt idx="150">
                  <c:v>-1.39315148478975E-3</c:v>
                </c:pt>
                <c:pt idx="151">
                  <c:v>-1.4110801882214301E-3</c:v>
                </c:pt>
                <c:pt idx="152">
                  <c:v>-1.4290274630248E-3</c:v>
                </c:pt>
                <c:pt idx="153">
                  <c:v>-1.44699232191908E-3</c:v>
                </c:pt>
                <c:pt idx="154">
                  <c:v>-1.46497385612446E-3</c:v>
                </c:pt>
                <c:pt idx="155">
                  <c:v>-1.4829712251217E-3</c:v>
                </c:pt>
                <c:pt idx="156">
                  <c:v>-1.5009836220540699E-3</c:v>
                </c:pt>
                <c:pt idx="157">
                  <c:v>-1.5190102771235601E-3</c:v>
                </c:pt>
                <c:pt idx="158">
                  <c:v>-1.5370504277479799E-3</c:v>
                </c:pt>
                <c:pt idx="159">
                  <c:v>-1.55510334689315E-3</c:v>
                </c:pt>
                <c:pt idx="160">
                  <c:v>-1.5731683216517699E-3</c:v>
                </c:pt>
                <c:pt idx="161">
                  <c:v>-1.59124466472532E-3</c:v>
                </c:pt>
                <c:pt idx="162">
                  <c:v>-1.60933171776048E-3</c:v>
                </c:pt>
                <c:pt idx="163">
                  <c:v>-1.62742883868788E-3</c:v>
                </c:pt>
                <c:pt idx="164">
                  <c:v>-1.6455354227147901E-3</c:v>
                </c:pt>
                <c:pt idx="165">
                  <c:v>-1.6636508955809399E-3</c:v>
                </c:pt>
                <c:pt idx="166">
                  <c:v>-1.6817746949930601E-3</c:v>
                </c:pt>
                <c:pt idx="167">
                  <c:v>-1.69990626707033E-3</c:v>
                </c:pt>
                <c:pt idx="168">
                  <c:v>-1.71804506014865E-3</c:v>
                </c:pt>
                <c:pt idx="169">
                  <c:v>-1.73619052739156E-3</c:v>
                </c:pt>
                <c:pt idx="170">
                  <c:v>-1.7543421221664301E-3</c:v>
                </c:pt>
                <c:pt idx="171">
                  <c:v>-1.7724992875632201E-3</c:v>
                </c:pt>
                <c:pt idx="172">
                  <c:v>-1.79066148074989E-3</c:v>
                </c:pt>
                <c:pt idx="173">
                  <c:v>-1.80882816337557E-3</c:v>
                </c:pt>
                <c:pt idx="174">
                  <c:v>-1.82699881535351E-3</c:v>
                </c:pt>
                <c:pt idx="175">
                  <c:v>-1.8451729417661199E-3</c:v>
                </c:pt>
                <c:pt idx="176">
                  <c:v>-1.8633500728532999E-3</c:v>
                </c:pt>
                <c:pt idx="177">
                  <c:v>-1.88152978331241E-3</c:v>
                </c:pt>
                <c:pt idx="178">
                  <c:v>-1.89971170054687E-3</c:v>
                </c:pt>
                <c:pt idx="179">
                  <c:v>-1.91789550617888E-3</c:v>
                </c:pt>
                <c:pt idx="180">
                  <c:v>-1.9360809306683999E-3</c:v>
                </c:pt>
                <c:pt idx="181">
                  <c:v>-1.95426774617716E-3</c:v>
                </c:pt>
                <c:pt idx="182">
                  <c:v>-1.97245576359975E-3</c:v>
                </c:pt>
                <c:pt idx="183">
                  <c:v>-1.9906448250662698E-3</c:v>
                </c:pt>
                <c:pt idx="184">
                  <c:v>-2.0088347945862099E-3</c:v>
                </c:pt>
                <c:pt idx="185">
                  <c:v>-2.0270255530346298E-3</c:v>
                </c:pt>
                <c:pt idx="186">
                  <c:v>-2.0452169952873099E-3</c:v>
                </c:pt>
                <c:pt idx="187">
                  <c:v>-2.0634090257501802E-3</c:v>
                </c:pt>
                <c:pt idx="188">
                  <c:v>-2.0816015590838098E-3</c:v>
                </c:pt>
                <c:pt idx="189">
                  <c:v>-2.0997945192352198E-3</c:v>
                </c:pt>
                <c:pt idx="190">
                  <c:v>-2.11798784046109E-3</c:v>
                </c:pt>
                <c:pt idx="191">
                  <c:v>-2.13618146879989E-3</c:v>
                </c:pt>
                <c:pt idx="192">
                  <c:v>-2.1543753573062801E-3</c:v>
                </c:pt>
                <c:pt idx="193">
                  <c:v>-2.1725694660576899E-3</c:v>
                </c:pt>
                <c:pt idx="194">
                  <c:v>-2.1907637622907098E-3</c:v>
                </c:pt>
                <c:pt idx="195">
                  <c:v>-2.2089582189263402E-3</c:v>
                </c:pt>
                <c:pt idx="196">
                  <c:v>-2.2271528132310802E-3</c:v>
                </c:pt>
                <c:pt idx="197">
                  <c:v>-2.24534752706453E-3</c:v>
                </c:pt>
                <c:pt idx="198">
                  <c:v>-2.2635423449561798E-3</c:v>
                </c:pt>
                <c:pt idx="199">
                  <c:v>-2.2817372538118E-3</c:v>
                </c:pt>
                <c:pt idx="200">
                  <c:v>-2.2999322425338699E-3</c:v>
                </c:pt>
                <c:pt idx="201">
                  <c:v>-2.3181273018747501E-3</c:v>
                </c:pt>
                <c:pt idx="202">
                  <c:v>-2.3363224236975198E-3</c:v>
                </c:pt>
                <c:pt idx="203">
                  <c:v>-2.3545176010134898E-3</c:v>
                </c:pt>
                <c:pt idx="204">
                  <c:v>-2.3727128277662799E-3</c:v>
                </c:pt>
                <c:pt idx="205">
                  <c:v>-2.3909080988474898E-3</c:v>
                </c:pt>
                <c:pt idx="206">
                  <c:v>-2.4091034096813402E-3</c:v>
                </c:pt>
                <c:pt idx="207">
                  <c:v>-2.4272987563731898E-3</c:v>
                </c:pt>
                <c:pt idx="208">
                  <c:v>-2.44549413544112E-3</c:v>
                </c:pt>
                <c:pt idx="209">
                  <c:v>-2.463689543748E-3</c:v>
                </c:pt>
                <c:pt idx="210">
                  <c:v>-2.48188497846422E-3</c:v>
                </c:pt>
                <c:pt idx="211">
                  <c:v>-2.50008043708234E-3</c:v>
                </c:pt>
                <c:pt idx="212">
                  <c:v>-2.5182759173973698E-3</c:v>
                </c:pt>
                <c:pt idx="213">
                  <c:v>-2.5364714173975299E-3</c:v>
                </c:pt>
                <c:pt idx="214">
                  <c:v>-2.5546669352273202E-3</c:v>
                </c:pt>
                <c:pt idx="215">
                  <c:v>-2.5728624691915801E-3</c:v>
                </c:pt>
                <c:pt idx="216">
                  <c:v>-2.59105801775448E-3</c:v>
                </c:pt>
                <c:pt idx="217">
                  <c:v>-2.60925357950009E-3</c:v>
                </c:pt>
                <c:pt idx="218">
                  <c:v>-2.6274491531556002E-3</c:v>
                </c:pt>
                <c:pt idx="219">
                  <c:v>-2.6456447375750002E-3</c:v>
                </c:pt>
                <c:pt idx="220">
                  <c:v>-2.6638403317804501E-3</c:v>
                </c:pt>
                <c:pt idx="221">
                  <c:v>-2.6820359349265699E-3</c:v>
                </c:pt>
                <c:pt idx="222">
                  <c:v>-2.70023154620878E-3</c:v>
                </c:pt>
                <c:pt idx="223">
                  <c:v>-2.7184271649042498E-3</c:v>
                </c:pt>
                <c:pt idx="224">
                  <c:v>-2.7366227903058101E-3</c:v>
                </c:pt>
                <c:pt idx="225">
                  <c:v>-2.75481842178627E-3</c:v>
                </c:pt>
                <c:pt idx="226">
                  <c:v>-2.7730140586806401E-3</c:v>
                </c:pt>
                <c:pt idx="227">
                  <c:v>-2.7912097003769802E-3</c:v>
                </c:pt>
                <c:pt idx="228">
                  <c:v>-2.8094053463488802E-3</c:v>
                </c:pt>
                <c:pt idx="229">
                  <c:v>-2.8276009960722902E-3</c:v>
                </c:pt>
                <c:pt idx="230">
                  <c:v>-2.8457966491468498E-3</c:v>
                </c:pt>
                <c:pt idx="231">
                  <c:v>-2.8639923052251799E-3</c:v>
                </c:pt>
                <c:pt idx="232">
                  <c:v>-2.8821879638978101E-3</c:v>
                </c:pt>
                <c:pt idx="233">
                  <c:v>-2.9003836248316902E-3</c:v>
                </c:pt>
                <c:pt idx="234">
                  <c:v>-2.9185792877855698E-3</c:v>
                </c:pt>
                <c:pt idx="235">
                  <c:v>-2.93677495260747E-3</c:v>
                </c:pt>
                <c:pt idx="236">
                  <c:v>-2.9549706190653401E-3</c:v>
                </c:pt>
                <c:pt idx="237">
                  <c:v>-2.97316628681377E-3</c:v>
                </c:pt>
                <c:pt idx="238">
                  <c:v>-2.9913619555563598E-3</c:v>
                </c:pt>
                <c:pt idx="239">
                  <c:v>-3.0095576250715101E-3</c:v>
                </c:pt>
                <c:pt idx="240">
                  <c:v>-3.0277532952776901E-3</c:v>
                </c:pt>
                <c:pt idx="241">
                  <c:v>-3.04594896608856E-3</c:v>
                </c:pt>
                <c:pt idx="242">
                  <c:v>-3.0641446373809202E-3</c:v>
                </c:pt>
                <c:pt idx="243">
                  <c:v>-3.0823403090112899E-3</c:v>
                </c:pt>
                <c:pt idx="244">
                  <c:v>-3.10053598082157E-3</c:v>
                </c:pt>
                <c:pt idx="245">
                  <c:v>-3.1187316527854E-3</c:v>
                </c:pt>
                <c:pt idx="246">
                  <c:v>-3.1369273248551999E-3</c:v>
                </c:pt>
                <c:pt idx="247">
                  <c:v>-3.1551229970124099E-3</c:v>
                </c:pt>
                <c:pt idx="248">
                  <c:v>-3.1733186692507898E-3</c:v>
                </c:pt>
                <c:pt idx="249">
                  <c:v>-3.1915143415645201E-3</c:v>
                </c:pt>
                <c:pt idx="250">
                  <c:v>-3.2097100139483301E-3</c:v>
                </c:pt>
                <c:pt idx="251">
                  <c:v>-3.22790568639721E-3</c:v>
                </c:pt>
                <c:pt idx="252">
                  <c:v>-3.24610135890648E-3</c:v>
                </c:pt>
                <c:pt idx="253">
                  <c:v>-3.2642970314718501E-3</c:v>
                </c:pt>
                <c:pt idx="254">
                  <c:v>-3.2824927040885402E-3</c:v>
                </c:pt>
                <c:pt idx="255">
                  <c:v>-3.3006883767167801E-3</c:v>
                </c:pt>
                <c:pt idx="256">
                  <c:v>-3.31888404934504E-3</c:v>
                </c:pt>
                <c:pt idx="257">
                  <c:v>-3.3370797219732899E-3</c:v>
                </c:pt>
                <c:pt idx="258">
                  <c:v>-3.3552753946015398E-3</c:v>
                </c:pt>
                <c:pt idx="259">
                  <c:v>-3.3734710672297902E-3</c:v>
                </c:pt>
                <c:pt idx="260">
                  <c:v>-3.3916667398580401E-3</c:v>
                </c:pt>
                <c:pt idx="261">
                  <c:v>-3.40986241248629E-3</c:v>
                </c:pt>
                <c:pt idx="262">
                  <c:v>-3.4280580851145498E-3</c:v>
                </c:pt>
                <c:pt idx="263">
                  <c:v>-3.4462537577428002E-3</c:v>
                </c:pt>
                <c:pt idx="264">
                  <c:v>-3.4644494303710501E-3</c:v>
                </c:pt>
                <c:pt idx="265">
                  <c:v>-3.4826451029993E-3</c:v>
                </c:pt>
                <c:pt idx="266">
                  <c:v>-3.5008407756275499E-3</c:v>
                </c:pt>
                <c:pt idx="267">
                  <c:v>-3.5190364482557998E-3</c:v>
                </c:pt>
                <c:pt idx="268">
                  <c:v>-3.5372321208840501E-3</c:v>
                </c:pt>
                <c:pt idx="269">
                  <c:v>-3.5554277935123E-3</c:v>
                </c:pt>
                <c:pt idx="270">
                  <c:v>-3.5736234661405599E-3</c:v>
                </c:pt>
                <c:pt idx="271">
                  <c:v>-3.5918191387688098E-3</c:v>
                </c:pt>
                <c:pt idx="272">
                  <c:v>-3.6100148113970502E-3</c:v>
                </c:pt>
                <c:pt idx="273">
                  <c:v>-3.6282104840253101E-3</c:v>
                </c:pt>
                <c:pt idx="274">
                  <c:v>-3.64640615665356E-3</c:v>
                </c:pt>
                <c:pt idx="275">
                  <c:v>-3.6646018292818099E-3</c:v>
                </c:pt>
                <c:pt idx="276">
                  <c:v>-3.6827975019100602E-3</c:v>
                </c:pt>
                <c:pt idx="277">
                  <c:v>-3.7009931745383201E-3</c:v>
                </c:pt>
                <c:pt idx="278">
                  <c:v>-3.71918884716657E-3</c:v>
                </c:pt>
                <c:pt idx="279">
                  <c:v>-3.7373845197948199E-3</c:v>
                </c:pt>
                <c:pt idx="280">
                  <c:v>-3.7555801924230702E-3</c:v>
                </c:pt>
                <c:pt idx="281">
                  <c:v>-3.7737758650513201E-3</c:v>
                </c:pt>
                <c:pt idx="282">
                  <c:v>-3.79197153767957E-3</c:v>
                </c:pt>
                <c:pt idx="283">
                  <c:v>-3.8101672103078299E-3</c:v>
                </c:pt>
                <c:pt idx="284">
                  <c:v>-3.8283628829360798E-3</c:v>
                </c:pt>
                <c:pt idx="285">
                  <c:v>-3.8465585555643202E-3</c:v>
                </c:pt>
                <c:pt idx="286">
                  <c:v>-3.86475422819258E-3</c:v>
                </c:pt>
                <c:pt idx="287">
                  <c:v>-3.8829499008208299E-3</c:v>
                </c:pt>
                <c:pt idx="288">
                  <c:v>-3.9011455734490798E-3</c:v>
                </c:pt>
                <c:pt idx="289">
                  <c:v>-3.9193412460773302E-3</c:v>
                </c:pt>
                <c:pt idx="290">
                  <c:v>-3.9375369187055797E-3</c:v>
                </c:pt>
                <c:pt idx="291">
                  <c:v>-3.95573259133383E-3</c:v>
                </c:pt>
                <c:pt idx="292">
                  <c:v>-3.9739282639620899E-3</c:v>
                </c:pt>
                <c:pt idx="293">
                  <c:v>-3.9921239365903402E-3</c:v>
                </c:pt>
                <c:pt idx="294">
                  <c:v>-4.0103196092185897E-3</c:v>
                </c:pt>
                <c:pt idx="295">
                  <c:v>-4.02851528184684E-3</c:v>
                </c:pt>
                <c:pt idx="296">
                  <c:v>-4.0467109544750903E-3</c:v>
                </c:pt>
                <c:pt idx="297">
                  <c:v>-4.0649066271033502E-3</c:v>
                </c:pt>
                <c:pt idx="298">
                  <c:v>-4.0831022997315902E-3</c:v>
                </c:pt>
                <c:pt idx="299">
                  <c:v>-4.10129797235985E-3</c:v>
                </c:pt>
                <c:pt idx="300">
                  <c:v>-4.1194936449881004E-3</c:v>
                </c:pt>
                <c:pt idx="301">
                  <c:v>-4.1376893176163498E-3</c:v>
                </c:pt>
                <c:pt idx="302">
                  <c:v>-4.1558849902446002E-3</c:v>
                </c:pt>
                <c:pt idx="303">
                  <c:v>-4.1740806628728496E-3</c:v>
                </c:pt>
                <c:pt idx="304">
                  <c:v>-4.1922763355011E-3</c:v>
                </c:pt>
                <c:pt idx="305">
                  <c:v>-4.2104720081293503E-3</c:v>
                </c:pt>
                <c:pt idx="306">
                  <c:v>-4.2286676807576102E-3</c:v>
                </c:pt>
                <c:pt idx="307">
                  <c:v>-4.2468633533858597E-3</c:v>
                </c:pt>
                <c:pt idx="308">
                  <c:v>-4.26505902601411E-3</c:v>
                </c:pt>
                <c:pt idx="309">
                  <c:v>-4.2832546986423603E-3</c:v>
                </c:pt>
                <c:pt idx="310">
                  <c:v>-4.3014503712706098E-3</c:v>
                </c:pt>
                <c:pt idx="311">
                  <c:v>-4.3196460438988601E-3</c:v>
                </c:pt>
                <c:pt idx="312">
                  <c:v>-4.3378417165271096E-3</c:v>
                </c:pt>
                <c:pt idx="313">
                  <c:v>-4.3560373891553704E-3</c:v>
                </c:pt>
                <c:pt idx="314">
                  <c:v>-4.3742330617836103E-3</c:v>
                </c:pt>
                <c:pt idx="315">
                  <c:v>-4.3924287344118702E-3</c:v>
                </c:pt>
                <c:pt idx="316">
                  <c:v>-4.4106244070401196E-3</c:v>
                </c:pt>
                <c:pt idx="317">
                  <c:v>-4.42882007966837E-3</c:v>
                </c:pt>
                <c:pt idx="318">
                  <c:v>-4.4470157522966203E-3</c:v>
                </c:pt>
                <c:pt idx="319">
                  <c:v>-4.4652114249248698E-3</c:v>
                </c:pt>
                <c:pt idx="320">
                  <c:v>-4.4834070975531201E-3</c:v>
                </c:pt>
                <c:pt idx="321">
                  <c:v>-4.5016027701813696E-3</c:v>
                </c:pt>
                <c:pt idx="322">
                  <c:v>-4.5197984428096303E-3</c:v>
                </c:pt>
                <c:pt idx="323">
                  <c:v>-4.5379941154378798E-3</c:v>
                </c:pt>
                <c:pt idx="324">
                  <c:v>-4.5561897880661197E-3</c:v>
                </c:pt>
                <c:pt idx="325">
                  <c:v>-4.5743854606943796E-3</c:v>
                </c:pt>
                <c:pt idx="326">
                  <c:v>-4.5925811333226299E-3</c:v>
                </c:pt>
                <c:pt idx="327">
                  <c:v>-4.6107768059508803E-3</c:v>
                </c:pt>
                <c:pt idx="328">
                  <c:v>-4.6289724785791297E-3</c:v>
                </c:pt>
                <c:pt idx="329">
                  <c:v>-4.6471681512073801E-3</c:v>
                </c:pt>
                <c:pt idx="330">
                  <c:v>-4.6653638238356304E-3</c:v>
                </c:pt>
                <c:pt idx="331">
                  <c:v>-4.6835594964638903E-3</c:v>
                </c:pt>
                <c:pt idx="332">
                  <c:v>-4.7017551690921398E-3</c:v>
                </c:pt>
                <c:pt idx="333">
                  <c:v>-4.7199508417203901E-3</c:v>
                </c:pt>
                <c:pt idx="334">
                  <c:v>-4.7381465143486396E-3</c:v>
                </c:pt>
                <c:pt idx="335">
                  <c:v>-4.7563421869768899E-3</c:v>
                </c:pt>
                <c:pt idx="336">
                  <c:v>-4.7745378596051498E-3</c:v>
                </c:pt>
                <c:pt idx="337">
                  <c:v>-4.7927335322334001E-3</c:v>
                </c:pt>
                <c:pt idx="338">
                  <c:v>-4.8109292048616496E-3</c:v>
                </c:pt>
                <c:pt idx="339">
                  <c:v>-4.8291248774898904E-3</c:v>
                </c:pt>
                <c:pt idx="340">
                  <c:v>-4.8473205501181503E-3</c:v>
                </c:pt>
                <c:pt idx="341">
                  <c:v>-4.8655162227463997E-3</c:v>
                </c:pt>
                <c:pt idx="342">
                  <c:v>-4.8837118953746596E-3</c:v>
                </c:pt>
                <c:pt idx="343">
                  <c:v>-4.9019075680029004E-3</c:v>
                </c:pt>
                <c:pt idx="344">
                  <c:v>-4.9201032406311603E-3</c:v>
                </c:pt>
                <c:pt idx="345">
                  <c:v>-4.9382989132594098E-3</c:v>
                </c:pt>
                <c:pt idx="346">
                  <c:v>-4.9564945858876601E-3</c:v>
                </c:pt>
                <c:pt idx="347">
                  <c:v>-4.9746902585159104E-3</c:v>
                </c:pt>
                <c:pt idx="348">
                  <c:v>-4.9928859311441599E-3</c:v>
                </c:pt>
                <c:pt idx="349">
                  <c:v>-5.0110816037724102E-3</c:v>
                </c:pt>
                <c:pt idx="350">
                  <c:v>-5.0292772764006597E-3</c:v>
                </c:pt>
                <c:pt idx="351">
                  <c:v>-5.04747294902891E-3</c:v>
                </c:pt>
                <c:pt idx="352">
                  <c:v>-5.0656686216571699E-3</c:v>
                </c:pt>
                <c:pt idx="353">
                  <c:v>-5.0838642942854203E-3</c:v>
                </c:pt>
                <c:pt idx="354">
                  <c:v>-5.1020599669136697E-3</c:v>
                </c:pt>
                <c:pt idx="355">
                  <c:v>-5.1202556395419201E-3</c:v>
                </c:pt>
                <c:pt idx="356">
                  <c:v>-5.1384513121701704E-3</c:v>
                </c:pt>
                <c:pt idx="357">
                  <c:v>-5.1566469847984199E-3</c:v>
                </c:pt>
                <c:pt idx="358">
                  <c:v>-5.1748426574266797E-3</c:v>
                </c:pt>
                <c:pt idx="359">
                  <c:v>-5.1930383300549301E-3</c:v>
                </c:pt>
                <c:pt idx="360">
                  <c:v>-5.2112340026831804E-3</c:v>
                </c:pt>
                <c:pt idx="361">
                  <c:v>-5.2294296753114299E-3</c:v>
                </c:pt>
                <c:pt idx="362">
                  <c:v>-5.2476253479396802E-3</c:v>
                </c:pt>
                <c:pt idx="363">
                  <c:v>-5.2658210205679297E-3</c:v>
                </c:pt>
                <c:pt idx="364">
                  <c:v>-5.2840166931961896E-3</c:v>
                </c:pt>
                <c:pt idx="365">
                  <c:v>-5.3022123658244304E-3</c:v>
                </c:pt>
                <c:pt idx="366">
                  <c:v>-5.3204080384526902E-3</c:v>
                </c:pt>
                <c:pt idx="367">
                  <c:v>-5.3386037110809397E-3</c:v>
                </c:pt>
                <c:pt idx="368">
                  <c:v>-5.3567993837091901E-3</c:v>
                </c:pt>
                <c:pt idx="369">
                  <c:v>-5.3749950563374404E-3</c:v>
                </c:pt>
                <c:pt idx="370">
                  <c:v>-5.3931907289656899E-3</c:v>
                </c:pt>
                <c:pt idx="371">
                  <c:v>-5.4113864015939402E-3</c:v>
                </c:pt>
                <c:pt idx="372">
                  <c:v>-5.4295820742222001E-3</c:v>
                </c:pt>
                <c:pt idx="373">
                  <c:v>-5.4477777468504504E-3</c:v>
                </c:pt>
                <c:pt idx="374">
                  <c:v>-5.4659734194786903E-3</c:v>
                </c:pt>
                <c:pt idx="375">
                  <c:v>-5.4841690921069502E-3</c:v>
                </c:pt>
                <c:pt idx="376">
                  <c:v>-5.5023647647351901E-3</c:v>
                </c:pt>
                <c:pt idx="377">
                  <c:v>-5.52056043736345E-3</c:v>
                </c:pt>
                <c:pt idx="378">
                  <c:v>-5.5387561099917004E-3</c:v>
                </c:pt>
                <c:pt idx="379">
                  <c:v>-5.5569517826199498E-3</c:v>
                </c:pt>
                <c:pt idx="380">
                  <c:v>-5.5751474552482002E-3</c:v>
                </c:pt>
                <c:pt idx="381">
                  <c:v>-5.5933431278764496E-3</c:v>
                </c:pt>
                <c:pt idx="382">
                  <c:v>-5.6115388005047E-3</c:v>
                </c:pt>
                <c:pt idx="383">
                  <c:v>-5.6297344731329503E-3</c:v>
                </c:pt>
                <c:pt idx="384">
                  <c:v>-5.6479301457611998E-3</c:v>
                </c:pt>
                <c:pt idx="385">
                  <c:v>-5.6661258183894501E-3</c:v>
                </c:pt>
                <c:pt idx="386">
                  <c:v>-5.6843214910176996E-3</c:v>
                </c:pt>
                <c:pt idx="387">
                  <c:v>-5.7025171636459499E-3</c:v>
                </c:pt>
                <c:pt idx="388">
                  <c:v>-5.7207128362742003E-3</c:v>
                </c:pt>
                <c:pt idx="389">
                  <c:v>-5.7389085089024497E-3</c:v>
                </c:pt>
                <c:pt idx="390">
                  <c:v>-5.7571041815307001E-3</c:v>
                </c:pt>
                <c:pt idx="391">
                  <c:v>-5.7752998541589504E-3</c:v>
                </c:pt>
                <c:pt idx="392">
                  <c:v>-5.7934955267872103E-3</c:v>
                </c:pt>
                <c:pt idx="393">
                  <c:v>-5.8116911994154597E-3</c:v>
                </c:pt>
                <c:pt idx="394">
                  <c:v>-5.8298868720436997E-3</c:v>
                </c:pt>
                <c:pt idx="395">
                  <c:v>-5.8480825446719604E-3</c:v>
                </c:pt>
                <c:pt idx="396">
                  <c:v>-5.8662782173002099E-3</c:v>
                </c:pt>
                <c:pt idx="397">
                  <c:v>-5.8844738899284602E-3</c:v>
                </c:pt>
                <c:pt idx="398">
                  <c:v>-5.9026695625567097E-3</c:v>
                </c:pt>
                <c:pt idx="399">
                  <c:v>-5.92086523518496E-3</c:v>
                </c:pt>
                <c:pt idx="400">
                  <c:v>-5.9390609078132104E-3</c:v>
                </c:pt>
                <c:pt idx="401">
                  <c:v>-5.9572565804414598E-3</c:v>
                </c:pt>
                <c:pt idx="402">
                  <c:v>-5.9754522530697102E-3</c:v>
                </c:pt>
                <c:pt idx="403">
                  <c:v>-5.9936479256979596E-3</c:v>
                </c:pt>
                <c:pt idx="404">
                  <c:v>-6.01184359832621E-3</c:v>
                </c:pt>
                <c:pt idx="405">
                  <c:v>-6.0300392709544603E-3</c:v>
                </c:pt>
                <c:pt idx="406">
                  <c:v>-6.0482349435827098E-3</c:v>
                </c:pt>
                <c:pt idx="407">
                  <c:v>-6.0664306162109601E-3</c:v>
                </c:pt>
                <c:pt idx="408">
                  <c:v>-6.0846262888392096E-3</c:v>
                </c:pt>
                <c:pt idx="409">
                  <c:v>-6.1028219614674599E-3</c:v>
                </c:pt>
                <c:pt idx="410">
                  <c:v>-6.1210176340957198E-3</c:v>
                </c:pt>
                <c:pt idx="411">
                  <c:v>-6.1392133067239597E-3</c:v>
                </c:pt>
                <c:pt idx="412">
                  <c:v>-6.1574089793522101E-3</c:v>
                </c:pt>
                <c:pt idx="413">
                  <c:v>-6.1756046519804699E-3</c:v>
                </c:pt>
                <c:pt idx="414">
                  <c:v>-6.1938003246087099E-3</c:v>
                </c:pt>
                <c:pt idx="415">
                  <c:v>-6.2119959972369698E-3</c:v>
                </c:pt>
                <c:pt idx="416">
                  <c:v>-6.2301916698652201E-3</c:v>
                </c:pt>
                <c:pt idx="417">
                  <c:v>-6.2483873424934704E-3</c:v>
                </c:pt>
                <c:pt idx="418">
                  <c:v>-6.2665830151217199E-3</c:v>
                </c:pt>
                <c:pt idx="419">
                  <c:v>-6.2847786877499702E-3</c:v>
                </c:pt>
                <c:pt idx="420">
                  <c:v>-6.3029743603782197E-3</c:v>
                </c:pt>
                <c:pt idx="421">
                  <c:v>-6.32117003300647E-3</c:v>
                </c:pt>
                <c:pt idx="422">
                  <c:v>-6.3393657056347299E-3</c:v>
                </c:pt>
                <c:pt idx="423">
                  <c:v>-6.3575613782629698E-3</c:v>
                </c:pt>
                <c:pt idx="424">
                  <c:v>-6.3757570508912202E-3</c:v>
                </c:pt>
                <c:pt idx="425">
                  <c:v>-6.3939527235194697E-3</c:v>
                </c:pt>
                <c:pt idx="426">
                  <c:v>-6.41214839614772E-3</c:v>
                </c:pt>
                <c:pt idx="427">
                  <c:v>-6.4303440687759703E-3</c:v>
                </c:pt>
                <c:pt idx="428">
                  <c:v>-6.4485397414042198E-3</c:v>
                </c:pt>
                <c:pt idx="429">
                  <c:v>-6.4667354140324797E-3</c:v>
                </c:pt>
                <c:pt idx="430">
                  <c:v>-6.4849310866607196E-3</c:v>
                </c:pt>
                <c:pt idx="431">
                  <c:v>-6.5031267592889803E-3</c:v>
                </c:pt>
                <c:pt idx="432">
                  <c:v>-6.5213224319172298E-3</c:v>
                </c:pt>
                <c:pt idx="433">
                  <c:v>-6.5395181045454802E-3</c:v>
                </c:pt>
                <c:pt idx="434">
                  <c:v>-6.55771377717374E-3</c:v>
                </c:pt>
                <c:pt idx="435">
                  <c:v>-6.57590944980198E-3</c:v>
                </c:pt>
                <c:pt idx="436">
                  <c:v>-6.5941051224302303E-3</c:v>
                </c:pt>
                <c:pt idx="437">
                  <c:v>-6.6123007950584798E-3</c:v>
                </c:pt>
                <c:pt idx="438">
                  <c:v>-6.6304964676867301E-3</c:v>
                </c:pt>
                <c:pt idx="439">
                  <c:v>-6.6486921403149796E-3</c:v>
                </c:pt>
                <c:pt idx="440">
                  <c:v>-6.6668878129432299E-3</c:v>
                </c:pt>
                <c:pt idx="441">
                  <c:v>-6.6850834855714802E-3</c:v>
                </c:pt>
                <c:pt idx="442">
                  <c:v>-6.7032791581997401E-3</c:v>
                </c:pt>
                <c:pt idx="443">
                  <c:v>-6.7214748308279801E-3</c:v>
                </c:pt>
                <c:pt idx="444">
                  <c:v>-6.7396705034562399E-3</c:v>
                </c:pt>
                <c:pt idx="445">
                  <c:v>-6.7578661760844799E-3</c:v>
                </c:pt>
                <c:pt idx="446">
                  <c:v>-6.7760618487127302E-3</c:v>
                </c:pt>
                <c:pt idx="447">
                  <c:v>-6.7942575213409901E-3</c:v>
                </c:pt>
                <c:pt idx="448">
                  <c:v>-6.8124531939692404E-3</c:v>
                </c:pt>
                <c:pt idx="449">
                  <c:v>-6.8306488665974899E-3</c:v>
                </c:pt>
                <c:pt idx="450">
                  <c:v>-6.8488445392257402E-3</c:v>
                </c:pt>
                <c:pt idx="451">
                  <c:v>-6.8670402118539897E-3</c:v>
                </c:pt>
                <c:pt idx="452">
                  <c:v>-6.88523588448224E-3</c:v>
                </c:pt>
                <c:pt idx="453">
                  <c:v>-6.9034315571104799E-3</c:v>
                </c:pt>
                <c:pt idx="454">
                  <c:v>-6.9216272297387398E-3</c:v>
                </c:pt>
                <c:pt idx="455">
                  <c:v>-6.9398229023669902E-3</c:v>
                </c:pt>
                <c:pt idx="456">
                  <c:v>-6.95801857499525E-3</c:v>
                </c:pt>
                <c:pt idx="457">
                  <c:v>-6.9762142476234804E-3</c:v>
                </c:pt>
                <c:pt idx="458">
                  <c:v>-6.9944099202517403E-3</c:v>
                </c:pt>
                <c:pt idx="459">
                  <c:v>-7.0126055928799898E-3</c:v>
                </c:pt>
                <c:pt idx="460">
                  <c:v>-7.0308012655082401E-3</c:v>
                </c:pt>
                <c:pt idx="461">
                  <c:v>-7.0489969381364896E-3</c:v>
                </c:pt>
                <c:pt idx="462">
                  <c:v>-7.0671926107647399E-3</c:v>
                </c:pt>
                <c:pt idx="463">
                  <c:v>-7.0853882833929903E-3</c:v>
                </c:pt>
                <c:pt idx="464">
                  <c:v>-7.1035839560212397E-3</c:v>
                </c:pt>
                <c:pt idx="465">
                  <c:v>-7.1217796286494996E-3</c:v>
                </c:pt>
                <c:pt idx="466">
                  <c:v>-7.1399753012777499E-3</c:v>
                </c:pt>
                <c:pt idx="467">
                  <c:v>-7.1581709739059899E-3</c:v>
                </c:pt>
                <c:pt idx="468">
                  <c:v>-7.1763666465342402E-3</c:v>
                </c:pt>
                <c:pt idx="469">
                  <c:v>-7.1945623191625001E-3</c:v>
                </c:pt>
                <c:pt idx="470">
                  <c:v>-7.2127579917907504E-3</c:v>
                </c:pt>
                <c:pt idx="471">
                  <c:v>-7.2309536644189999E-3</c:v>
                </c:pt>
                <c:pt idx="472">
                  <c:v>-7.2491493370472502E-3</c:v>
                </c:pt>
                <c:pt idx="473">
                  <c:v>-7.2673450096754997E-3</c:v>
                </c:pt>
                <c:pt idx="474">
                  <c:v>-7.28554068230375E-3</c:v>
                </c:pt>
                <c:pt idx="475">
                  <c:v>-7.3037363549320004E-3</c:v>
                </c:pt>
                <c:pt idx="476">
                  <c:v>-7.3219320275602498E-3</c:v>
                </c:pt>
                <c:pt idx="477">
                  <c:v>-7.3401277001885002E-3</c:v>
                </c:pt>
                <c:pt idx="478">
                  <c:v>-7.35832337281676E-3</c:v>
                </c:pt>
                <c:pt idx="479">
                  <c:v>-7.3765190454450104E-3</c:v>
                </c:pt>
                <c:pt idx="480">
                  <c:v>-7.3947147180732599E-3</c:v>
                </c:pt>
                <c:pt idx="481">
                  <c:v>-7.4129103907014998E-3</c:v>
                </c:pt>
                <c:pt idx="482">
                  <c:v>-7.4311060633297501E-3</c:v>
                </c:pt>
                <c:pt idx="483">
                  <c:v>-7.44930173595801E-3</c:v>
                </c:pt>
                <c:pt idx="484">
                  <c:v>-7.4674974085862603E-3</c:v>
                </c:pt>
                <c:pt idx="485">
                  <c:v>-7.4856930812145098E-3</c:v>
                </c:pt>
                <c:pt idx="486">
                  <c:v>-7.5038887538427601E-3</c:v>
                </c:pt>
                <c:pt idx="487">
                  <c:v>-7.5220844264710096E-3</c:v>
                </c:pt>
                <c:pt idx="488">
                  <c:v>-7.5402800990992504E-3</c:v>
                </c:pt>
                <c:pt idx="489">
                  <c:v>-7.5584757717275103E-3</c:v>
                </c:pt>
                <c:pt idx="490">
                  <c:v>-7.5766714443557598E-3</c:v>
                </c:pt>
                <c:pt idx="491">
                  <c:v>-7.5948671169840101E-3</c:v>
                </c:pt>
                <c:pt idx="492">
                  <c:v>-7.61306278961227E-3</c:v>
                </c:pt>
                <c:pt idx="493">
                  <c:v>-7.6312584622405099E-3</c:v>
                </c:pt>
                <c:pt idx="494">
                  <c:v>-7.6494541348687602E-3</c:v>
                </c:pt>
                <c:pt idx="495">
                  <c:v>-7.6676498074970097E-3</c:v>
                </c:pt>
                <c:pt idx="496">
                  <c:v>-7.68584548012526E-3</c:v>
                </c:pt>
                <c:pt idx="497">
                  <c:v>-7.7040411527535199E-3</c:v>
                </c:pt>
                <c:pt idx="498">
                  <c:v>-7.7222368253817598E-3</c:v>
                </c:pt>
                <c:pt idx="499">
                  <c:v>-7.7404324980100197E-3</c:v>
                </c:pt>
                <c:pt idx="500">
                  <c:v>-7.7586281706382701E-3</c:v>
                </c:pt>
                <c:pt idx="501">
                  <c:v>-7.7768238432665204E-3</c:v>
                </c:pt>
                <c:pt idx="502">
                  <c:v>-7.7950195158947699E-3</c:v>
                </c:pt>
                <c:pt idx="503">
                  <c:v>-7.8132151885230202E-3</c:v>
                </c:pt>
                <c:pt idx="504">
                  <c:v>-7.8314108611512601E-3</c:v>
                </c:pt>
                <c:pt idx="505">
                  <c:v>-7.8496065337795191E-3</c:v>
                </c:pt>
                <c:pt idx="506">
                  <c:v>-7.8678022064077695E-3</c:v>
                </c:pt>
                <c:pt idx="507">
                  <c:v>-7.8859978790360198E-3</c:v>
                </c:pt>
                <c:pt idx="508">
                  <c:v>-7.9041935516642702E-3</c:v>
                </c:pt>
                <c:pt idx="509">
                  <c:v>-7.9223892242925205E-3</c:v>
                </c:pt>
                <c:pt idx="510">
                  <c:v>-7.9405848969207708E-3</c:v>
                </c:pt>
                <c:pt idx="511">
                  <c:v>-7.9587805695490194E-3</c:v>
                </c:pt>
                <c:pt idx="512">
                  <c:v>-7.9769762421772698E-3</c:v>
                </c:pt>
                <c:pt idx="513">
                  <c:v>-7.9951719148055305E-3</c:v>
                </c:pt>
                <c:pt idx="514">
                  <c:v>-8.0133675874337808E-3</c:v>
                </c:pt>
                <c:pt idx="515">
                  <c:v>-8.0315632600620294E-3</c:v>
                </c:pt>
                <c:pt idx="516">
                  <c:v>-8.0497589326902694E-3</c:v>
                </c:pt>
                <c:pt idx="517">
                  <c:v>-8.0679546053185301E-3</c:v>
                </c:pt>
                <c:pt idx="518">
                  <c:v>-8.0861502779467805E-3</c:v>
                </c:pt>
                <c:pt idx="519">
                  <c:v>-8.1043459505750204E-3</c:v>
                </c:pt>
                <c:pt idx="520">
                  <c:v>-8.1225416232032794E-3</c:v>
                </c:pt>
                <c:pt idx="521">
                  <c:v>-8.1407372958315297E-3</c:v>
                </c:pt>
                <c:pt idx="522">
                  <c:v>-8.1589329684597801E-3</c:v>
                </c:pt>
                <c:pt idx="523">
                  <c:v>-8.1771286410880304E-3</c:v>
                </c:pt>
                <c:pt idx="524">
                  <c:v>-8.1953243137162807E-3</c:v>
                </c:pt>
                <c:pt idx="525">
                  <c:v>-8.2135199863445293E-3</c:v>
                </c:pt>
                <c:pt idx="526">
                  <c:v>-8.2317156589727901E-3</c:v>
                </c:pt>
                <c:pt idx="527">
                  <c:v>-8.24991133160103E-3</c:v>
                </c:pt>
                <c:pt idx="528">
                  <c:v>-8.2681070042292908E-3</c:v>
                </c:pt>
                <c:pt idx="529">
                  <c:v>-8.2863026768575307E-3</c:v>
                </c:pt>
                <c:pt idx="530">
                  <c:v>-8.3044983494857793E-3</c:v>
                </c:pt>
                <c:pt idx="531">
                  <c:v>-8.32269402211404E-3</c:v>
                </c:pt>
                <c:pt idx="532">
                  <c:v>-8.34088969474228E-3</c:v>
                </c:pt>
                <c:pt idx="533">
                  <c:v>-8.3590853673705407E-3</c:v>
                </c:pt>
                <c:pt idx="534">
                  <c:v>-8.3772810399987806E-3</c:v>
                </c:pt>
                <c:pt idx="535">
                  <c:v>-8.3954767126270292E-3</c:v>
                </c:pt>
                <c:pt idx="536">
                  <c:v>-8.41367238525529E-3</c:v>
                </c:pt>
                <c:pt idx="537">
                  <c:v>-8.4318680578835403E-3</c:v>
                </c:pt>
                <c:pt idx="538">
                  <c:v>-8.4500637305117907E-3</c:v>
                </c:pt>
                <c:pt idx="539">
                  <c:v>-8.4682594031400393E-3</c:v>
                </c:pt>
                <c:pt idx="540">
                  <c:v>-8.4864550757682896E-3</c:v>
                </c:pt>
                <c:pt idx="541">
                  <c:v>-8.5046507483965295E-3</c:v>
                </c:pt>
                <c:pt idx="542">
                  <c:v>-8.5228464210247903E-3</c:v>
                </c:pt>
                <c:pt idx="543">
                  <c:v>-8.5410420936530406E-3</c:v>
                </c:pt>
                <c:pt idx="544">
                  <c:v>-8.5592377662812996E-3</c:v>
                </c:pt>
                <c:pt idx="545">
                  <c:v>-8.5774334389095395E-3</c:v>
                </c:pt>
                <c:pt idx="546">
                  <c:v>-8.5956291115377899E-3</c:v>
                </c:pt>
                <c:pt idx="547">
                  <c:v>-8.6138247841660506E-3</c:v>
                </c:pt>
                <c:pt idx="548">
                  <c:v>-8.6320204567942992E-3</c:v>
                </c:pt>
                <c:pt idx="549">
                  <c:v>-8.6502161294225496E-3</c:v>
                </c:pt>
                <c:pt idx="550">
                  <c:v>-8.6684118020507895E-3</c:v>
                </c:pt>
                <c:pt idx="551">
                  <c:v>-8.6866074746790502E-3</c:v>
                </c:pt>
                <c:pt idx="552">
                  <c:v>-8.7048031473073006E-3</c:v>
                </c:pt>
                <c:pt idx="553">
                  <c:v>-8.7229988199355405E-3</c:v>
                </c:pt>
                <c:pt idx="554">
                  <c:v>-8.7411944925637995E-3</c:v>
                </c:pt>
                <c:pt idx="555">
                  <c:v>-8.7593901651920499E-3</c:v>
                </c:pt>
                <c:pt idx="556">
                  <c:v>-8.7775858378203002E-3</c:v>
                </c:pt>
                <c:pt idx="557">
                  <c:v>-8.7957815104485505E-3</c:v>
                </c:pt>
                <c:pt idx="558">
                  <c:v>-8.8139771830768009E-3</c:v>
                </c:pt>
                <c:pt idx="559">
                  <c:v>-8.8321728557050495E-3</c:v>
                </c:pt>
                <c:pt idx="560">
                  <c:v>-8.8503685283332998E-3</c:v>
                </c:pt>
                <c:pt idx="561">
                  <c:v>-8.8685642009615501E-3</c:v>
                </c:pt>
                <c:pt idx="562">
                  <c:v>-8.8867598735898005E-3</c:v>
                </c:pt>
                <c:pt idx="563">
                  <c:v>-8.9049555462180508E-3</c:v>
                </c:pt>
                <c:pt idx="564">
                  <c:v>-8.9231512188462994E-3</c:v>
                </c:pt>
                <c:pt idx="565">
                  <c:v>-8.9413468914745498E-3</c:v>
                </c:pt>
                <c:pt idx="566">
                  <c:v>-8.9595425641028001E-3</c:v>
                </c:pt>
                <c:pt idx="567">
                  <c:v>-8.9777382367310504E-3</c:v>
                </c:pt>
                <c:pt idx="568">
                  <c:v>-8.9959339093593094E-3</c:v>
                </c:pt>
                <c:pt idx="569">
                  <c:v>-9.0141295819875598E-3</c:v>
                </c:pt>
                <c:pt idx="570">
                  <c:v>-9.0323252546158101E-3</c:v>
                </c:pt>
                <c:pt idx="571">
                  <c:v>-9.05052092724405E-3</c:v>
                </c:pt>
                <c:pt idx="572">
                  <c:v>-9.0687165998723108E-3</c:v>
                </c:pt>
                <c:pt idx="573">
                  <c:v>-9.0869122725005507E-3</c:v>
                </c:pt>
                <c:pt idx="574">
                  <c:v>-9.1051079451288097E-3</c:v>
                </c:pt>
                <c:pt idx="575">
                  <c:v>-9.1233036177570601E-3</c:v>
                </c:pt>
                <c:pt idx="576">
                  <c:v>-9.1414992903853104E-3</c:v>
                </c:pt>
                <c:pt idx="577">
                  <c:v>-9.1596949630135694E-3</c:v>
                </c:pt>
                <c:pt idx="578">
                  <c:v>-9.1778906356418093E-3</c:v>
                </c:pt>
                <c:pt idx="579">
                  <c:v>-9.1960863082700597E-3</c:v>
                </c:pt>
                <c:pt idx="580">
                  <c:v>-9.21428198089831E-3</c:v>
                </c:pt>
                <c:pt idx="581">
                  <c:v>-9.2324776535265708E-3</c:v>
                </c:pt>
                <c:pt idx="582">
                  <c:v>-9.2506733261548107E-3</c:v>
                </c:pt>
                <c:pt idx="583">
                  <c:v>-9.2688689987830593E-3</c:v>
                </c:pt>
                <c:pt idx="584">
                  <c:v>-9.2870646714113096E-3</c:v>
                </c:pt>
                <c:pt idx="585">
                  <c:v>-9.3052603440395704E-3</c:v>
                </c:pt>
                <c:pt idx="586">
                  <c:v>-9.3234560166678207E-3</c:v>
                </c:pt>
                <c:pt idx="587">
                  <c:v>-9.3416516892960693E-3</c:v>
                </c:pt>
                <c:pt idx="588">
                  <c:v>-9.3598473619243092E-3</c:v>
                </c:pt>
                <c:pt idx="589">
                  <c:v>-9.37804303455257E-3</c:v>
                </c:pt>
                <c:pt idx="590">
                  <c:v>-9.3962387071808099E-3</c:v>
                </c:pt>
                <c:pt idx="591">
                  <c:v>-9.4144343798090706E-3</c:v>
                </c:pt>
                <c:pt idx="592">
                  <c:v>-9.4326300524373193E-3</c:v>
                </c:pt>
                <c:pt idx="593">
                  <c:v>-9.4508257250655696E-3</c:v>
                </c:pt>
                <c:pt idx="594">
                  <c:v>-9.4690213976938199E-3</c:v>
                </c:pt>
                <c:pt idx="595">
                  <c:v>-9.4872170703220703E-3</c:v>
                </c:pt>
                <c:pt idx="596">
                  <c:v>-9.5054127429503206E-3</c:v>
                </c:pt>
                <c:pt idx="597">
                  <c:v>-9.5236084155785692E-3</c:v>
                </c:pt>
                <c:pt idx="598">
                  <c:v>-9.5418040882068195E-3</c:v>
                </c:pt>
                <c:pt idx="599">
                  <c:v>-9.5599997608350699E-3</c:v>
                </c:pt>
                <c:pt idx="600">
                  <c:v>-9.5781954334633306E-3</c:v>
                </c:pt>
                <c:pt idx="601">
                  <c:v>-9.5963911060915705E-3</c:v>
                </c:pt>
                <c:pt idx="602">
                  <c:v>-9.6145867787198191E-3</c:v>
                </c:pt>
                <c:pt idx="603">
                  <c:v>-9.6327824513480799E-3</c:v>
                </c:pt>
                <c:pt idx="604">
                  <c:v>-9.6509781239763302E-3</c:v>
                </c:pt>
                <c:pt idx="605">
                  <c:v>-9.6691737966045702E-3</c:v>
                </c:pt>
                <c:pt idx="606">
                  <c:v>-9.6873694692328292E-3</c:v>
                </c:pt>
                <c:pt idx="607">
                  <c:v>-9.7055651418610795E-3</c:v>
                </c:pt>
                <c:pt idx="608">
                  <c:v>-9.7237608144893194E-3</c:v>
                </c:pt>
                <c:pt idx="609">
                  <c:v>-9.7419564871175802E-3</c:v>
                </c:pt>
                <c:pt idx="610">
                  <c:v>-9.7601521597458305E-3</c:v>
                </c:pt>
                <c:pt idx="611">
                  <c:v>-9.7783478323740704E-3</c:v>
                </c:pt>
                <c:pt idx="612">
                  <c:v>-9.7965435050023295E-3</c:v>
                </c:pt>
                <c:pt idx="613">
                  <c:v>-9.8147391776305798E-3</c:v>
                </c:pt>
                <c:pt idx="614">
                  <c:v>-9.8329348502588301E-3</c:v>
                </c:pt>
                <c:pt idx="615">
                  <c:v>-9.8511305228870805E-3</c:v>
                </c:pt>
                <c:pt idx="616">
                  <c:v>-9.8693261955153308E-3</c:v>
                </c:pt>
                <c:pt idx="617">
                  <c:v>-9.8875218681435794E-3</c:v>
                </c:pt>
                <c:pt idx="618">
                  <c:v>-9.9057175407718297E-3</c:v>
                </c:pt>
                <c:pt idx="619">
                  <c:v>-9.9239132134000905E-3</c:v>
                </c:pt>
                <c:pt idx="620">
                  <c:v>-9.94210888602832E-3</c:v>
                </c:pt>
                <c:pt idx="621">
                  <c:v>-9.9603045586565808E-3</c:v>
                </c:pt>
                <c:pt idx="622">
                  <c:v>-9.9785002312848398E-3</c:v>
                </c:pt>
                <c:pt idx="623">
                  <c:v>-9.9966959039130901E-3</c:v>
                </c:pt>
                <c:pt idx="624">
                  <c:v>-1.0014891576541301E-2</c:v>
                </c:pt>
                <c:pt idx="625">
                  <c:v>-1.0033087249169501E-2</c:v>
                </c:pt>
                <c:pt idx="626">
                  <c:v>-1.0051282921797799E-2</c:v>
                </c:pt>
                <c:pt idx="627">
                  <c:v>-1.0069478594426E-2</c:v>
                </c:pt>
                <c:pt idx="628">
                  <c:v>-1.00876742670543E-2</c:v>
                </c:pt>
                <c:pt idx="629">
                  <c:v>-1.01058699396825E-2</c:v>
                </c:pt>
                <c:pt idx="630">
                  <c:v>-1.0124065612310801E-2</c:v>
                </c:pt>
                <c:pt idx="631">
                  <c:v>-1.01422612849391E-2</c:v>
                </c:pt>
                <c:pt idx="632">
                  <c:v>-1.01604569575673E-2</c:v>
                </c:pt>
                <c:pt idx="633">
                  <c:v>-1.01786526301955E-2</c:v>
                </c:pt>
                <c:pt idx="634">
                  <c:v>-1.01968483028238E-2</c:v>
                </c:pt>
                <c:pt idx="635">
                  <c:v>-1.0215043975452099E-2</c:v>
                </c:pt>
                <c:pt idx="636">
                  <c:v>-1.0233239648080299E-2</c:v>
                </c:pt>
                <c:pt idx="637">
                  <c:v>-1.0251435320708499E-2</c:v>
                </c:pt>
                <c:pt idx="638">
                  <c:v>-1.02696309933368E-2</c:v>
                </c:pt>
                <c:pt idx="639">
                  <c:v>-1.0287826665965E-2</c:v>
                </c:pt>
                <c:pt idx="640">
                  <c:v>-1.0306022338593301E-2</c:v>
                </c:pt>
                <c:pt idx="641">
                  <c:v>-1.03242180112216E-2</c:v>
                </c:pt>
                <c:pt idx="642">
                  <c:v>-1.03424136838498E-2</c:v>
                </c:pt>
                <c:pt idx="643">
                  <c:v>-1.03606093564781E-2</c:v>
                </c:pt>
                <c:pt idx="644">
                  <c:v>-1.03788050291063E-2</c:v>
                </c:pt>
                <c:pt idx="645">
                  <c:v>-1.0397000701734599E-2</c:v>
                </c:pt>
                <c:pt idx="646">
                  <c:v>-1.0415196374362799E-2</c:v>
                </c:pt>
                <c:pt idx="647">
                  <c:v>-1.04333920469911E-2</c:v>
                </c:pt>
                <c:pt idx="648">
                  <c:v>-1.04515877196193E-2</c:v>
                </c:pt>
                <c:pt idx="649">
                  <c:v>-1.0469783392247601E-2</c:v>
                </c:pt>
                <c:pt idx="650">
                  <c:v>-1.0487979064875801E-2</c:v>
                </c:pt>
                <c:pt idx="651">
                  <c:v>-1.05061747375041E-2</c:v>
                </c:pt>
                <c:pt idx="652">
                  <c:v>-1.05243704101323E-2</c:v>
                </c:pt>
                <c:pt idx="653">
                  <c:v>-1.05425660827606E-2</c:v>
                </c:pt>
                <c:pt idx="654">
                  <c:v>-1.05607617553888E-2</c:v>
                </c:pt>
                <c:pt idx="655">
                  <c:v>-1.0578957428017099E-2</c:v>
                </c:pt>
                <c:pt idx="656">
                  <c:v>-1.0597153100645299E-2</c:v>
                </c:pt>
                <c:pt idx="657">
                  <c:v>-1.06153487732736E-2</c:v>
                </c:pt>
                <c:pt idx="658">
                  <c:v>-1.06335444459018E-2</c:v>
                </c:pt>
                <c:pt idx="659">
                  <c:v>-1.06517401185301E-2</c:v>
                </c:pt>
                <c:pt idx="660">
                  <c:v>-1.0669935791158301E-2</c:v>
                </c:pt>
                <c:pt idx="661">
                  <c:v>-1.0688131463786599E-2</c:v>
                </c:pt>
                <c:pt idx="662">
                  <c:v>-1.0706327136414799E-2</c:v>
                </c:pt>
                <c:pt idx="663">
                  <c:v>-1.07245228090431E-2</c:v>
                </c:pt>
                <c:pt idx="664">
                  <c:v>-1.07427184816713E-2</c:v>
                </c:pt>
                <c:pt idx="665">
                  <c:v>-1.0760914154299601E-2</c:v>
                </c:pt>
                <c:pt idx="666">
                  <c:v>-1.0779109826927801E-2</c:v>
                </c:pt>
                <c:pt idx="667">
                  <c:v>-1.07973054995561E-2</c:v>
                </c:pt>
                <c:pt idx="668">
                  <c:v>-1.08155011721843E-2</c:v>
                </c:pt>
                <c:pt idx="669">
                  <c:v>-1.08336968448126E-2</c:v>
                </c:pt>
                <c:pt idx="670">
                  <c:v>-1.08518925174408E-2</c:v>
                </c:pt>
                <c:pt idx="671">
                  <c:v>-1.0870088190069099E-2</c:v>
                </c:pt>
                <c:pt idx="672">
                  <c:v>-1.0888283862697299E-2</c:v>
                </c:pt>
                <c:pt idx="673">
                  <c:v>-1.09064795353256E-2</c:v>
                </c:pt>
                <c:pt idx="674">
                  <c:v>-1.09246752079538E-2</c:v>
                </c:pt>
                <c:pt idx="675">
                  <c:v>-1.0942870880582101E-2</c:v>
                </c:pt>
                <c:pt idx="676">
                  <c:v>-1.0961066553210301E-2</c:v>
                </c:pt>
                <c:pt idx="677">
                  <c:v>-1.09792622258386E-2</c:v>
                </c:pt>
                <c:pt idx="678">
                  <c:v>-1.09974578984668E-2</c:v>
                </c:pt>
                <c:pt idx="679">
                  <c:v>-1.10156535710951E-2</c:v>
                </c:pt>
                <c:pt idx="680">
                  <c:v>-1.10338492437233E-2</c:v>
                </c:pt>
                <c:pt idx="681">
                  <c:v>-1.1052044916351599E-2</c:v>
                </c:pt>
                <c:pt idx="682">
                  <c:v>-1.1070240588979799E-2</c:v>
                </c:pt>
                <c:pt idx="683">
                  <c:v>-1.10884362616081E-2</c:v>
                </c:pt>
                <c:pt idx="684">
                  <c:v>-1.11066319342363E-2</c:v>
                </c:pt>
                <c:pt idx="685">
                  <c:v>-1.1124827606864601E-2</c:v>
                </c:pt>
                <c:pt idx="686">
                  <c:v>-1.1143023279492801E-2</c:v>
                </c:pt>
                <c:pt idx="687">
                  <c:v>-1.11612189521211E-2</c:v>
                </c:pt>
                <c:pt idx="688">
                  <c:v>-1.11794146247493E-2</c:v>
                </c:pt>
                <c:pt idx="689">
                  <c:v>-1.11976102973776E-2</c:v>
                </c:pt>
                <c:pt idx="690">
                  <c:v>-1.12158059700058E-2</c:v>
                </c:pt>
                <c:pt idx="691">
                  <c:v>-1.1234001642634101E-2</c:v>
                </c:pt>
                <c:pt idx="692">
                  <c:v>-1.1252197315262299E-2</c:v>
                </c:pt>
                <c:pt idx="693">
                  <c:v>-1.12703929878906E-2</c:v>
                </c:pt>
                <c:pt idx="694">
                  <c:v>-1.12885886605188E-2</c:v>
                </c:pt>
                <c:pt idx="695">
                  <c:v>-1.13067843331471E-2</c:v>
                </c:pt>
                <c:pt idx="696">
                  <c:v>-1.13249800057753E-2</c:v>
                </c:pt>
                <c:pt idx="697">
                  <c:v>-1.1343175678403599E-2</c:v>
                </c:pt>
                <c:pt idx="698">
                  <c:v>-1.1361371351031799E-2</c:v>
                </c:pt>
                <c:pt idx="699">
                  <c:v>-1.13795670236601E-2</c:v>
                </c:pt>
                <c:pt idx="700">
                  <c:v>-1.13977626962883E-2</c:v>
                </c:pt>
                <c:pt idx="701">
                  <c:v>-1.1415958368916601E-2</c:v>
                </c:pt>
                <c:pt idx="702">
                  <c:v>-1.1434154041544801E-2</c:v>
                </c:pt>
                <c:pt idx="703">
                  <c:v>-1.14523497141731E-2</c:v>
                </c:pt>
                <c:pt idx="704">
                  <c:v>-1.14705453868013E-2</c:v>
                </c:pt>
                <c:pt idx="705">
                  <c:v>-1.14887410594296E-2</c:v>
                </c:pt>
                <c:pt idx="706">
                  <c:v>-1.15069367320578E-2</c:v>
                </c:pt>
                <c:pt idx="707">
                  <c:v>-1.1525132404686099E-2</c:v>
                </c:pt>
                <c:pt idx="708">
                  <c:v>-1.1543328077314299E-2</c:v>
                </c:pt>
                <c:pt idx="709">
                  <c:v>-1.15615237499426E-2</c:v>
                </c:pt>
                <c:pt idx="710">
                  <c:v>-1.15797194225708E-2</c:v>
                </c:pt>
                <c:pt idx="711">
                  <c:v>-1.1597915095199101E-2</c:v>
                </c:pt>
                <c:pt idx="712">
                  <c:v>-1.1616110767827301E-2</c:v>
                </c:pt>
                <c:pt idx="713">
                  <c:v>-1.16343064404556E-2</c:v>
                </c:pt>
                <c:pt idx="714">
                  <c:v>-1.16525021130838E-2</c:v>
                </c:pt>
                <c:pt idx="715">
                  <c:v>-1.16706977857121E-2</c:v>
                </c:pt>
                <c:pt idx="716">
                  <c:v>-1.16888934583403E-2</c:v>
                </c:pt>
                <c:pt idx="717">
                  <c:v>-1.1707089130968599E-2</c:v>
                </c:pt>
                <c:pt idx="718">
                  <c:v>-1.1725284803596799E-2</c:v>
                </c:pt>
                <c:pt idx="719">
                  <c:v>-1.17434804762251E-2</c:v>
                </c:pt>
                <c:pt idx="720">
                  <c:v>-1.1761676148853401E-2</c:v>
                </c:pt>
                <c:pt idx="721">
                  <c:v>-1.1779871821481601E-2</c:v>
                </c:pt>
                <c:pt idx="722">
                  <c:v>-1.1798067494109899E-2</c:v>
                </c:pt>
                <c:pt idx="723">
                  <c:v>-1.1816263166738099E-2</c:v>
                </c:pt>
                <c:pt idx="724">
                  <c:v>-1.18344588393664E-2</c:v>
                </c:pt>
                <c:pt idx="725">
                  <c:v>-1.18526545119946E-2</c:v>
                </c:pt>
                <c:pt idx="726">
                  <c:v>-1.18708501846228E-2</c:v>
                </c:pt>
                <c:pt idx="727">
                  <c:v>-1.1889045857251101E-2</c:v>
                </c:pt>
                <c:pt idx="728">
                  <c:v>-1.19072415298794E-2</c:v>
                </c:pt>
                <c:pt idx="729">
                  <c:v>-1.19254372025076E-2</c:v>
                </c:pt>
                <c:pt idx="730">
                  <c:v>-1.19436328751358E-2</c:v>
                </c:pt>
                <c:pt idx="731">
                  <c:v>-1.19618285477641E-2</c:v>
                </c:pt>
                <c:pt idx="732">
                  <c:v>-1.1980024220392399E-2</c:v>
                </c:pt>
                <c:pt idx="733">
                  <c:v>-1.1998219893020599E-2</c:v>
                </c:pt>
                <c:pt idx="734">
                  <c:v>-1.20164155656489E-2</c:v>
                </c:pt>
                <c:pt idx="735">
                  <c:v>-1.20346112382771E-2</c:v>
                </c:pt>
                <c:pt idx="736">
                  <c:v>-1.2052806910905401E-2</c:v>
                </c:pt>
                <c:pt idx="737">
                  <c:v>-1.2071002583533601E-2</c:v>
                </c:pt>
                <c:pt idx="738">
                  <c:v>-1.20891982561619E-2</c:v>
                </c:pt>
                <c:pt idx="739">
                  <c:v>-1.21073939287901E-2</c:v>
                </c:pt>
                <c:pt idx="740">
                  <c:v>-1.21255896014184E-2</c:v>
                </c:pt>
                <c:pt idx="741">
                  <c:v>-1.21437852740466E-2</c:v>
                </c:pt>
                <c:pt idx="742">
                  <c:v>-1.2161980946674899E-2</c:v>
                </c:pt>
                <c:pt idx="743">
                  <c:v>-1.2180176619303099E-2</c:v>
                </c:pt>
                <c:pt idx="744">
                  <c:v>-1.21983722919314E-2</c:v>
                </c:pt>
                <c:pt idx="745">
                  <c:v>-1.22165679645596E-2</c:v>
                </c:pt>
                <c:pt idx="746">
                  <c:v>-1.2234763637187901E-2</c:v>
                </c:pt>
                <c:pt idx="747">
                  <c:v>-1.2252959309816101E-2</c:v>
                </c:pt>
                <c:pt idx="748">
                  <c:v>-1.22711549824444E-2</c:v>
                </c:pt>
                <c:pt idx="749">
                  <c:v>-1.22893506550726E-2</c:v>
                </c:pt>
                <c:pt idx="750">
                  <c:v>-1.23075463277009E-2</c:v>
                </c:pt>
                <c:pt idx="751">
                  <c:v>-1.23257420003291E-2</c:v>
                </c:pt>
                <c:pt idx="752">
                  <c:v>-1.2343937672957399E-2</c:v>
                </c:pt>
                <c:pt idx="753">
                  <c:v>-1.2362133345585599E-2</c:v>
                </c:pt>
                <c:pt idx="754">
                  <c:v>-1.23803290182139E-2</c:v>
                </c:pt>
                <c:pt idx="755">
                  <c:v>-1.23985246908421E-2</c:v>
                </c:pt>
                <c:pt idx="756">
                  <c:v>-1.24167203634704E-2</c:v>
                </c:pt>
                <c:pt idx="757">
                  <c:v>-1.2434916036098601E-2</c:v>
                </c:pt>
                <c:pt idx="758">
                  <c:v>-1.2453111708726899E-2</c:v>
                </c:pt>
                <c:pt idx="759">
                  <c:v>-1.2471307381355099E-2</c:v>
                </c:pt>
                <c:pt idx="760">
                  <c:v>-1.24895030539834E-2</c:v>
                </c:pt>
                <c:pt idx="761">
                  <c:v>-1.25076987266116E-2</c:v>
                </c:pt>
                <c:pt idx="762">
                  <c:v>-1.2525894399239901E-2</c:v>
                </c:pt>
                <c:pt idx="763">
                  <c:v>-1.2544090071868101E-2</c:v>
                </c:pt>
                <c:pt idx="764">
                  <c:v>-1.25622857444964E-2</c:v>
                </c:pt>
                <c:pt idx="765">
                  <c:v>-1.25804814171246E-2</c:v>
                </c:pt>
                <c:pt idx="766">
                  <c:v>-1.25986770897529E-2</c:v>
                </c:pt>
                <c:pt idx="767">
                  <c:v>-1.26168727623811E-2</c:v>
                </c:pt>
                <c:pt idx="768">
                  <c:v>-1.2635068435009399E-2</c:v>
                </c:pt>
                <c:pt idx="769">
                  <c:v>-1.2653264107637599E-2</c:v>
                </c:pt>
                <c:pt idx="770">
                  <c:v>-1.26714597802659E-2</c:v>
                </c:pt>
                <c:pt idx="771">
                  <c:v>-1.26896554528941E-2</c:v>
                </c:pt>
                <c:pt idx="772">
                  <c:v>-1.2707851125522401E-2</c:v>
                </c:pt>
                <c:pt idx="773">
                  <c:v>-1.2726046798150601E-2</c:v>
                </c:pt>
                <c:pt idx="774">
                  <c:v>-1.27442424707789E-2</c:v>
                </c:pt>
                <c:pt idx="775">
                  <c:v>-1.27624381434071E-2</c:v>
                </c:pt>
                <c:pt idx="776">
                  <c:v>-1.27806338160354E-2</c:v>
                </c:pt>
                <c:pt idx="777">
                  <c:v>-1.27988294886636E-2</c:v>
                </c:pt>
                <c:pt idx="778">
                  <c:v>-1.2817025161291899E-2</c:v>
                </c:pt>
                <c:pt idx="779">
                  <c:v>-1.2835220833920099E-2</c:v>
                </c:pt>
                <c:pt idx="780">
                  <c:v>-1.28534165065484E-2</c:v>
                </c:pt>
                <c:pt idx="781">
                  <c:v>-1.28716121791766E-2</c:v>
                </c:pt>
                <c:pt idx="782">
                  <c:v>-1.2889807851804901E-2</c:v>
                </c:pt>
                <c:pt idx="783">
                  <c:v>-1.2908003524433101E-2</c:v>
                </c:pt>
                <c:pt idx="784">
                  <c:v>-1.29261991970614E-2</c:v>
                </c:pt>
                <c:pt idx="785">
                  <c:v>-1.29443948696896E-2</c:v>
                </c:pt>
                <c:pt idx="786">
                  <c:v>-1.29625905423179E-2</c:v>
                </c:pt>
                <c:pt idx="787">
                  <c:v>-1.29807862149461E-2</c:v>
                </c:pt>
                <c:pt idx="788">
                  <c:v>-1.2998981887574401E-2</c:v>
                </c:pt>
                <c:pt idx="789">
                  <c:v>-1.3017177560202599E-2</c:v>
                </c:pt>
                <c:pt idx="790">
                  <c:v>-1.30353732328309E-2</c:v>
                </c:pt>
                <c:pt idx="791">
                  <c:v>-1.30535689054592E-2</c:v>
                </c:pt>
                <c:pt idx="792">
                  <c:v>-1.30717645780874E-2</c:v>
                </c:pt>
                <c:pt idx="793">
                  <c:v>-1.3089960250715601E-2</c:v>
                </c:pt>
                <c:pt idx="794">
                  <c:v>-1.3108155923343899E-2</c:v>
                </c:pt>
                <c:pt idx="795">
                  <c:v>-1.3126351595972099E-2</c:v>
                </c:pt>
                <c:pt idx="796">
                  <c:v>-1.31445472686004E-2</c:v>
                </c:pt>
                <c:pt idx="797">
                  <c:v>-1.31627429412286E-2</c:v>
                </c:pt>
                <c:pt idx="798">
                  <c:v>-1.3180938613856901E-2</c:v>
                </c:pt>
                <c:pt idx="799">
                  <c:v>-1.3199134286485101E-2</c:v>
                </c:pt>
                <c:pt idx="800">
                  <c:v>-1.32173299591134E-2</c:v>
                </c:pt>
                <c:pt idx="801">
                  <c:v>-1.32355256317416E-2</c:v>
                </c:pt>
                <c:pt idx="802">
                  <c:v>-1.32537213043699E-2</c:v>
                </c:pt>
                <c:pt idx="803">
                  <c:v>-1.3271916976998199E-2</c:v>
                </c:pt>
                <c:pt idx="804">
                  <c:v>-1.3290112649626399E-2</c:v>
                </c:pt>
                <c:pt idx="805">
                  <c:v>-1.3308308322254599E-2</c:v>
                </c:pt>
                <c:pt idx="806">
                  <c:v>-1.33265039948829E-2</c:v>
                </c:pt>
                <c:pt idx="807">
                  <c:v>-1.33446996675111E-2</c:v>
                </c:pt>
                <c:pt idx="808">
                  <c:v>-1.3362895340139401E-2</c:v>
                </c:pt>
                <c:pt idx="809">
                  <c:v>-1.33810910127677E-2</c:v>
                </c:pt>
                <c:pt idx="810">
                  <c:v>-1.33992866853959E-2</c:v>
                </c:pt>
                <c:pt idx="811">
                  <c:v>-1.34174823580241E-2</c:v>
                </c:pt>
                <c:pt idx="812">
                  <c:v>-1.34356780306524E-2</c:v>
                </c:pt>
                <c:pt idx="813">
                  <c:v>-1.34538737032806E-2</c:v>
                </c:pt>
                <c:pt idx="814">
                  <c:v>-1.3472069375908899E-2</c:v>
                </c:pt>
                <c:pt idx="815">
                  <c:v>-1.34902650485372E-2</c:v>
                </c:pt>
                <c:pt idx="816">
                  <c:v>-1.35084607211654E-2</c:v>
                </c:pt>
                <c:pt idx="817">
                  <c:v>-1.3526656393793701E-2</c:v>
                </c:pt>
                <c:pt idx="818">
                  <c:v>-1.3544852066421901E-2</c:v>
                </c:pt>
                <c:pt idx="819">
                  <c:v>-1.3563047739050199E-2</c:v>
                </c:pt>
                <c:pt idx="820">
                  <c:v>-1.3581243411678399E-2</c:v>
                </c:pt>
                <c:pt idx="821">
                  <c:v>-1.35994390843067E-2</c:v>
                </c:pt>
                <c:pt idx="822">
                  <c:v>-1.36176347569349E-2</c:v>
                </c:pt>
                <c:pt idx="823">
                  <c:v>-1.3635830429563201E-2</c:v>
                </c:pt>
                <c:pt idx="824">
                  <c:v>-1.3654026102191401E-2</c:v>
                </c:pt>
                <c:pt idx="825">
                  <c:v>-1.36722217748197E-2</c:v>
                </c:pt>
                <c:pt idx="826">
                  <c:v>-1.36904174474479E-2</c:v>
                </c:pt>
                <c:pt idx="827">
                  <c:v>-1.37086131200762E-2</c:v>
                </c:pt>
                <c:pt idx="828">
                  <c:v>-1.37268087927044E-2</c:v>
                </c:pt>
                <c:pt idx="829">
                  <c:v>-1.3745004465332699E-2</c:v>
                </c:pt>
                <c:pt idx="830">
                  <c:v>-1.3763200137960899E-2</c:v>
                </c:pt>
                <c:pt idx="831">
                  <c:v>-1.37813958105892E-2</c:v>
                </c:pt>
                <c:pt idx="832">
                  <c:v>-1.37995914832174E-2</c:v>
                </c:pt>
                <c:pt idx="833">
                  <c:v>-1.3817787155845701E-2</c:v>
                </c:pt>
                <c:pt idx="834">
                  <c:v>-1.3835982828473901E-2</c:v>
                </c:pt>
                <c:pt idx="835">
                  <c:v>-1.38541785011022E-2</c:v>
                </c:pt>
                <c:pt idx="836">
                  <c:v>-1.38723741737304E-2</c:v>
                </c:pt>
                <c:pt idx="837">
                  <c:v>-1.38905698463587E-2</c:v>
                </c:pt>
                <c:pt idx="838">
                  <c:v>-1.39087655189869E-2</c:v>
                </c:pt>
                <c:pt idx="839">
                  <c:v>-1.3926961191615199E-2</c:v>
                </c:pt>
                <c:pt idx="840">
                  <c:v>-1.3945156864243399E-2</c:v>
                </c:pt>
                <c:pt idx="841">
                  <c:v>-1.39633525368717E-2</c:v>
                </c:pt>
                <c:pt idx="842">
                  <c:v>-1.39815482094999E-2</c:v>
                </c:pt>
                <c:pt idx="843">
                  <c:v>-1.3999743882128201E-2</c:v>
                </c:pt>
                <c:pt idx="844">
                  <c:v>-1.4017939554756401E-2</c:v>
                </c:pt>
                <c:pt idx="845">
                  <c:v>-1.40361352273847E-2</c:v>
                </c:pt>
                <c:pt idx="846">
                  <c:v>-1.40543309000129E-2</c:v>
                </c:pt>
                <c:pt idx="847">
                  <c:v>-1.40725265726412E-2</c:v>
                </c:pt>
                <c:pt idx="848">
                  <c:v>-1.40907222452694E-2</c:v>
                </c:pt>
                <c:pt idx="849">
                  <c:v>-1.4108917917897699E-2</c:v>
                </c:pt>
                <c:pt idx="850">
                  <c:v>-1.4127113590525899E-2</c:v>
                </c:pt>
                <c:pt idx="851">
                  <c:v>-1.41453092631542E-2</c:v>
                </c:pt>
                <c:pt idx="852">
                  <c:v>-1.41635049357824E-2</c:v>
                </c:pt>
                <c:pt idx="853">
                  <c:v>-1.4181700608410701E-2</c:v>
                </c:pt>
                <c:pt idx="854">
                  <c:v>-1.4199896281038901E-2</c:v>
                </c:pt>
                <c:pt idx="855">
                  <c:v>-1.4218091953667199E-2</c:v>
                </c:pt>
                <c:pt idx="856">
                  <c:v>-1.4236287626295399E-2</c:v>
                </c:pt>
                <c:pt idx="857">
                  <c:v>-1.42544832989237E-2</c:v>
                </c:pt>
                <c:pt idx="858">
                  <c:v>-1.42726789715519E-2</c:v>
                </c:pt>
                <c:pt idx="859">
                  <c:v>-1.4290874644180201E-2</c:v>
                </c:pt>
                <c:pt idx="860">
                  <c:v>-1.4309070316808401E-2</c:v>
                </c:pt>
                <c:pt idx="861">
                  <c:v>-1.43272659894367E-2</c:v>
                </c:pt>
                <c:pt idx="862">
                  <c:v>-1.43454616620649E-2</c:v>
                </c:pt>
                <c:pt idx="863">
                  <c:v>-1.43636573346932E-2</c:v>
                </c:pt>
                <c:pt idx="864">
                  <c:v>-1.43818530073214E-2</c:v>
                </c:pt>
                <c:pt idx="865">
                  <c:v>-1.4400048679949699E-2</c:v>
                </c:pt>
                <c:pt idx="866">
                  <c:v>-1.4418244352577899E-2</c:v>
                </c:pt>
                <c:pt idx="867">
                  <c:v>-1.44364400252062E-2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BBC-41A3-8230-56DCBAE39C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-0.5mm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Sheet1!$C$3:$C$870</c:f>
              <c:numCache>
                <c:formatCode>0.00E+00</c:formatCode>
                <c:ptCount val="868"/>
                <c:pt idx="0">
                  <c:v>1.88064401614703E-3</c:v>
                </c:pt>
                <c:pt idx="1">
                  <c:v>2.0166129775709401E-3</c:v>
                </c:pt>
                <c:pt idx="2">
                  <c:v>2.15879861311301E-3</c:v>
                </c:pt>
                <c:pt idx="3">
                  <c:v>2.30731159300432E-3</c:v>
                </c:pt>
                <c:pt idx="4">
                  <c:v>2.4622585666987801E-3</c:v>
                </c:pt>
                <c:pt idx="5">
                  <c:v>2.62376658705196E-3</c:v>
                </c:pt>
                <c:pt idx="6">
                  <c:v>2.7919567373181501E-3</c:v>
                </c:pt>
                <c:pt idx="7">
                  <c:v>2.9669435619812399E-3</c:v>
                </c:pt>
                <c:pt idx="8">
                  <c:v>3.1488432461764201E-3</c:v>
                </c:pt>
                <c:pt idx="9">
                  <c:v>3.33777903461397E-3</c:v>
                </c:pt>
                <c:pt idx="10">
                  <c:v>3.5338623248128802E-3</c:v>
                </c:pt>
                <c:pt idx="11">
                  <c:v>3.7372007826202E-3</c:v>
                </c:pt>
                <c:pt idx="12">
                  <c:v>3.9479047829747401E-3</c:v>
                </c:pt>
                <c:pt idx="13">
                  <c:v>4.1661088178568499E-3</c:v>
                </c:pt>
                <c:pt idx="14">
                  <c:v>4.3919419760734399E-3</c:v>
                </c:pt>
                <c:pt idx="15">
                  <c:v>4.6255211909312999E-3</c:v>
                </c:pt>
                <c:pt idx="16">
                  <c:v>4.86694641476371E-3</c:v>
                </c:pt>
                <c:pt idx="17">
                  <c:v>5.1163321784615497E-3</c:v>
                </c:pt>
                <c:pt idx="18">
                  <c:v>5.3737717289809202E-3</c:v>
                </c:pt>
                <c:pt idx="19">
                  <c:v>5.6393647276621103E-3</c:v>
                </c:pt>
                <c:pt idx="20">
                  <c:v>5.9132244533972901E-3</c:v>
                </c:pt>
                <c:pt idx="21">
                  <c:v>6.1954586639136403E-3</c:v>
                </c:pt>
                <c:pt idx="22">
                  <c:v>6.4861710741377504E-3</c:v>
                </c:pt>
                <c:pt idx="23">
                  <c:v>6.7854553872663502E-3</c:v>
                </c:pt>
                <c:pt idx="24">
                  <c:v>7.0934066330753803E-3</c:v>
                </c:pt>
                <c:pt idx="25">
                  <c:v>7.4101265653995297E-3</c:v>
                </c:pt>
                <c:pt idx="26">
                  <c:v>7.7357138572868396E-3</c:v>
                </c:pt>
                <c:pt idx="27">
                  <c:v>8.0702702316252806E-3</c:v>
                </c:pt>
                <c:pt idx="28">
                  <c:v>8.4138908837321502E-3</c:v>
                </c:pt>
                <c:pt idx="29">
                  <c:v>8.7666679070890902E-3</c:v>
                </c:pt>
                <c:pt idx="30">
                  <c:v>9.1286847892193702E-3</c:v>
                </c:pt>
                <c:pt idx="31">
                  <c:v>9.5000101862716506E-3</c:v>
                </c:pt>
                <c:pt idx="32">
                  <c:v>9.8807036798808905E-3</c:v>
                </c:pt>
                <c:pt idx="33">
                  <c:v>1.0270825352439601E-2</c:v>
                </c:pt>
                <c:pt idx="34">
                  <c:v>1.0670429145924899E-2</c:v>
                </c:pt>
                <c:pt idx="35">
                  <c:v>1.10795741580831E-2</c:v>
                </c:pt>
                <c:pt idx="36">
                  <c:v>1.1498310427846801E-2</c:v>
                </c:pt>
                <c:pt idx="37">
                  <c:v>1.19266977419504E-2</c:v>
                </c:pt>
                <c:pt idx="38">
                  <c:v>1.2364789543800599E-2</c:v>
                </c:pt>
                <c:pt idx="39">
                  <c:v>1.28126296058493E-2</c:v>
                </c:pt>
                <c:pt idx="40">
                  <c:v>1.32702637890664E-2</c:v>
                </c:pt>
                <c:pt idx="41">
                  <c:v>1.3737717765006501E-2</c:v>
                </c:pt>
                <c:pt idx="42">
                  <c:v>1.4215014459622E-2</c:v>
                </c:pt>
                <c:pt idx="43">
                  <c:v>1.4702183956970901E-2</c:v>
                </c:pt>
                <c:pt idx="44">
                  <c:v>1.5199245960384E-2</c:v>
                </c:pt>
                <c:pt idx="45">
                  <c:v>1.5706201808375501E-2</c:v>
                </c:pt>
                <c:pt idx="46">
                  <c:v>1.6223039128843798E-2</c:v>
                </c:pt>
                <c:pt idx="47">
                  <c:v>1.6749762042375198E-2</c:v>
                </c:pt>
                <c:pt idx="48">
                  <c:v>1.72863852777713E-2</c:v>
                </c:pt>
                <c:pt idx="49">
                  <c:v>1.78329164549825E-2</c:v>
                </c:pt>
                <c:pt idx="50">
                  <c:v>1.8389347649870099E-2</c:v>
                </c:pt>
                <c:pt idx="51">
                  <c:v>1.8955651781875998E-2</c:v>
                </c:pt>
                <c:pt idx="52">
                  <c:v>1.9531800586369701E-2</c:v>
                </c:pt>
                <c:pt idx="53">
                  <c:v>2.01177697804708E-2</c:v>
                </c:pt>
                <c:pt idx="54">
                  <c:v>2.0713536511727401E-2</c:v>
                </c:pt>
                <c:pt idx="55">
                  <c:v>2.1319075001625099E-2</c:v>
                </c:pt>
                <c:pt idx="56">
                  <c:v>2.1934340317822799E-2</c:v>
                </c:pt>
                <c:pt idx="57">
                  <c:v>2.2559288329254398E-2</c:v>
                </c:pt>
                <c:pt idx="58">
                  <c:v>2.31938674964823E-2</c:v>
                </c:pt>
                <c:pt idx="59">
                  <c:v>2.3838022795564399E-2</c:v>
                </c:pt>
                <c:pt idx="60">
                  <c:v>2.4491695917393801E-2</c:v>
                </c:pt>
                <c:pt idx="61">
                  <c:v>2.51548264903531E-2</c:v>
                </c:pt>
                <c:pt idx="62">
                  <c:v>2.58273518789882E-2</c:v>
                </c:pt>
                <c:pt idx="63">
                  <c:v>2.65092065063821E-2</c:v>
                </c:pt>
                <c:pt idx="64">
                  <c:v>2.7200322899394499E-2</c:v>
                </c:pt>
                <c:pt idx="65">
                  <c:v>2.7900631467683099E-2</c:v>
                </c:pt>
                <c:pt idx="66">
                  <c:v>2.86100648958027E-2</c:v>
                </c:pt>
                <c:pt idx="67">
                  <c:v>2.93285484205788E-2</c:v>
                </c:pt>
                <c:pt idx="68">
                  <c:v>3.0056003533456901E-2</c:v>
                </c:pt>
                <c:pt idx="69">
                  <c:v>3.0792348146871502E-2</c:v>
                </c:pt>
                <c:pt idx="70">
                  <c:v>3.15374966701586E-2</c:v>
                </c:pt>
                <c:pt idx="71">
                  <c:v>3.2291359934020998E-2</c:v>
                </c:pt>
                <c:pt idx="72">
                  <c:v>3.3053844701752301E-2</c:v>
                </c:pt>
                <c:pt idx="73">
                  <c:v>3.3824853093852497E-2</c:v>
                </c:pt>
                <c:pt idx="74">
                  <c:v>3.4604282133739797E-2</c:v>
                </c:pt>
                <c:pt idx="75">
                  <c:v>3.5392023560116802E-2</c:v>
                </c:pt>
                <c:pt idx="76">
                  <c:v>3.6187963715328599E-2</c:v>
                </c:pt>
                <c:pt idx="77">
                  <c:v>3.6991983097825601E-2</c:v>
                </c:pt>
                <c:pt idx="78">
                  <c:v>3.7803955851112202E-2</c:v>
                </c:pt>
                <c:pt idx="79">
                  <c:v>3.8623750320626003E-2</c:v>
                </c:pt>
                <c:pt idx="80">
                  <c:v>3.9451228352431401E-2</c:v>
                </c:pt>
                <c:pt idx="81">
                  <c:v>4.0286245478008902E-2</c:v>
                </c:pt>
                <c:pt idx="82">
                  <c:v>4.1128651382205998E-2</c:v>
                </c:pt>
                <c:pt idx="83">
                  <c:v>4.1978289804745203E-2</c:v>
                </c:pt>
                <c:pt idx="84">
                  <c:v>4.2834999572962801E-2</c:v>
                </c:pt>
                <c:pt idx="85">
                  <c:v>4.36986143877897E-2</c:v>
                </c:pt>
                <c:pt idx="86">
                  <c:v>4.4568963637513698E-2</c:v>
                </c:pt>
                <c:pt idx="87">
                  <c:v>4.5445873646354301E-2</c:v>
                </c:pt>
                <c:pt idx="88">
                  <c:v>4.6329167203331599E-2</c:v>
                </c:pt>
                <c:pt idx="89">
                  <c:v>4.7218665216518602E-2</c:v>
                </c:pt>
                <c:pt idx="90">
                  <c:v>4.8114187446032297E-2</c:v>
                </c:pt>
                <c:pt idx="91">
                  <c:v>4.9015552924003197E-2</c:v>
                </c:pt>
                <c:pt idx="92">
                  <c:v>4.9922580747892097E-2</c:v>
                </c:pt>
                <c:pt idx="93">
                  <c:v>5.0835090753003902E-2</c:v>
                </c:pt>
                <c:pt idx="94">
                  <c:v>5.1752904719513701E-2</c:v>
                </c:pt>
                <c:pt idx="95">
                  <c:v>5.26758465236737E-2</c:v>
                </c:pt>
                <c:pt idx="96">
                  <c:v>5.3603742648309402E-2</c:v>
                </c:pt>
                <c:pt idx="97">
                  <c:v>5.4536422841685001E-2</c:v>
                </c:pt>
                <c:pt idx="98">
                  <c:v>5.54737205328244E-2</c:v>
                </c:pt>
                <c:pt idx="99">
                  <c:v>5.6415472866054403E-2</c:v>
                </c:pt>
                <c:pt idx="100">
                  <c:v>5.73615209698672E-2</c:v>
                </c:pt>
                <c:pt idx="101">
                  <c:v>5.8311709959402498E-2</c:v>
                </c:pt>
                <c:pt idx="102">
                  <c:v>5.9265889455295803E-2</c:v>
                </c:pt>
                <c:pt idx="103">
                  <c:v>6.0223913306071401E-2</c:v>
                </c:pt>
                <c:pt idx="104">
                  <c:v>6.1185639882581702E-2</c:v>
                </c:pt>
                <c:pt idx="105">
                  <c:v>6.2150931840789E-2</c:v>
                </c:pt>
                <c:pt idx="106">
                  <c:v>6.3119656164319596E-2</c:v>
                </c:pt>
                <c:pt idx="107">
                  <c:v>6.4091684336672297E-2</c:v>
                </c:pt>
                <c:pt idx="108">
                  <c:v>6.5066891972253293E-2</c:v>
                </c:pt>
                <c:pt idx="109">
                  <c:v>6.6045158709978402E-2</c:v>
                </c:pt>
                <c:pt idx="110">
                  <c:v>6.7026368406281803E-2</c:v>
                </c:pt>
                <c:pt idx="111">
                  <c:v>6.8010408826902305E-2</c:v>
                </c:pt>
                <c:pt idx="112">
                  <c:v>6.8997171708683303E-2</c:v>
                </c:pt>
                <c:pt idx="113">
                  <c:v>6.9986552419628298E-2</c:v>
                </c:pt>
                <c:pt idx="114">
                  <c:v>7.0978449896698201E-2</c:v>
                </c:pt>
                <c:pt idx="115">
                  <c:v>7.1972766769245397E-2</c:v>
                </c:pt>
                <c:pt idx="116">
                  <c:v>7.2969408831815796E-2</c:v>
                </c:pt>
                <c:pt idx="117">
                  <c:v>7.3968285181911203E-2</c:v>
                </c:pt>
                <c:pt idx="118">
                  <c:v>7.4969308014955105E-2</c:v>
                </c:pt>
                <c:pt idx="119">
                  <c:v>7.5972392434225197E-2</c:v>
                </c:pt>
                <c:pt idx="120">
                  <c:v>7.6977456388823307E-2</c:v>
                </c:pt>
                <c:pt idx="121">
                  <c:v>7.7984420631487805E-2</c:v>
                </c:pt>
                <c:pt idx="122">
                  <c:v>7.8993208421399702E-2</c:v>
                </c:pt>
                <c:pt idx="123">
                  <c:v>8.0003745511133997E-2</c:v>
                </c:pt>
                <c:pt idx="124">
                  <c:v>8.1015959947990004E-2</c:v>
                </c:pt>
                <c:pt idx="125">
                  <c:v>8.2029782175398205E-2</c:v>
                </c:pt>
                <c:pt idx="126">
                  <c:v>8.3045144830563994E-2</c:v>
                </c:pt>
                <c:pt idx="127">
                  <c:v>8.4061982728753301E-2</c:v>
                </c:pt>
                <c:pt idx="128">
                  <c:v>8.5080232821026502E-2</c:v>
                </c:pt>
                <c:pt idx="129">
                  <c:v>8.6099834093680494E-2</c:v>
                </c:pt>
                <c:pt idx="130">
                  <c:v>8.7120727656374797E-2</c:v>
                </c:pt>
                <c:pt idx="131">
                  <c:v>8.8142856680664405E-2</c:v>
                </c:pt>
                <c:pt idx="132">
                  <c:v>8.9166166309012307E-2</c:v>
                </c:pt>
                <c:pt idx="133">
                  <c:v>9.0190603680760303E-2</c:v>
                </c:pt>
                <c:pt idx="134">
                  <c:v>9.1216117931398805E-2</c:v>
                </c:pt>
                <c:pt idx="135">
                  <c:v>9.2242659925335493E-2</c:v>
                </c:pt>
                <c:pt idx="136">
                  <c:v>9.3270182242406505E-2</c:v>
                </c:pt>
                <c:pt idx="137">
                  <c:v>9.4298639148840596E-2</c:v>
                </c:pt>
                <c:pt idx="138">
                  <c:v>9.5327986358658801E-2</c:v>
                </c:pt>
                <c:pt idx="139">
                  <c:v>9.6358181101008494E-2</c:v>
                </c:pt>
                <c:pt idx="140">
                  <c:v>9.7389181831697896E-2</c:v>
                </c:pt>
                <c:pt idx="141">
                  <c:v>9.8420948304484598E-2</c:v>
                </c:pt>
                <c:pt idx="142">
                  <c:v>9.9453441436776702E-2</c:v>
                </c:pt>
                <c:pt idx="143">
                  <c:v>0.10048662339744199</c:v>
                </c:pt>
                <c:pt idx="144">
                  <c:v>0.101520457597731</c:v>
                </c:pt>
                <c:pt idx="145">
                  <c:v>0.102554908637057</c:v>
                </c:pt>
                <c:pt idx="146">
                  <c:v>0.10358994247799699</c:v>
                </c:pt>
                <c:pt idx="147">
                  <c:v>0.10462552629058</c:v>
                </c:pt>
                <c:pt idx="148">
                  <c:v>0.10566162860002901</c:v>
                </c:pt>
                <c:pt idx="149">
                  <c:v>0.106698219157669</c:v>
                </c:pt>
                <c:pt idx="150">
                  <c:v>0.107735268829003</c:v>
                </c:pt>
                <c:pt idx="151">
                  <c:v>0.108772749632463</c:v>
                </c:pt>
                <c:pt idx="152">
                  <c:v>0.109810634578663</c:v>
                </c:pt>
                <c:pt idx="153">
                  <c:v>0.110848897524444</c:v>
                </c:pt>
                <c:pt idx="154">
                  <c:v>0.111887513210558</c:v>
                </c:pt>
                <c:pt idx="155">
                  <c:v>0.11292645717090501</c:v>
                </c:pt>
                <c:pt idx="156">
                  <c:v>0.11396570582306</c:v>
                </c:pt>
                <c:pt idx="157">
                  <c:v>0.115005236410818</c:v>
                </c:pt>
                <c:pt idx="158">
                  <c:v>0.116045027043789</c:v>
                </c:pt>
                <c:pt idx="159">
                  <c:v>0.117085056745661</c:v>
                </c:pt>
                <c:pt idx="160">
                  <c:v>0.118125305442196</c:v>
                </c:pt>
                <c:pt idx="161">
                  <c:v>0.119165754045319</c:v>
                </c:pt>
                <c:pt idx="162">
                  <c:v>0.120206384404613</c:v>
                </c:pt>
                <c:pt idx="163">
                  <c:v>0.12124717927121099</c:v>
                </c:pt>
                <c:pt idx="164">
                  <c:v>0.122288122294039</c:v>
                </c:pt>
                <c:pt idx="165">
                  <c:v>0.123329198015437</c:v>
                </c:pt>
                <c:pt idx="166">
                  <c:v>0.124370391909088</c:v>
                </c:pt>
                <c:pt idx="167">
                  <c:v>0.125411690401558</c:v>
                </c:pt>
                <c:pt idx="168">
                  <c:v>0.12645308088444601</c:v>
                </c:pt>
                <c:pt idx="169">
                  <c:v>0.12749455177179</c:v>
                </c:pt>
                <c:pt idx="170">
                  <c:v>0.12853609247056899</c:v>
                </c:pt>
                <c:pt idx="171">
                  <c:v>0.12957769342467901</c:v>
                </c:pt>
                <c:pt idx="172">
                  <c:v>0.130619346090945</c:v>
                </c:pt>
                <c:pt idx="173">
                  <c:v>0.131661042925557</c:v>
                </c:pt>
                <c:pt idx="174">
                  <c:v>0.13270277735254399</c:v>
                </c:pt>
                <c:pt idx="175">
                  <c:v>0.13374454369171701</c:v>
                </c:pt>
                <c:pt idx="176">
                  <c:v>0.13478633710170199</c:v>
                </c:pt>
                <c:pt idx="177">
                  <c:v>0.13582815346866101</c:v>
                </c:pt>
                <c:pt idx="178">
                  <c:v>0.136869989323362</c:v>
                </c:pt>
                <c:pt idx="179">
                  <c:v>0.137911841741928</c:v>
                </c:pt>
                <c:pt idx="180">
                  <c:v>0.13895370826181599</c:v>
                </c:pt>
                <c:pt idx="181">
                  <c:v>0.13999558679215199</c:v>
                </c:pt>
                <c:pt idx="182">
                  <c:v>0.14103747554853499</c:v>
                </c:pt>
                <c:pt idx="183">
                  <c:v>0.142079372999384</c:v>
                </c:pt>
                <c:pt idx="184">
                  <c:v>0.14312127783303399</c:v>
                </c:pt>
                <c:pt idx="185">
                  <c:v>0.14416318892146199</c:v>
                </c:pt>
                <c:pt idx="186">
                  <c:v>0.14520510529935499</c:v>
                </c:pt>
                <c:pt idx="187">
                  <c:v>0.146247026150189</c:v>
                </c:pt>
                <c:pt idx="188">
                  <c:v>0.14728895078610399</c:v>
                </c:pt>
                <c:pt idx="189">
                  <c:v>0.14833087862675301</c:v>
                </c:pt>
                <c:pt idx="190">
                  <c:v>0.14937280919141199</c:v>
                </c:pt>
                <c:pt idx="191">
                  <c:v>0.15041474208262101</c:v>
                </c:pt>
                <c:pt idx="192">
                  <c:v>0.15145667696944101</c:v>
                </c:pt>
                <c:pt idx="193">
                  <c:v>0.15249861357779201</c:v>
                </c:pt>
                <c:pt idx="194">
                  <c:v>0.15354055167750899</c:v>
                </c:pt>
                <c:pt idx="195">
                  <c:v>0.15458249107626501</c:v>
                </c:pt>
                <c:pt idx="196">
                  <c:v>0.15562443161215</c:v>
                </c:pt>
                <c:pt idx="197">
                  <c:v>0.15666637314776599</c:v>
                </c:pt>
                <c:pt idx="198">
                  <c:v>0.157708315565464</c:v>
                </c:pt>
                <c:pt idx="199">
                  <c:v>0.15875025876519</c:v>
                </c:pt>
                <c:pt idx="200">
                  <c:v>0.15979220266049701</c:v>
                </c:pt>
                <c:pt idx="201">
                  <c:v>0.160834147176068</c:v>
                </c:pt>
                <c:pt idx="202">
                  <c:v>0.161876092245272</c:v>
                </c:pt>
                <c:pt idx="203">
                  <c:v>0.16291803780977701</c:v>
                </c:pt>
                <c:pt idx="204">
                  <c:v>0.16395998381847801</c:v>
                </c:pt>
                <c:pt idx="205">
                  <c:v>0.165001930227196</c:v>
                </c:pt>
                <c:pt idx="206">
                  <c:v>0.166043876995841</c:v>
                </c:pt>
                <c:pt idx="207">
                  <c:v>0.16708582408977199</c:v>
                </c:pt>
                <c:pt idx="208">
                  <c:v>0.16812777147763</c:v>
                </c:pt>
                <c:pt idx="209">
                  <c:v>0.169169719131021</c:v>
                </c:pt>
                <c:pt idx="210">
                  <c:v>0.17021166702411</c:v>
                </c:pt>
                <c:pt idx="211">
                  <c:v>0.17125361513390799</c:v>
                </c:pt>
                <c:pt idx="212">
                  <c:v>0.17229556343996</c:v>
                </c:pt>
                <c:pt idx="213">
                  <c:v>0.173337511923739</c:v>
                </c:pt>
                <c:pt idx="214">
                  <c:v>0.174379460568091</c:v>
                </c:pt>
                <c:pt idx="215">
                  <c:v>0.17542140935739201</c:v>
                </c:pt>
                <c:pt idx="216">
                  <c:v>0.17646335827738699</c:v>
                </c:pt>
                <c:pt idx="217">
                  <c:v>0.17750530731499101</c:v>
                </c:pt>
                <c:pt idx="218">
                  <c:v>0.178547256458474</c:v>
                </c:pt>
                <c:pt idx="219">
                  <c:v>0.17958920569727599</c:v>
                </c:pt>
                <c:pt idx="220">
                  <c:v>0.18063115502232799</c:v>
                </c:pt>
                <c:pt idx="221">
                  <c:v>0.18167310442569001</c:v>
                </c:pt>
                <c:pt idx="222">
                  <c:v>0.18271505389989301</c:v>
                </c:pt>
                <c:pt idx="223">
                  <c:v>0.18375700343821699</c:v>
                </c:pt>
                <c:pt idx="224">
                  <c:v>0.184798953034193</c:v>
                </c:pt>
                <c:pt idx="225">
                  <c:v>0.18584090268209599</c:v>
                </c:pt>
                <c:pt idx="226">
                  <c:v>0.186882852376032</c:v>
                </c:pt>
                <c:pt idx="227">
                  <c:v>0.187924802110607</c:v>
                </c:pt>
                <c:pt idx="228">
                  <c:v>0.18896675188119599</c:v>
                </c:pt>
                <c:pt idx="229">
                  <c:v>0.19000870168325301</c:v>
                </c:pt>
                <c:pt idx="230">
                  <c:v>0.191050651513233</c:v>
                </c:pt>
                <c:pt idx="231">
                  <c:v>0.19209260136806999</c:v>
                </c:pt>
                <c:pt idx="232">
                  <c:v>0.19313455124430101</c:v>
                </c:pt>
                <c:pt idx="233">
                  <c:v>0.194176501139077</c:v>
                </c:pt>
                <c:pt idx="234">
                  <c:v>0.19521845105029001</c:v>
                </c:pt>
                <c:pt idx="235">
                  <c:v>0.196260400976566</c:v>
                </c:pt>
                <c:pt idx="236">
                  <c:v>0.197302350915947</c:v>
                </c:pt>
                <c:pt idx="237">
                  <c:v>0.19834430086567501</c:v>
                </c:pt>
                <c:pt idx="238">
                  <c:v>0.19938625082349301</c:v>
                </c:pt>
                <c:pt idx="239">
                  <c:v>0.20042820078759299</c:v>
                </c:pt>
                <c:pt idx="240">
                  <c:v>0.20147015075722699</c:v>
                </c:pt>
                <c:pt idx="241">
                  <c:v>0.202512100731676</c:v>
                </c:pt>
                <c:pt idx="242">
                  <c:v>0.203554050709951</c:v>
                </c:pt>
                <c:pt idx="243">
                  <c:v>0.20459600069092401</c:v>
                </c:pt>
                <c:pt idx="244">
                  <c:v>0.20563795067337601</c:v>
                </c:pt>
                <c:pt idx="245">
                  <c:v>0.20667990065708899</c:v>
                </c:pt>
                <c:pt idx="246">
                  <c:v>0.20772185064168</c:v>
                </c:pt>
                <c:pt idx="247">
                  <c:v>0.20876380062699601</c:v>
                </c:pt>
                <c:pt idx="248">
                  <c:v>0.20980575061297799</c:v>
                </c:pt>
                <c:pt idx="249">
                  <c:v>0.210847700599575</c:v>
                </c:pt>
                <c:pt idx="250">
                  <c:v>0.21188965058673701</c:v>
                </c:pt>
                <c:pt idx="251">
                  <c:v>0.21293160057441901</c:v>
                </c:pt>
                <c:pt idx="252">
                  <c:v>0.213973550562579</c:v>
                </c:pt>
                <c:pt idx="253">
                  <c:v>0.21501550055118099</c:v>
                </c:pt>
                <c:pt idx="254">
                  <c:v>0.21605745054018199</c:v>
                </c:pt>
                <c:pt idx="255">
                  <c:v>0.21709940052927301</c:v>
                </c:pt>
                <c:pt idx="256">
                  <c:v>0.218141350518364</c:v>
                </c:pt>
                <c:pt idx="257">
                  <c:v>0.21918330050745499</c:v>
                </c:pt>
                <c:pt idx="258">
                  <c:v>0.22022525049654601</c:v>
                </c:pt>
                <c:pt idx="259">
                  <c:v>0.221267200485636</c:v>
                </c:pt>
                <c:pt idx="260">
                  <c:v>0.22230915047472699</c:v>
                </c:pt>
                <c:pt idx="261">
                  <c:v>0.22335110046381701</c:v>
                </c:pt>
                <c:pt idx="262">
                  <c:v>0.224393050452908</c:v>
                </c:pt>
                <c:pt idx="263">
                  <c:v>0.22543500044199899</c:v>
                </c:pt>
                <c:pt idx="264">
                  <c:v>0.22647695043109001</c:v>
                </c:pt>
                <c:pt idx="265">
                  <c:v>0.227518900420181</c:v>
                </c:pt>
                <c:pt idx="266">
                  <c:v>0.22856085040927099</c:v>
                </c:pt>
                <c:pt idx="267">
                  <c:v>0.22960280039836201</c:v>
                </c:pt>
                <c:pt idx="268">
                  <c:v>0.230644750387453</c:v>
                </c:pt>
                <c:pt idx="269">
                  <c:v>0.23168670037654401</c:v>
                </c:pt>
                <c:pt idx="270">
                  <c:v>0.232728650365634</c:v>
                </c:pt>
                <c:pt idx="271">
                  <c:v>0.23377060035472499</c:v>
                </c:pt>
                <c:pt idx="272">
                  <c:v>0.23481255034381601</c:v>
                </c:pt>
                <c:pt idx="273">
                  <c:v>0.235854500332907</c:v>
                </c:pt>
                <c:pt idx="274">
                  <c:v>0.23689645032199799</c:v>
                </c:pt>
                <c:pt idx="275">
                  <c:v>0.23793840031108801</c:v>
                </c:pt>
                <c:pt idx="276">
                  <c:v>0.238980350300179</c:v>
                </c:pt>
                <c:pt idx="277">
                  <c:v>0.24002230028926999</c:v>
                </c:pt>
                <c:pt idx="278">
                  <c:v>0.24106425027836101</c:v>
                </c:pt>
                <c:pt idx="279">
                  <c:v>0.242106200267451</c:v>
                </c:pt>
                <c:pt idx="280">
                  <c:v>0.24314815025654199</c:v>
                </c:pt>
                <c:pt idx="281">
                  <c:v>0.24419010024563301</c:v>
                </c:pt>
                <c:pt idx="282">
                  <c:v>0.245232050234724</c:v>
                </c:pt>
                <c:pt idx="283">
                  <c:v>0.24627400022381399</c:v>
                </c:pt>
                <c:pt idx="284">
                  <c:v>0.24731595021290501</c:v>
                </c:pt>
                <c:pt idx="285">
                  <c:v>0.248357900201996</c:v>
                </c:pt>
                <c:pt idx="286">
                  <c:v>0.24939985019108701</c:v>
                </c:pt>
                <c:pt idx="287">
                  <c:v>0.25044180018017698</c:v>
                </c:pt>
                <c:pt idx="288">
                  <c:v>0.25148375016926799</c:v>
                </c:pt>
                <c:pt idx="289">
                  <c:v>0.25252570015835901</c:v>
                </c:pt>
                <c:pt idx="290">
                  <c:v>0.25356765014744997</c:v>
                </c:pt>
                <c:pt idx="291">
                  <c:v>0.25460960013653999</c:v>
                </c:pt>
                <c:pt idx="292">
                  <c:v>0.25565155012563101</c:v>
                </c:pt>
                <c:pt idx="293">
                  <c:v>0.25669350011472197</c:v>
                </c:pt>
                <c:pt idx="294">
                  <c:v>0.25773545010381299</c:v>
                </c:pt>
                <c:pt idx="295">
                  <c:v>0.25877740009290301</c:v>
                </c:pt>
                <c:pt idx="296">
                  <c:v>0.25981935008199403</c:v>
                </c:pt>
                <c:pt idx="297">
                  <c:v>0.26086130007108499</c:v>
                </c:pt>
                <c:pt idx="298">
                  <c:v>0.26190325006017601</c:v>
                </c:pt>
                <c:pt idx="299">
                  <c:v>0.26294520004926702</c:v>
                </c:pt>
                <c:pt idx="300">
                  <c:v>0.26398715003835699</c:v>
                </c:pt>
                <c:pt idx="301">
                  <c:v>0.26502910002744801</c:v>
                </c:pt>
                <c:pt idx="302">
                  <c:v>0.26607105001653902</c:v>
                </c:pt>
                <c:pt idx="303">
                  <c:v>0.26711300000562899</c:v>
                </c:pt>
                <c:pt idx="304">
                  <c:v>0.26815494999472</c:v>
                </c:pt>
                <c:pt idx="305">
                  <c:v>0.26919689998381102</c:v>
                </c:pt>
                <c:pt idx="306">
                  <c:v>0.27023884997290198</c:v>
                </c:pt>
                <c:pt idx="307">
                  <c:v>0.271280799961992</c:v>
                </c:pt>
                <c:pt idx="308">
                  <c:v>0.27232274995108302</c:v>
                </c:pt>
                <c:pt idx="309">
                  <c:v>0.27336469994017398</c:v>
                </c:pt>
                <c:pt idx="310">
                  <c:v>0.274406649929265</c:v>
                </c:pt>
                <c:pt idx="311">
                  <c:v>0.27544859991835602</c:v>
                </c:pt>
                <c:pt idx="312">
                  <c:v>0.27649054990744698</c:v>
                </c:pt>
                <c:pt idx="313">
                  <c:v>0.277532499896537</c:v>
                </c:pt>
                <c:pt idx="314">
                  <c:v>0.27857444988562802</c:v>
                </c:pt>
                <c:pt idx="315">
                  <c:v>0.27961639987471898</c:v>
                </c:pt>
                <c:pt idx="316">
                  <c:v>0.28065834986381</c:v>
                </c:pt>
                <c:pt idx="317">
                  <c:v>0.28170029985290002</c:v>
                </c:pt>
                <c:pt idx="318">
                  <c:v>0.28274224984199098</c:v>
                </c:pt>
                <c:pt idx="319">
                  <c:v>0.283784199831082</c:v>
                </c:pt>
                <c:pt idx="320">
                  <c:v>0.28482614982017201</c:v>
                </c:pt>
                <c:pt idx="321">
                  <c:v>0.28586809980926298</c:v>
                </c:pt>
                <c:pt idx="322">
                  <c:v>0.28691004979835399</c:v>
                </c:pt>
                <c:pt idx="323">
                  <c:v>0.28795199978744501</c:v>
                </c:pt>
                <c:pt idx="324">
                  <c:v>0.28899394977653597</c:v>
                </c:pt>
                <c:pt idx="325">
                  <c:v>0.29003589976562599</c:v>
                </c:pt>
                <c:pt idx="326">
                  <c:v>0.29107784975471701</c:v>
                </c:pt>
                <c:pt idx="327">
                  <c:v>0.29211979974380797</c:v>
                </c:pt>
                <c:pt idx="328">
                  <c:v>0.29316174973289799</c:v>
                </c:pt>
                <c:pt idx="329">
                  <c:v>0.29420369972198901</c:v>
                </c:pt>
                <c:pt idx="330">
                  <c:v>0.29524564971108003</c:v>
                </c:pt>
                <c:pt idx="331">
                  <c:v>0.29628759970017099</c:v>
                </c:pt>
                <c:pt idx="332">
                  <c:v>0.29732954968926201</c:v>
                </c:pt>
                <c:pt idx="333">
                  <c:v>0.29837149967835203</c:v>
                </c:pt>
                <c:pt idx="334">
                  <c:v>0.29941344966744299</c:v>
                </c:pt>
                <c:pt idx="335">
                  <c:v>0.30045539965653401</c:v>
                </c:pt>
                <c:pt idx="336">
                  <c:v>0.30149734964562502</c:v>
                </c:pt>
                <c:pt idx="337">
                  <c:v>0.30253929963471599</c:v>
                </c:pt>
                <c:pt idx="338">
                  <c:v>0.303581249623806</c:v>
                </c:pt>
                <c:pt idx="339">
                  <c:v>0.30462319961289702</c:v>
                </c:pt>
                <c:pt idx="340">
                  <c:v>0.30566514960198798</c:v>
                </c:pt>
                <c:pt idx="341">
                  <c:v>0.306707099591078</c:v>
                </c:pt>
                <c:pt idx="342">
                  <c:v>0.30774904958016902</c:v>
                </c:pt>
                <c:pt idx="343">
                  <c:v>0.30879099956925998</c:v>
                </c:pt>
                <c:pt idx="344">
                  <c:v>0.309832949558351</c:v>
                </c:pt>
                <c:pt idx="345">
                  <c:v>0.31087489954744202</c:v>
                </c:pt>
                <c:pt idx="346">
                  <c:v>0.31191684953653198</c:v>
                </c:pt>
                <c:pt idx="347">
                  <c:v>0.312958799525623</c:v>
                </c:pt>
                <c:pt idx="348">
                  <c:v>0.31400074951471402</c:v>
                </c:pt>
                <c:pt idx="349">
                  <c:v>0.31504269950380498</c:v>
                </c:pt>
                <c:pt idx="350">
                  <c:v>0.316084649492895</c:v>
                </c:pt>
                <c:pt idx="351">
                  <c:v>0.31712659948198602</c:v>
                </c:pt>
                <c:pt idx="352">
                  <c:v>0.31816854947107698</c:v>
                </c:pt>
                <c:pt idx="353">
                  <c:v>0.319210499460167</c:v>
                </c:pt>
                <c:pt idx="354">
                  <c:v>0.32025244944925801</c:v>
                </c:pt>
                <c:pt idx="355">
                  <c:v>0.32129439943834898</c:v>
                </c:pt>
                <c:pt idx="356">
                  <c:v>0.32233634942743999</c:v>
                </c:pt>
                <c:pt idx="357">
                  <c:v>0.32337829941653101</c:v>
                </c:pt>
                <c:pt idx="358">
                  <c:v>0.32442024940562098</c:v>
                </c:pt>
                <c:pt idx="359">
                  <c:v>0.32546219939471199</c:v>
                </c:pt>
                <c:pt idx="360">
                  <c:v>0.32650414938380301</c:v>
                </c:pt>
                <c:pt idx="361">
                  <c:v>0.32754609937289397</c:v>
                </c:pt>
                <c:pt idx="362">
                  <c:v>0.32858804936198399</c:v>
                </c:pt>
                <c:pt idx="363">
                  <c:v>0.32962999935107501</c:v>
                </c:pt>
                <c:pt idx="364">
                  <c:v>0.33067194934016603</c:v>
                </c:pt>
                <c:pt idx="365">
                  <c:v>0.33171389932925699</c:v>
                </c:pt>
                <c:pt idx="366">
                  <c:v>0.33275584931834701</c:v>
                </c:pt>
                <c:pt idx="367">
                  <c:v>0.33379779930743803</c:v>
                </c:pt>
                <c:pt idx="368">
                  <c:v>0.33483974929652899</c:v>
                </c:pt>
                <c:pt idx="369">
                  <c:v>0.33588169928562001</c:v>
                </c:pt>
                <c:pt idx="370">
                  <c:v>0.33692364927471002</c:v>
                </c:pt>
                <c:pt idx="371">
                  <c:v>0.33796559926380099</c:v>
                </c:pt>
                <c:pt idx="372">
                  <c:v>0.339007549252892</c:v>
                </c:pt>
                <c:pt idx="373">
                  <c:v>0.34004949924198302</c:v>
                </c:pt>
                <c:pt idx="374">
                  <c:v>0.34109144923107299</c:v>
                </c:pt>
                <c:pt idx="375">
                  <c:v>0.342133399220164</c:v>
                </c:pt>
                <c:pt idx="376">
                  <c:v>0.34317534920925502</c:v>
                </c:pt>
                <c:pt idx="377">
                  <c:v>0.34421729919834498</c:v>
                </c:pt>
                <c:pt idx="378">
                  <c:v>0.345259249187436</c:v>
                </c:pt>
                <c:pt idx="379">
                  <c:v>0.34630119917652702</c:v>
                </c:pt>
                <c:pt idx="380">
                  <c:v>0.34734314916561798</c:v>
                </c:pt>
                <c:pt idx="381">
                  <c:v>0.348385099154708</c:v>
                </c:pt>
                <c:pt idx="382">
                  <c:v>0.34942704914379902</c:v>
                </c:pt>
                <c:pt idx="383">
                  <c:v>0.35046899913288998</c:v>
                </c:pt>
                <c:pt idx="384">
                  <c:v>0.351510949121981</c:v>
                </c:pt>
                <c:pt idx="385">
                  <c:v>0.35255289911107202</c:v>
                </c:pt>
                <c:pt idx="386">
                  <c:v>0.35359484910016198</c:v>
                </c:pt>
                <c:pt idx="387">
                  <c:v>0.354636799089253</c:v>
                </c:pt>
                <c:pt idx="388">
                  <c:v>0.35567874907834302</c:v>
                </c:pt>
                <c:pt idx="389">
                  <c:v>0.35672069906743398</c:v>
                </c:pt>
                <c:pt idx="390">
                  <c:v>0.357762649056525</c:v>
                </c:pt>
                <c:pt idx="391">
                  <c:v>0.35880459904561601</c:v>
                </c:pt>
                <c:pt idx="392">
                  <c:v>0.35984654903470598</c:v>
                </c:pt>
                <c:pt idx="393">
                  <c:v>0.36088849902379699</c:v>
                </c:pt>
                <c:pt idx="394">
                  <c:v>0.36193044901288801</c:v>
                </c:pt>
                <c:pt idx="395">
                  <c:v>0.36297239900197897</c:v>
                </c:pt>
                <c:pt idx="396">
                  <c:v>0.36401434899106899</c:v>
                </c:pt>
                <c:pt idx="397">
                  <c:v>0.36505629898016001</c:v>
                </c:pt>
                <c:pt idx="398">
                  <c:v>0.36609824896925097</c:v>
                </c:pt>
                <c:pt idx="399">
                  <c:v>0.36714019895834099</c:v>
                </c:pt>
                <c:pt idx="400">
                  <c:v>0.36818214894743201</c:v>
                </c:pt>
                <c:pt idx="401">
                  <c:v>0.36922409893652303</c:v>
                </c:pt>
                <c:pt idx="402">
                  <c:v>0.37026604892561399</c:v>
                </c:pt>
                <c:pt idx="403">
                  <c:v>0.37130799891470401</c:v>
                </c:pt>
                <c:pt idx="404">
                  <c:v>0.37234994890379502</c:v>
                </c:pt>
                <c:pt idx="405">
                  <c:v>0.37339189889288499</c:v>
                </c:pt>
                <c:pt idx="406">
                  <c:v>0.37443384888197601</c:v>
                </c:pt>
                <c:pt idx="407">
                  <c:v>0.37547579887106702</c:v>
                </c:pt>
                <c:pt idx="408">
                  <c:v>0.37651774886015799</c:v>
                </c:pt>
                <c:pt idx="409">
                  <c:v>0.377559698849249</c:v>
                </c:pt>
                <c:pt idx="410">
                  <c:v>0.37860164883833902</c:v>
                </c:pt>
                <c:pt idx="411">
                  <c:v>0.37964359882742998</c:v>
                </c:pt>
                <c:pt idx="412">
                  <c:v>0.380685548816521</c:v>
                </c:pt>
                <c:pt idx="413">
                  <c:v>0.38172749880561102</c:v>
                </c:pt>
                <c:pt idx="414">
                  <c:v>0.38276944879470198</c:v>
                </c:pt>
                <c:pt idx="415">
                  <c:v>0.383811398783793</c:v>
                </c:pt>
                <c:pt idx="416">
                  <c:v>0.38485334877288402</c:v>
                </c:pt>
                <c:pt idx="417">
                  <c:v>0.38589529876197398</c:v>
                </c:pt>
                <c:pt idx="418">
                  <c:v>0.386937248751065</c:v>
                </c:pt>
                <c:pt idx="419">
                  <c:v>0.38797919874015602</c:v>
                </c:pt>
                <c:pt idx="420">
                  <c:v>0.38902114872924598</c:v>
                </c:pt>
                <c:pt idx="421">
                  <c:v>0.390063098718337</c:v>
                </c:pt>
                <c:pt idx="422">
                  <c:v>0.39110504870742802</c:v>
                </c:pt>
                <c:pt idx="423">
                  <c:v>0.39214699869651898</c:v>
                </c:pt>
                <c:pt idx="424">
                  <c:v>0.39318894868561</c:v>
                </c:pt>
                <c:pt idx="425">
                  <c:v>0.39423089867470001</c:v>
                </c:pt>
                <c:pt idx="426">
                  <c:v>0.39527284866379098</c:v>
                </c:pt>
                <c:pt idx="427">
                  <c:v>0.396314798652881</c:v>
                </c:pt>
                <c:pt idx="428">
                  <c:v>0.39735674864197201</c:v>
                </c:pt>
                <c:pt idx="429">
                  <c:v>0.39839869863106298</c:v>
                </c:pt>
                <c:pt idx="430">
                  <c:v>0.39944064862015399</c:v>
                </c:pt>
                <c:pt idx="431">
                  <c:v>0.40048259860924401</c:v>
                </c:pt>
                <c:pt idx="432">
                  <c:v>0.40152454859833497</c:v>
                </c:pt>
                <c:pt idx="433">
                  <c:v>0.40256649858742599</c:v>
                </c:pt>
                <c:pt idx="434">
                  <c:v>0.40360844857651601</c:v>
                </c:pt>
                <c:pt idx="435">
                  <c:v>0.40465039856560697</c:v>
                </c:pt>
                <c:pt idx="436">
                  <c:v>0.40569234855469799</c:v>
                </c:pt>
                <c:pt idx="437">
                  <c:v>0.40673429854378801</c:v>
                </c:pt>
                <c:pt idx="438">
                  <c:v>0.40777624853288003</c:v>
                </c:pt>
                <c:pt idx="439">
                  <c:v>0.40881819852196999</c:v>
                </c:pt>
                <c:pt idx="440">
                  <c:v>0.40986014851106101</c:v>
                </c:pt>
                <c:pt idx="441">
                  <c:v>0.41090209850015202</c:v>
                </c:pt>
                <c:pt idx="442">
                  <c:v>0.41194404848924199</c:v>
                </c:pt>
                <c:pt idx="443">
                  <c:v>0.41298599847833301</c:v>
                </c:pt>
                <c:pt idx="444">
                  <c:v>0.41402794846742402</c:v>
                </c:pt>
                <c:pt idx="445">
                  <c:v>0.41506989845651399</c:v>
                </c:pt>
                <c:pt idx="446">
                  <c:v>0.416111848445605</c:v>
                </c:pt>
                <c:pt idx="447">
                  <c:v>0.41715379843469602</c:v>
                </c:pt>
                <c:pt idx="448">
                  <c:v>0.41819574842378698</c:v>
                </c:pt>
                <c:pt idx="449">
                  <c:v>0.419237698412878</c:v>
                </c:pt>
                <c:pt idx="450">
                  <c:v>0.42027964840196802</c:v>
                </c:pt>
                <c:pt idx="451">
                  <c:v>0.42132159839105898</c:v>
                </c:pt>
                <c:pt idx="452">
                  <c:v>0.422363548380149</c:v>
                </c:pt>
                <c:pt idx="453">
                  <c:v>0.42340549836924002</c:v>
                </c:pt>
                <c:pt idx="454">
                  <c:v>0.42444744835833098</c:v>
                </c:pt>
                <c:pt idx="455">
                  <c:v>0.425489398347422</c:v>
                </c:pt>
                <c:pt idx="456">
                  <c:v>0.42653134833651202</c:v>
                </c:pt>
                <c:pt idx="457">
                  <c:v>0.42757329832560298</c:v>
                </c:pt>
                <c:pt idx="458">
                  <c:v>0.428615248314694</c:v>
                </c:pt>
                <c:pt idx="459">
                  <c:v>0.42965719830378402</c:v>
                </c:pt>
                <c:pt idx="460">
                  <c:v>0.43069914829287498</c:v>
                </c:pt>
                <c:pt idx="461">
                  <c:v>0.431741098281966</c:v>
                </c:pt>
                <c:pt idx="462">
                  <c:v>0.43278304827105701</c:v>
                </c:pt>
                <c:pt idx="463">
                  <c:v>0.43382499826014798</c:v>
                </c:pt>
                <c:pt idx="464">
                  <c:v>0.43486694824923799</c:v>
                </c:pt>
                <c:pt idx="465">
                  <c:v>0.43590889823832901</c:v>
                </c:pt>
                <c:pt idx="466">
                  <c:v>0.43695084822741898</c:v>
                </c:pt>
                <c:pt idx="467">
                  <c:v>0.43799279821650999</c:v>
                </c:pt>
                <c:pt idx="468">
                  <c:v>0.43903474820560101</c:v>
                </c:pt>
                <c:pt idx="469">
                  <c:v>0.44007669819469197</c:v>
                </c:pt>
                <c:pt idx="470">
                  <c:v>0.44111864818378199</c:v>
                </c:pt>
                <c:pt idx="471">
                  <c:v>0.44216059817287401</c:v>
                </c:pt>
                <c:pt idx="472">
                  <c:v>0.44320254816196403</c:v>
                </c:pt>
                <c:pt idx="473">
                  <c:v>0.44424449815105399</c:v>
                </c:pt>
                <c:pt idx="474">
                  <c:v>0.44528644814014501</c:v>
                </c:pt>
                <c:pt idx="475">
                  <c:v>0.44632839812923603</c:v>
                </c:pt>
                <c:pt idx="476">
                  <c:v>0.44737034811832599</c:v>
                </c:pt>
                <c:pt idx="477">
                  <c:v>0.44841229810741701</c:v>
                </c:pt>
                <c:pt idx="478">
                  <c:v>0.44945424809650802</c:v>
                </c:pt>
                <c:pt idx="479">
                  <c:v>0.45049619808559899</c:v>
                </c:pt>
                <c:pt idx="480">
                  <c:v>0.45153814807468901</c:v>
                </c:pt>
                <c:pt idx="481">
                  <c:v>0.45258009806378002</c:v>
                </c:pt>
                <c:pt idx="482">
                  <c:v>0.45362204805287099</c:v>
                </c:pt>
                <c:pt idx="483">
                  <c:v>0.454663998041962</c:v>
                </c:pt>
                <c:pt idx="484">
                  <c:v>0.45570594803105302</c:v>
                </c:pt>
                <c:pt idx="485">
                  <c:v>0.45674789802014298</c:v>
                </c:pt>
                <c:pt idx="486">
                  <c:v>0.457789848009234</c:v>
                </c:pt>
                <c:pt idx="487">
                  <c:v>0.45883179799832502</c:v>
                </c:pt>
                <c:pt idx="488">
                  <c:v>0.45987374798741498</c:v>
                </c:pt>
                <c:pt idx="489">
                  <c:v>0.460915697976506</c:v>
                </c:pt>
                <c:pt idx="490">
                  <c:v>0.46195764796559702</c:v>
                </c:pt>
                <c:pt idx="491">
                  <c:v>0.46299959795468798</c:v>
                </c:pt>
                <c:pt idx="492">
                  <c:v>0.464041547943778</c:v>
                </c:pt>
                <c:pt idx="493">
                  <c:v>0.46508349793286902</c:v>
                </c:pt>
                <c:pt idx="494">
                  <c:v>0.46612544792195898</c:v>
                </c:pt>
                <c:pt idx="495">
                  <c:v>0.46716739791105</c:v>
                </c:pt>
                <c:pt idx="496">
                  <c:v>0.46820934790014102</c:v>
                </c:pt>
                <c:pt idx="497">
                  <c:v>0.46925129788923198</c:v>
                </c:pt>
                <c:pt idx="498">
                  <c:v>0.470293247878323</c:v>
                </c:pt>
                <c:pt idx="499">
                  <c:v>0.47133519786741301</c:v>
                </c:pt>
                <c:pt idx="500">
                  <c:v>0.47237714785650398</c:v>
                </c:pt>
                <c:pt idx="501">
                  <c:v>0.47341909784559499</c:v>
                </c:pt>
                <c:pt idx="502">
                  <c:v>0.47446104783468501</c:v>
                </c:pt>
                <c:pt idx="503">
                  <c:v>0.47550299782377597</c:v>
                </c:pt>
                <c:pt idx="504">
                  <c:v>0.47654494781286699</c:v>
                </c:pt>
                <c:pt idx="505">
                  <c:v>0.47758689780195801</c:v>
                </c:pt>
                <c:pt idx="506">
                  <c:v>0.47862884779104797</c:v>
                </c:pt>
                <c:pt idx="507">
                  <c:v>0.47967079778013899</c:v>
                </c:pt>
                <c:pt idx="508">
                  <c:v>0.48071274776922901</c:v>
                </c:pt>
                <c:pt idx="509">
                  <c:v>0.48175469775832103</c:v>
                </c:pt>
                <c:pt idx="510">
                  <c:v>0.48279664774741099</c:v>
                </c:pt>
                <c:pt idx="511">
                  <c:v>0.48383859773650201</c:v>
                </c:pt>
                <c:pt idx="512">
                  <c:v>0.48488054772559303</c:v>
                </c:pt>
                <c:pt idx="513">
                  <c:v>0.48592249771468399</c:v>
                </c:pt>
                <c:pt idx="514">
                  <c:v>0.48696444770377401</c:v>
                </c:pt>
                <c:pt idx="515">
                  <c:v>0.48800639769286502</c:v>
                </c:pt>
                <c:pt idx="516">
                  <c:v>0.48904834768195599</c:v>
                </c:pt>
                <c:pt idx="517">
                  <c:v>0.490090297671047</c:v>
                </c:pt>
                <c:pt idx="518">
                  <c:v>0.49113224766013702</c:v>
                </c:pt>
                <c:pt idx="519">
                  <c:v>0.49217419764922798</c:v>
                </c:pt>
                <c:pt idx="520">
                  <c:v>0.493216147638318</c:v>
                </c:pt>
                <c:pt idx="521">
                  <c:v>0.49425809762740902</c:v>
                </c:pt>
                <c:pt idx="522">
                  <c:v>0.49530004761649998</c:v>
                </c:pt>
                <c:pt idx="523">
                  <c:v>0.49634199760559</c:v>
                </c:pt>
                <c:pt idx="524">
                  <c:v>0.49738394759468102</c:v>
                </c:pt>
                <c:pt idx="525">
                  <c:v>0.49842589758377198</c:v>
                </c:pt>
                <c:pt idx="526">
                  <c:v>0.499467847572863</c:v>
                </c:pt>
                <c:pt idx="527">
                  <c:v>0.50050979756195302</c:v>
                </c:pt>
                <c:pt idx="528">
                  <c:v>0.50155174755104404</c:v>
                </c:pt>
                <c:pt idx="529">
                  <c:v>0.50259369754013505</c:v>
                </c:pt>
                <c:pt idx="530">
                  <c:v>0.50363564752922596</c:v>
                </c:pt>
                <c:pt idx="531">
                  <c:v>0.50467759751831598</c:v>
                </c:pt>
                <c:pt idx="532">
                  <c:v>0.505719547507407</c:v>
                </c:pt>
                <c:pt idx="533">
                  <c:v>0.50676149749649801</c:v>
                </c:pt>
                <c:pt idx="534">
                  <c:v>0.50780344748558803</c:v>
                </c:pt>
                <c:pt idx="535">
                  <c:v>0.50884539747467905</c:v>
                </c:pt>
                <c:pt idx="536">
                  <c:v>0.50988734746376996</c:v>
                </c:pt>
                <c:pt idx="537">
                  <c:v>0.51092929745285998</c:v>
                </c:pt>
                <c:pt idx="538">
                  <c:v>0.51197124744195099</c:v>
                </c:pt>
                <c:pt idx="539">
                  <c:v>0.51301319743104201</c:v>
                </c:pt>
                <c:pt idx="540">
                  <c:v>0.51405514742013303</c:v>
                </c:pt>
                <c:pt idx="541">
                  <c:v>0.51509709740922405</c:v>
                </c:pt>
                <c:pt idx="542">
                  <c:v>0.51613904739831395</c:v>
                </c:pt>
                <c:pt idx="543">
                  <c:v>0.51718099738740497</c:v>
                </c:pt>
                <c:pt idx="544">
                  <c:v>0.51822294737649499</c:v>
                </c:pt>
                <c:pt idx="545">
                  <c:v>0.51926489736558601</c:v>
                </c:pt>
                <c:pt idx="546">
                  <c:v>0.52030684735467603</c:v>
                </c:pt>
                <c:pt idx="547">
                  <c:v>0.52134879734376804</c:v>
                </c:pt>
                <c:pt idx="548">
                  <c:v>0.52239074733285895</c:v>
                </c:pt>
                <c:pt idx="549">
                  <c:v>0.52343269732194897</c:v>
                </c:pt>
                <c:pt idx="550">
                  <c:v>0.52447464731103999</c:v>
                </c:pt>
                <c:pt idx="551">
                  <c:v>0.52551659730013101</c:v>
                </c:pt>
                <c:pt idx="552">
                  <c:v>0.52655854728922102</c:v>
                </c:pt>
                <c:pt idx="553">
                  <c:v>0.52760049727831204</c:v>
                </c:pt>
                <c:pt idx="554">
                  <c:v>0.52864244726740295</c:v>
                </c:pt>
                <c:pt idx="555">
                  <c:v>0.52968439725649297</c:v>
                </c:pt>
                <c:pt idx="556">
                  <c:v>0.53072634724558398</c:v>
                </c:pt>
                <c:pt idx="557">
                  <c:v>0.531768297234675</c:v>
                </c:pt>
                <c:pt idx="558">
                  <c:v>0.53281024722376502</c:v>
                </c:pt>
                <c:pt idx="559">
                  <c:v>0.53385219721285604</c:v>
                </c:pt>
                <c:pt idx="560">
                  <c:v>0.53489414720194695</c:v>
                </c:pt>
                <c:pt idx="561">
                  <c:v>0.53593609719103696</c:v>
                </c:pt>
                <c:pt idx="562">
                  <c:v>0.53697804718012798</c:v>
                </c:pt>
                <c:pt idx="563">
                  <c:v>0.538019997169219</c:v>
                </c:pt>
                <c:pt idx="564">
                  <c:v>0.53906194715831002</c:v>
                </c:pt>
                <c:pt idx="565">
                  <c:v>0.54010389714740004</c:v>
                </c:pt>
                <c:pt idx="566">
                  <c:v>0.54114584713649105</c:v>
                </c:pt>
                <c:pt idx="567">
                  <c:v>0.54218779712558196</c:v>
                </c:pt>
                <c:pt idx="568">
                  <c:v>0.54322974711467298</c:v>
                </c:pt>
                <c:pt idx="569">
                  <c:v>0.544271697103763</c:v>
                </c:pt>
                <c:pt idx="570">
                  <c:v>0.54531364709285401</c:v>
                </c:pt>
                <c:pt idx="571">
                  <c:v>0.54635559708194503</c:v>
                </c:pt>
                <c:pt idx="572">
                  <c:v>0.54739754707103605</c:v>
                </c:pt>
                <c:pt idx="573">
                  <c:v>0.54843949706012696</c:v>
                </c:pt>
                <c:pt idx="574">
                  <c:v>0.54948144704921698</c:v>
                </c:pt>
                <c:pt idx="575">
                  <c:v>0.55052339703830799</c:v>
                </c:pt>
                <c:pt idx="576">
                  <c:v>0.55156534702739801</c:v>
                </c:pt>
                <c:pt idx="577">
                  <c:v>0.55260729701648903</c:v>
                </c:pt>
                <c:pt idx="578">
                  <c:v>0.55364924700558005</c:v>
                </c:pt>
                <c:pt idx="579">
                  <c:v>0.55469119699467095</c:v>
                </c:pt>
                <c:pt idx="580">
                  <c:v>0.55573314698376097</c:v>
                </c:pt>
                <c:pt idx="581">
                  <c:v>0.55677509697285199</c:v>
                </c:pt>
                <c:pt idx="582">
                  <c:v>0.55781704696194301</c:v>
                </c:pt>
                <c:pt idx="583">
                  <c:v>0.55885899695103403</c:v>
                </c:pt>
                <c:pt idx="584">
                  <c:v>0.55990094694012504</c:v>
                </c:pt>
                <c:pt idx="585">
                  <c:v>0.56094289692921495</c:v>
                </c:pt>
                <c:pt idx="586">
                  <c:v>0.56198484691830597</c:v>
                </c:pt>
                <c:pt idx="587">
                  <c:v>0.56302679690739599</c:v>
                </c:pt>
                <c:pt idx="588">
                  <c:v>0.56406874689648701</c:v>
                </c:pt>
                <c:pt idx="589">
                  <c:v>0.56511069688557802</c:v>
                </c:pt>
                <c:pt idx="590">
                  <c:v>0.56615264687466904</c:v>
                </c:pt>
                <c:pt idx="591">
                  <c:v>0.56719459686375895</c:v>
                </c:pt>
                <c:pt idx="592">
                  <c:v>0.56823654685284997</c:v>
                </c:pt>
                <c:pt idx="593">
                  <c:v>0.56927849684194098</c:v>
                </c:pt>
                <c:pt idx="594">
                  <c:v>0.570320446831031</c:v>
                </c:pt>
                <c:pt idx="595">
                  <c:v>0.57136239682012202</c:v>
                </c:pt>
                <c:pt idx="596">
                  <c:v>0.57240434680921304</c:v>
                </c:pt>
                <c:pt idx="597">
                  <c:v>0.57344629679830394</c:v>
                </c:pt>
                <c:pt idx="598">
                  <c:v>0.57448824678739396</c:v>
                </c:pt>
                <c:pt idx="599">
                  <c:v>0.57553019677648498</c:v>
                </c:pt>
                <c:pt idx="600">
                  <c:v>0.576572146765576</c:v>
                </c:pt>
                <c:pt idx="601">
                  <c:v>0.57761409675466602</c:v>
                </c:pt>
                <c:pt idx="602">
                  <c:v>0.57865604674375803</c:v>
                </c:pt>
                <c:pt idx="603">
                  <c:v>0.57969799673284805</c:v>
                </c:pt>
                <c:pt idx="604">
                  <c:v>0.58073994672193896</c:v>
                </c:pt>
                <c:pt idx="605">
                  <c:v>0.58178189671102798</c:v>
                </c:pt>
                <c:pt idx="606">
                  <c:v>0.58282384670012</c:v>
                </c:pt>
                <c:pt idx="607">
                  <c:v>0.58386579668921101</c:v>
                </c:pt>
                <c:pt idx="608">
                  <c:v>0.58490774667830203</c:v>
                </c:pt>
                <c:pt idx="609">
                  <c:v>0.58594969666739205</c:v>
                </c:pt>
                <c:pt idx="610">
                  <c:v>0.58699164665648196</c:v>
                </c:pt>
                <c:pt idx="611">
                  <c:v>0.58803359664557298</c:v>
                </c:pt>
                <c:pt idx="612">
                  <c:v>0.58907554663466399</c:v>
                </c:pt>
                <c:pt idx="613">
                  <c:v>0.59011749662375501</c:v>
                </c:pt>
                <c:pt idx="614">
                  <c:v>0.59115944661284503</c:v>
                </c:pt>
                <c:pt idx="615">
                  <c:v>0.59220139660193705</c:v>
                </c:pt>
                <c:pt idx="616">
                  <c:v>0.59324334659102695</c:v>
                </c:pt>
                <c:pt idx="617">
                  <c:v>0.59428529658011797</c:v>
                </c:pt>
                <c:pt idx="618">
                  <c:v>0.59532724656920899</c:v>
                </c:pt>
                <c:pt idx="619">
                  <c:v>0.59636919655830001</c:v>
                </c:pt>
                <c:pt idx="620">
                  <c:v>0.59741114654739003</c:v>
                </c:pt>
                <c:pt idx="621">
                  <c:v>0.59845309653648104</c:v>
                </c:pt>
                <c:pt idx="622">
                  <c:v>0.59949504652557095</c:v>
                </c:pt>
                <c:pt idx="623">
                  <c:v>0.60053699651466197</c:v>
                </c:pt>
                <c:pt idx="624">
                  <c:v>0.60157894650375299</c:v>
                </c:pt>
                <c:pt idx="625">
                  <c:v>0.60262089649284301</c:v>
                </c:pt>
                <c:pt idx="626">
                  <c:v>0.60366284648193502</c:v>
                </c:pt>
                <c:pt idx="627">
                  <c:v>0.60470479647102504</c:v>
                </c:pt>
                <c:pt idx="628">
                  <c:v>0.60574674646011595</c:v>
                </c:pt>
                <c:pt idx="629">
                  <c:v>0.60678869644920597</c:v>
                </c:pt>
                <c:pt idx="630">
                  <c:v>0.60783064643829698</c:v>
                </c:pt>
                <c:pt idx="631">
                  <c:v>0.608872596427388</c:v>
                </c:pt>
                <c:pt idx="632">
                  <c:v>0.60991454641647902</c:v>
                </c:pt>
                <c:pt idx="633">
                  <c:v>0.61095649640556904</c:v>
                </c:pt>
                <c:pt idx="634">
                  <c:v>0.61199844639465995</c:v>
                </c:pt>
                <c:pt idx="635">
                  <c:v>0.61304039638375096</c:v>
                </c:pt>
                <c:pt idx="636">
                  <c:v>0.61408234637284098</c:v>
                </c:pt>
                <c:pt idx="637">
                  <c:v>0.615124296361932</c:v>
                </c:pt>
                <c:pt idx="638">
                  <c:v>0.61616624635102302</c:v>
                </c:pt>
                <c:pt idx="639">
                  <c:v>0.61720819634011403</c:v>
                </c:pt>
                <c:pt idx="640">
                  <c:v>0.61825014632920405</c:v>
                </c:pt>
                <c:pt idx="641">
                  <c:v>0.61929209631829496</c:v>
                </c:pt>
                <c:pt idx="642">
                  <c:v>0.62033404630738598</c:v>
                </c:pt>
                <c:pt idx="643">
                  <c:v>0.621375996296477</c:v>
                </c:pt>
                <c:pt idx="644">
                  <c:v>0.62241794628556701</c:v>
                </c:pt>
                <c:pt idx="645">
                  <c:v>0.62345989627465803</c:v>
                </c:pt>
                <c:pt idx="646">
                  <c:v>0.62450184626374905</c:v>
                </c:pt>
                <c:pt idx="647">
                  <c:v>0.62554379625283996</c:v>
                </c:pt>
                <c:pt idx="648">
                  <c:v>0.62658574624192998</c:v>
                </c:pt>
                <c:pt idx="649">
                  <c:v>0.62762769623102099</c:v>
                </c:pt>
                <c:pt idx="650">
                  <c:v>0.62866964622011201</c:v>
                </c:pt>
                <c:pt idx="651">
                  <c:v>0.62971159620920203</c:v>
                </c:pt>
                <c:pt idx="652">
                  <c:v>0.63075354619829305</c:v>
                </c:pt>
                <c:pt idx="653">
                  <c:v>0.63179549618738395</c:v>
                </c:pt>
                <c:pt idx="654">
                  <c:v>0.63283744617647397</c:v>
                </c:pt>
                <c:pt idx="655">
                  <c:v>0.63387939616556499</c:v>
                </c:pt>
                <c:pt idx="656">
                  <c:v>0.63492134615465601</c:v>
                </c:pt>
                <c:pt idx="657">
                  <c:v>0.63596329614374703</c:v>
                </c:pt>
                <c:pt idx="658">
                  <c:v>0.63700524613283804</c:v>
                </c:pt>
                <c:pt idx="659">
                  <c:v>0.63804719612192795</c:v>
                </c:pt>
                <c:pt idx="660">
                  <c:v>0.63908914611101897</c:v>
                </c:pt>
                <c:pt idx="661">
                  <c:v>0.64013109610010999</c:v>
                </c:pt>
                <c:pt idx="662">
                  <c:v>0.6411730460892</c:v>
                </c:pt>
                <c:pt idx="663">
                  <c:v>0.64221499607829102</c:v>
                </c:pt>
                <c:pt idx="664">
                  <c:v>0.64325694606738204</c:v>
                </c:pt>
                <c:pt idx="665">
                  <c:v>0.64429889605647295</c:v>
                </c:pt>
                <c:pt idx="666">
                  <c:v>0.64534084604556297</c:v>
                </c:pt>
                <c:pt idx="667">
                  <c:v>0.64638279603465398</c:v>
                </c:pt>
                <c:pt idx="668">
                  <c:v>0.647424746023744</c:v>
                </c:pt>
                <c:pt idx="669">
                  <c:v>0.64846669601283502</c:v>
                </c:pt>
                <c:pt idx="670">
                  <c:v>0.64950864600192604</c:v>
                </c:pt>
                <c:pt idx="671">
                  <c:v>0.65055059599101706</c:v>
                </c:pt>
                <c:pt idx="672">
                  <c:v>0.65159254598010796</c:v>
                </c:pt>
                <c:pt idx="673">
                  <c:v>0.65263449596919798</c:v>
                </c:pt>
                <c:pt idx="674">
                  <c:v>0.653676445958289</c:v>
                </c:pt>
                <c:pt idx="675">
                  <c:v>0.65471839594737902</c:v>
                </c:pt>
                <c:pt idx="676">
                  <c:v>0.65576034593647003</c:v>
                </c:pt>
                <c:pt idx="677">
                  <c:v>0.65680229592556105</c:v>
                </c:pt>
                <c:pt idx="678">
                  <c:v>0.65784424591465096</c:v>
                </c:pt>
                <c:pt idx="679">
                  <c:v>0.65888619590374198</c:v>
                </c:pt>
                <c:pt idx="680">
                  <c:v>0.659928145892833</c:v>
                </c:pt>
                <c:pt idx="681">
                  <c:v>0.66097009588192401</c:v>
                </c:pt>
                <c:pt idx="682">
                  <c:v>0.66201204587101403</c:v>
                </c:pt>
                <c:pt idx="683">
                  <c:v>0.66305399586010505</c:v>
                </c:pt>
                <c:pt idx="684">
                  <c:v>0.66409594584919596</c:v>
                </c:pt>
                <c:pt idx="685">
                  <c:v>0.66513789583828697</c:v>
                </c:pt>
                <c:pt idx="686">
                  <c:v>0.66617984582737699</c:v>
                </c:pt>
                <c:pt idx="687">
                  <c:v>0.66722179581646801</c:v>
                </c:pt>
                <c:pt idx="688">
                  <c:v>0.66826374580555903</c:v>
                </c:pt>
                <c:pt idx="689">
                  <c:v>0.66930569579465005</c:v>
                </c:pt>
                <c:pt idx="690">
                  <c:v>0.67034764578373995</c:v>
                </c:pt>
                <c:pt idx="691">
                  <c:v>0.67138959577283097</c:v>
                </c:pt>
                <c:pt idx="692">
                  <c:v>0.67243154576192099</c:v>
                </c:pt>
                <c:pt idx="693">
                  <c:v>0.67347349575101301</c:v>
                </c:pt>
                <c:pt idx="694">
                  <c:v>0.67451544574010203</c:v>
                </c:pt>
                <c:pt idx="695">
                  <c:v>0.67555739572919404</c:v>
                </c:pt>
                <c:pt idx="696">
                  <c:v>0.67659934571828395</c:v>
                </c:pt>
                <c:pt idx="697">
                  <c:v>0.67764129570737597</c:v>
                </c:pt>
                <c:pt idx="698">
                  <c:v>0.67868324569646599</c:v>
                </c:pt>
                <c:pt idx="699">
                  <c:v>0.679725195685557</c:v>
                </c:pt>
                <c:pt idx="700">
                  <c:v>0.68076714567464702</c:v>
                </c:pt>
                <c:pt idx="701">
                  <c:v>0.68180909566373804</c:v>
                </c:pt>
                <c:pt idx="702">
                  <c:v>0.68285104565282895</c:v>
                </c:pt>
                <c:pt idx="703">
                  <c:v>0.68389299564191897</c:v>
                </c:pt>
                <c:pt idx="704">
                  <c:v>0.68493494563100998</c:v>
                </c:pt>
                <c:pt idx="705">
                  <c:v>0.685976895620102</c:v>
                </c:pt>
                <c:pt idx="706">
                  <c:v>0.68701884560919202</c:v>
                </c:pt>
                <c:pt idx="707">
                  <c:v>0.68806079559828304</c:v>
                </c:pt>
                <c:pt idx="708">
                  <c:v>0.68910274558737294</c:v>
                </c:pt>
                <c:pt idx="709">
                  <c:v>0.69014469557646396</c:v>
                </c:pt>
                <c:pt idx="710">
                  <c:v>0.69118664556555498</c:v>
                </c:pt>
                <c:pt idx="711">
                  <c:v>0.692228595554645</c:v>
                </c:pt>
                <c:pt idx="712">
                  <c:v>0.69327054554373602</c:v>
                </c:pt>
                <c:pt idx="713">
                  <c:v>0.69431249553282703</c:v>
                </c:pt>
                <c:pt idx="714">
                  <c:v>0.69535444552191805</c:v>
                </c:pt>
                <c:pt idx="715">
                  <c:v>0.69639639551100796</c:v>
                </c:pt>
                <c:pt idx="716">
                  <c:v>0.69743834550009898</c:v>
                </c:pt>
                <c:pt idx="717">
                  <c:v>0.69848029548919</c:v>
                </c:pt>
                <c:pt idx="718">
                  <c:v>0.69952224547828001</c:v>
                </c:pt>
                <c:pt idx="719">
                  <c:v>0.70056419546737103</c:v>
                </c:pt>
                <c:pt idx="720">
                  <c:v>0.70160614545646105</c:v>
                </c:pt>
                <c:pt idx="721">
                  <c:v>0.70264809544555296</c:v>
                </c:pt>
                <c:pt idx="722">
                  <c:v>0.70369004543464297</c:v>
                </c:pt>
                <c:pt idx="723">
                  <c:v>0.70473199542373299</c:v>
                </c:pt>
                <c:pt idx="724">
                  <c:v>0.70577394541282501</c:v>
                </c:pt>
                <c:pt idx="725">
                  <c:v>0.70681589540191503</c:v>
                </c:pt>
                <c:pt idx="726">
                  <c:v>0.70785784539100605</c:v>
                </c:pt>
                <c:pt idx="727">
                  <c:v>0.70889979538009695</c:v>
                </c:pt>
                <c:pt idx="728">
                  <c:v>0.70994174536918697</c:v>
                </c:pt>
                <c:pt idx="729">
                  <c:v>0.71098369535827799</c:v>
                </c:pt>
                <c:pt idx="730">
                  <c:v>0.71202564534736901</c:v>
                </c:pt>
                <c:pt idx="731">
                  <c:v>0.71306759533646003</c:v>
                </c:pt>
                <c:pt idx="732">
                  <c:v>0.71410954532555104</c:v>
                </c:pt>
                <c:pt idx="733">
                  <c:v>0.71515149531464095</c:v>
                </c:pt>
                <c:pt idx="734">
                  <c:v>0.71619344530373197</c:v>
                </c:pt>
                <c:pt idx="735">
                  <c:v>0.71723539529282199</c:v>
                </c:pt>
                <c:pt idx="736">
                  <c:v>0.718277345281914</c:v>
                </c:pt>
                <c:pt idx="737">
                  <c:v>0.71931929527100402</c:v>
                </c:pt>
                <c:pt idx="738">
                  <c:v>0.72036124526009504</c:v>
                </c:pt>
                <c:pt idx="739">
                  <c:v>0.72140319524918595</c:v>
                </c:pt>
                <c:pt idx="740">
                  <c:v>0.72244514523827597</c:v>
                </c:pt>
                <c:pt idx="741">
                  <c:v>0.72348709522736698</c:v>
                </c:pt>
                <c:pt idx="742">
                  <c:v>0.724529045216458</c:v>
                </c:pt>
                <c:pt idx="743">
                  <c:v>0.72557099520554802</c:v>
                </c:pt>
                <c:pt idx="744">
                  <c:v>0.72661294519463904</c:v>
                </c:pt>
                <c:pt idx="745">
                  <c:v>0.72765489518373005</c:v>
                </c:pt>
                <c:pt idx="746">
                  <c:v>0.72869684517281996</c:v>
                </c:pt>
                <c:pt idx="747">
                  <c:v>0.72973879516191098</c:v>
                </c:pt>
                <c:pt idx="748">
                  <c:v>0.730780745151002</c:v>
                </c:pt>
                <c:pt idx="749">
                  <c:v>0.73182269514009202</c:v>
                </c:pt>
                <c:pt idx="750">
                  <c:v>0.73286464512918303</c:v>
                </c:pt>
                <c:pt idx="751">
                  <c:v>0.73390659511827405</c:v>
                </c:pt>
                <c:pt idx="752">
                  <c:v>0.73494854510736396</c:v>
                </c:pt>
                <c:pt idx="753">
                  <c:v>0.73599049509645498</c:v>
                </c:pt>
                <c:pt idx="754">
                  <c:v>0.737032445085546</c:v>
                </c:pt>
                <c:pt idx="755">
                  <c:v>0.73807439507463701</c:v>
                </c:pt>
                <c:pt idx="756">
                  <c:v>0.73911634506372703</c:v>
                </c:pt>
                <c:pt idx="757">
                  <c:v>0.74015829505281805</c:v>
                </c:pt>
                <c:pt idx="758">
                  <c:v>0.74120024504190896</c:v>
                </c:pt>
                <c:pt idx="759">
                  <c:v>0.74224219503099997</c:v>
                </c:pt>
                <c:pt idx="760">
                  <c:v>0.74328414502008999</c:v>
                </c:pt>
                <c:pt idx="761">
                  <c:v>0.74432609500918101</c:v>
                </c:pt>
                <c:pt idx="762">
                  <c:v>0.74536804499827103</c:v>
                </c:pt>
                <c:pt idx="763">
                  <c:v>0.74640999498736205</c:v>
                </c:pt>
                <c:pt idx="764">
                  <c:v>0.74745194497645295</c:v>
                </c:pt>
                <c:pt idx="765">
                  <c:v>0.74849389496554397</c:v>
                </c:pt>
                <c:pt idx="766">
                  <c:v>0.74953584495463499</c:v>
                </c:pt>
                <c:pt idx="767">
                  <c:v>0.75057779494372501</c:v>
                </c:pt>
                <c:pt idx="768">
                  <c:v>0.75161974493281603</c:v>
                </c:pt>
                <c:pt idx="769">
                  <c:v>0.75266169492190704</c:v>
                </c:pt>
                <c:pt idx="770">
                  <c:v>0.75370364491099695</c:v>
                </c:pt>
                <c:pt idx="771">
                  <c:v>0.75474559490008797</c:v>
                </c:pt>
                <c:pt idx="772">
                  <c:v>0.75578754488917899</c:v>
                </c:pt>
                <c:pt idx="773">
                  <c:v>0.75682949487827</c:v>
                </c:pt>
                <c:pt idx="774">
                  <c:v>0.75787144486736102</c:v>
                </c:pt>
                <c:pt idx="775">
                  <c:v>0.75891339485645204</c:v>
                </c:pt>
                <c:pt idx="776">
                  <c:v>0.75995534484554195</c:v>
                </c:pt>
                <c:pt idx="777">
                  <c:v>0.76099729483463197</c:v>
                </c:pt>
                <c:pt idx="778">
                  <c:v>0.76203924482372298</c:v>
                </c:pt>
                <c:pt idx="779">
                  <c:v>0.763081194812814</c:v>
                </c:pt>
                <c:pt idx="780">
                  <c:v>0.76412314480190502</c:v>
                </c:pt>
                <c:pt idx="781">
                  <c:v>0.76516509479099504</c:v>
                </c:pt>
                <c:pt idx="782">
                  <c:v>0.76620704478008606</c:v>
                </c:pt>
                <c:pt idx="783">
                  <c:v>0.76724899476917596</c:v>
                </c:pt>
                <c:pt idx="784">
                  <c:v>0.76829094475826698</c:v>
                </c:pt>
                <c:pt idx="785">
                  <c:v>0.769332894747359</c:v>
                </c:pt>
                <c:pt idx="786">
                  <c:v>0.77037484473644902</c:v>
                </c:pt>
                <c:pt idx="787">
                  <c:v>0.77141679472554003</c:v>
                </c:pt>
                <c:pt idx="788">
                  <c:v>0.77245874471463105</c:v>
                </c:pt>
                <c:pt idx="789">
                  <c:v>0.77350069470372096</c:v>
                </c:pt>
                <c:pt idx="790">
                  <c:v>0.77454264469281098</c:v>
                </c:pt>
                <c:pt idx="791">
                  <c:v>0.77558459468190299</c:v>
                </c:pt>
                <c:pt idx="792">
                  <c:v>0.77662654467099401</c:v>
                </c:pt>
                <c:pt idx="793">
                  <c:v>0.77766849466008403</c:v>
                </c:pt>
                <c:pt idx="794">
                  <c:v>0.77871044464917505</c:v>
                </c:pt>
                <c:pt idx="795">
                  <c:v>0.77975239463826596</c:v>
                </c:pt>
                <c:pt idx="796">
                  <c:v>0.78079434462735597</c:v>
                </c:pt>
                <c:pt idx="797">
                  <c:v>0.78183629461644699</c:v>
                </c:pt>
                <c:pt idx="798">
                  <c:v>0.78287824460553801</c:v>
                </c:pt>
                <c:pt idx="799">
                  <c:v>0.78392019459462803</c:v>
                </c:pt>
                <c:pt idx="800">
                  <c:v>0.78496214458371905</c:v>
                </c:pt>
                <c:pt idx="801">
                  <c:v>0.78600409457280995</c:v>
                </c:pt>
                <c:pt idx="802">
                  <c:v>0.78704604456189997</c:v>
                </c:pt>
                <c:pt idx="803">
                  <c:v>0.78808799455099099</c:v>
                </c:pt>
                <c:pt idx="804">
                  <c:v>0.78912994454008201</c:v>
                </c:pt>
                <c:pt idx="805">
                  <c:v>0.79017189452917203</c:v>
                </c:pt>
                <c:pt idx="806">
                  <c:v>0.79121384451826404</c:v>
                </c:pt>
                <c:pt idx="807">
                  <c:v>0.79225579450735395</c:v>
                </c:pt>
                <c:pt idx="808">
                  <c:v>0.79329774449644397</c:v>
                </c:pt>
                <c:pt idx="809">
                  <c:v>0.79433969448553499</c:v>
                </c:pt>
                <c:pt idx="810">
                  <c:v>0.795381644474626</c:v>
                </c:pt>
                <c:pt idx="811">
                  <c:v>0.79642359446371702</c:v>
                </c:pt>
                <c:pt idx="812">
                  <c:v>0.79746554445280704</c:v>
                </c:pt>
                <c:pt idx="813">
                  <c:v>0.79850749444189795</c:v>
                </c:pt>
                <c:pt idx="814">
                  <c:v>0.79954944443098896</c:v>
                </c:pt>
                <c:pt idx="815">
                  <c:v>0.80059139442007898</c:v>
                </c:pt>
                <c:pt idx="816">
                  <c:v>0.80163334440917</c:v>
                </c:pt>
                <c:pt idx="817">
                  <c:v>0.80267529439826102</c:v>
                </c:pt>
                <c:pt idx="818">
                  <c:v>0.80371724438735204</c:v>
                </c:pt>
                <c:pt idx="819">
                  <c:v>0.80475919437644206</c:v>
                </c:pt>
                <c:pt idx="820">
                  <c:v>0.80580114436553396</c:v>
                </c:pt>
                <c:pt idx="821">
                  <c:v>0.80684309435462398</c:v>
                </c:pt>
                <c:pt idx="822">
                  <c:v>0.807885044343715</c:v>
                </c:pt>
                <c:pt idx="823">
                  <c:v>0.80892699433280502</c:v>
                </c:pt>
                <c:pt idx="824">
                  <c:v>0.80996894432189603</c:v>
                </c:pt>
                <c:pt idx="825">
                  <c:v>0.81101089431098705</c:v>
                </c:pt>
                <c:pt idx="826">
                  <c:v>0.81205284430007796</c:v>
                </c:pt>
                <c:pt idx="827">
                  <c:v>0.81309479428916798</c:v>
                </c:pt>
                <c:pt idx="828">
                  <c:v>0.81413674427825899</c:v>
                </c:pt>
                <c:pt idx="829">
                  <c:v>0.81517869426735001</c:v>
                </c:pt>
                <c:pt idx="830">
                  <c:v>0.81622064425644003</c:v>
                </c:pt>
                <c:pt idx="831">
                  <c:v>0.81726259424553105</c:v>
                </c:pt>
                <c:pt idx="832">
                  <c:v>0.81830454423462196</c:v>
                </c:pt>
                <c:pt idx="833">
                  <c:v>0.81934649422371197</c:v>
                </c:pt>
                <c:pt idx="834">
                  <c:v>0.82038844421280299</c:v>
                </c:pt>
                <c:pt idx="835">
                  <c:v>0.82143039420189401</c:v>
                </c:pt>
                <c:pt idx="836">
                  <c:v>0.82247234419098503</c:v>
                </c:pt>
                <c:pt idx="837">
                  <c:v>0.82351429418007605</c:v>
                </c:pt>
                <c:pt idx="838">
                  <c:v>0.82455624416916595</c:v>
                </c:pt>
                <c:pt idx="839">
                  <c:v>0.82559819415825697</c:v>
                </c:pt>
                <c:pt idx="840">
                  <c:v>0.82664014414734799</c:v>
                </c:pt>
                <c:pt idx="841">
                  <c:v>0.82768209413643801</c:v>
                </c:pt>
                <c:pt idx="842">
                  <c:v>0.82872404412552902</c:v>
                </c:pt>
                <c:pt idx="843">
                  <c:v>0.82976599411462104</c:v>
                </c:pt>
                <c:pt idx="844">
                  <c:v>0.83080794410370995</c:v>
                </c:pt>
                <c:pt idx="845">
                  <c:v>0.83184989409280097</c:v>
                </c:pt>
                <c:pt idx="846">
                  <c:v>0.83289184408189199</c:v>
                </c:pt>
                <c:pt idx="847">
                  <c:v>0.833933794070982</c:v>
                </c:pt>
                <c:pt idx="848">
                  <c:v>0.83497574406007302</c:v>
                </c:pt>
                <c:pt idx="849">
                  <c:v>0.83601769404916404</c:v>
                </c:pt>
                <c:pt idx="850">
                  <c:v>0.83705964403825495</c:v>
                </c:pt>
                <c:pt idx="851">
                  <c:v>0.83810159402734596</c:v>
                </c:pt>
                <c:pt idx="852">
                  <c:v>0.83914354401643598</c:v>
                </c:pt>
                <c:pt idx="853">
                  <c:v>0.840185494005528</c:v>
                </c:pt>
                <c:pt idx="854">
                  <c:v>0.84122744399461702</c:v>
                </c:pt>
                <c:pt idx="855">
                  <c:v>0.84226939398370804</c:v>
                </c:pt>
                <c:pt idx="856">
                  <c:v>0.84331134397279905</c:v>
                </c:pt>
                <c:pt idx="857">
                  <c:v>0.84435329396188996</c:v>
                </c:pt>
                <c:pt idx="858">
                  <c:v>0.84539524395098098</c:v>
                </c:pt>
                <c:pt idx="859">
                  <c:v>0.846437193940071</c:v>
                </c:pt>
                <c:pt idx="860">
                  <c:v>0.84747914392916102</c:v>
                </c:pt>
                <c:pt idx="861">
                  <c:v>0.84852109391825303</c:v>
                </c:pt>
                <c:pt idx="862">
                  <c:v>0.84956304390734405</c:v>
                </c:pt>
                <c:pt idx="863">
                  <c:v>0.85060499389643496</c:v>
                </c:pt>
                <c:pt idx="864">
                  <c:v>0.85164694388552498</c:v>
                </c:pt>
                <c:pt idx="865">
                  <c:v>0.85268889387461499</c:v>
                </c:pt>
                <c:pt idx="866">
                  <c:v>0.85373084386370601</c:v>
                </c:pt>
                <c:pt idx="867">
                  <c:v>0.85477279385279703</c:v>
                </c:pt>
              </c:numCache>
            </c:numRef>
          </c:xVal>
          <c:yVal>
            <c:numRef>
              <c:f>Sheet1!$D$3:$D$870</c:f>
              <c:numCache>
                <c:formatCode>0.00E+00</c:formatCode>
                <c:ptCount val="868"/>
                <c:pt idx="0">
                  <c:v>-1.26392716966042E-6</c:v>
                </c:pt>
                <c:pt idx="1">
                  <c:v>-1.37728201740985E-6</c:v>
                </c:pt>
                <c:pt idx="2">
                  <c:v>-1.5038150041685999E-6</c:v>
                </c:pt>
                <c:pt idx="3">
                  <c:v>-1.6448105143538299E-6</c:v>
                </c:pt>
                <c:pt idx="4">
                  <c:v>-1.8016303812737799E-6</c:v>
                </c:pt>
                <c:pt idx="5">
                  <c:v>-1.9757445217909598E-6</c:v>
                </c:pt>
                <c:pt idx="6">
                  <c:v>-2.16873656051423E-6</c:v>
                </c:pt>
                <c:pt idx="7">
                  <c:v>-2.38232003090056E-6</c:v>
                </c:pt>
                <c:pt idx="8">
                  <c:v>-2.6183347703864102E-6</c:v>
                </c:pt>
                <c:pt idx="9">
                  <c:v>-2.8787482356217499E-6</c:v>
                </c:pt>
                <c:pt idx="10">
                  <c:v>-3.1656544529682599E-6</c:v>
                </c:pt>
                <c:pt idx="11">
                  <c:v>-3.4812689631188601E-6</c:v>
                </c:pt>
                <c:pt idx="12">
                  <c:v>-3.8279312919829499E-6</c:v>
                </c:pt>
                <c:pt idx="13">
                  <c:v>-4.2081188491171502E-6</c:v>
                </c:pt>
                <c:pt idx="14">
                  <c:v>-4.6244340843826299E-6</c:v>
                </c:pt>
                <c:pt idx="15">
                  <c:v>-5.07961507223309E-6</c:v>
                </c:pt>
                <c:pt idx="16">
                  <c:v>-5.5765480424934004E-6</c:v>
                </c:pt>
                <c:pt idx="17">
                  <c:v>-6.1182863716273898E-6</c:v>
                </c:pt>
                <c:pt idx="18">
                  <c:v>-6.7080008898138802E-6</c:v>
                </c:pt>
                <c:pt idx="19">
                  <c:v>-7.34900661402561E-6</c:v>
                </c:pt>
                <c:pt idx="20">
                  <c:v>-8.0447717136173098E-6</c:v>
                </c:pt>
                <c:pt idx="21">
                  <c:v>-8.7989047939914602E-6</c:v>
                </c:pt>
                <c:pt idx="22">
                  <c:v>-9.6151860548908105E-6</c:v>
                </c:pt>
                <c:pt idx="23">
                  <c:v>-1.04975470651781E-5</c:v>
                </c:pt>
                <c:pt idx="24">
                  <c:v>-1.14500657071391E-5</c:v>
                </c:pt>
                <c:pt idx="25">
                  <c:v>-1.24769565229485E-5</c:v>
                </c:pt>
                <c:pt idx="26">
                  <c:v>-1.35825577063583E-5</c:v>
                </c:pt>
                <c:pt idx="27">
                  <c:v>-1.47713445267246E-5</c:v>
                </c:pt>
                <c:pt idx="28">
                  <c:v>-1.6047909929712101E-5</c:v>
                </c:pt>
                <c:pt idx="29">
                  <c:v>-1.74169578373642E-5</c:v>
                </c:pt>
                <c:pt idx="30">
                  <c:v>-1.8883304136457699E-5</c:v>
                </c:pt>
                <c:pt idx="31">
                  <c:v>-2.0451869143974901E-5</c:v>
                </c:pt>
                <c:pt idx="32">
                  <c:v>-2.2127656528911101E-5</c:v>
                </c:pt>
                <c:pt idx="33">
                  <c:v>-2.39157753131878E-5</c:v>
                </c:pt>
                <c:pt idx="34">
                  <c:v>-2.5821378995105199E-5</c:v>
                </c:pt>
                <c:pt idx="35">
                  <c:v>-2.7849682115747099E-5</c:v>
                </c:pt>
                <c:pt idx="36">
                  <c:v>-3.00059424722654E-5</c:v>
                </c:pt>
                <c:pt idx="37">
                  <c:v>-3.22954870452151E-5</c:v>
                </c:pt>
                <c:pt idx="38">
                  <c:v>-3.4723647912038297E-5</c:v>
                </c:pt>
                <c:pt idx="39">
                  <c:v>-3.7295774870699297E-5</c:v>
                </c:pt>
                <c:pt idx="40">
                  <c:v>-4.0017197640136502E-5</c:v>
                </c:pt>
                <c:pt idx="41">
                  <c:v>-4.2893188065830403E-5</c:v>
                </c:pt>
                <c:pt idx="42">
                  <c:v>-4.59289818103064E-5</c:v>
                </c:pt>
                <c:pt idx="43">
                  <c:v>-4.9129753918748797E-5</c:v>
                </c:pt>
                <c:pt idx="44">
                  <c:v>-5.2500604106109201E-5</c:v>
                </c:pt>
                <c:pt idx="45">
                  <c:v>-5.6046549579530998E-5</c:v>
                </c:pt>
                <c:pt idx="46">
                  <c:v>-5.97724933646991E-5</c:v>
                </c:pt>
                <c:pt idx="47">
                  <c:v>-6.3683190302428296E-5</c:v>
                </c:pt>
                <c:pt idx="48">
                  <c:v>-6.7783259874488205E-5</c:v>
                </c:pt>
                <c:pt idx="49">
                  <c:v>-7.2077119946822095E-5</c:v>
                </c:pt>
                <c:pt idx="50">
                  <c:v>-7.65689945024946E-5</c:v>
                </c:pt>
                <c:pt idx="51">
                  <c:v>-8.1262913068507001E-5</c:v>
                </c:pt>
                <c:pt idx="52">
                  <c:v>-8.6162675372470696E-5</c:v>
                </c:pt>
                <c:pt idx="53">
                  <c:v>-9.1271840348878904E-5</c:v>
                </c:pt>
                <c:pt idx="54">
                  <c:v>-9.6593699569685806E-5</c:v>
                </c:pt>
                <c:pt idx="55">
                  <c:v>-1.0213126263834999E-4</c:v>
                </c:pt>
                <c:pt idx="56">
                  <c:v>-1.07887252229752E-4</c:v>
                </c:pt>
                <c:pt idx="57">
                  <c:v>-1.13864072143691E-4</c:v>
                </c:pt>
                <c:pt idx="58">
                  <c:v>-1.20063800183574E-4</c:v>
                </c:pt>
                <c:pt idx="59">
                  <c:v>-1.2648817517897E-4</c:v>
                </c:pt>
                <c:pt idx="60">
                  <c:v>-1.33138579655298E-4</c:v>
                </c:pt>
                <c:pt idx="61">
                  <c:v>-1.4001601613948799E-4</c:v>
                </c:pt>
                <c:pt idx="62">
                  <c:v>-1.47121107629186E-4</c:v>
                </c:pt>
                <c:pt idx="63">
                  <c:v>-1.54454090561228E-4</c:v>
                </c:pt>
                <c:pt idx="64">
                  <c:v>-1.6201481223590601E-4</c:v>
                </c:pt>
                <c:pt idx="65">
                  <c:v>-1.69802760348897E-4</c:v>
                </c:pt>
                <c:pt idx="66">
                  <c:v>-1.77817025808486E-4</c:v>
                </c:pt>
                <c:pt idx="67">
                  <c:v>-1.8605631148271401E-4</c:v>
                </c:pt>
                <c:pt idx="68">
                  <c:v>-1.94518951968873E-4</c:v>
                </c:pt>
                <c:pt idx="69">
                  <c:v>-2.03202929656253E-4</c:v>
                </c:pt>
                <c:pt idx="70">
                  <c:v>-2.12105884971903E-4</c:v>
                </c:pt>
                <c:pt idx="71">
                  <c:v>-2.2122512467928401E-4</c:v>
                </c:pt>
                <c:pt idx="72">
                  <c:v>-2.3055768438924099E-4</c:v>
                </c:pt>
                <c:pt idx="73">
                  <c:v>-2.4010033166089301E-4</c:v>
                </c:pt>
                <c:pt idx="74">
                  <c:v>-2.49849599673482E-4</c:v>
                </c:pt>
                <c:pt idx="75">
                  <c:v>-2.59801838066893E-4</c:v>
                </c:pt>
                <c:pt idx="76">
                  <c:v>-2.6995320547536602E-4</c:v>
                </c:pt>
                <c:pt idx="77">
                  <c:v>-2.8029975234172301E-4</c:v>
                </c:pt>
                <c:pt idx="78">
                  <c:v>-2.9083741766487801E-4</c:v>
                </c:pt>
                <c:pt idx="79">
                  <c:v>-3.01562051509286E-4</c:v>
                </c:pt>
                <c:pt idx="80">
                  <c:v>-3.1246947095111698E-4</c:v>
                </c:pt>
                <c:pt idx="81">
                  <c:v>-3.2355542959935902E-4</c:v>
                </c:pt>
                <c:pt idx="82">
                  <c:v>-3.3481569887715198E-4</c:v>
                </c:pt>
                <c:pt idx="83">
                  <c:v>-3.46246080062807E-4</c:v>
                </c:pt>
                <c:pt idx="84">
                  <c:v>-3.5784239979478699E-4</c:v>
                </c:pt>
                <c:pt idx="85">
                  <c:v>-3.69600527270517E-4</c:v>
                </c:pt>
                <c:pt idx="86">
                  <c:v>-3.8151640512285701E-4</c:v>
                </c:pt>
                <c:pt idx="87">
                  <c:v>-3.9358601780009898E-4</c:v>
                </c:pt>
                <c:pt idx="88">
                  <c:v>-4.05805438225711E-4</c:v>
                </c:pt>
                <c:pt idx="89">
                  <c:v>-4.1817078834462102E-4</c:v>
                </c:pt>
                <c:pt idx="90">
                  <c:v>-4.3067825921170298E-4</c:v>
                </c:pt>
                <c:pt idx="91">
                  <c:v>-4.4332405494572498E-4</c:v>
                </c:pt>
                <c:pt idx="92">
                  <c:v>-4.56104464922066E-4</c:v>
                </c:pt>
                <c:pt idx="93">
                  <c:v>-4.6901578763569899E-4</c:v>
                </c:pt>
                <c:pt idx="94">
                  <c:v>-4.82054332220738E-4</c:v>
                </c:pt>
                <c:pt idx="95">
                  <c:v>-4.9521648720792096E-4</c:v>
                </c:pt>
                <c:pt idx="96">
                  <c:v>-5.0849861382259596E-4</c:v>
                </c:pt>
                <c:pt idx="97">
                  <c:v>-5.2189717151716604E-4</c:v>
                </c:pt>
                <c:pt idx="98">
                  <c:v>-5.3540862533736004E-4</c:v>
                </c:pt>
                <c:pt idx="99">
                  <c:v>-5.4902952711154195E-4</c:v>
                </c:pt>
                <c:pt idx="100">
                  <c:v>-5.6275651502849097E-4</c:v>
                </c:pt>
                <c:pt idx="101">
                  <c:v>-5.7658628851497496E-4</c:v>
                </c:pt>
                <c:pt idx="102">
                  <c:v>-5.9051566466069704E-4</c:v>
                </c:pt>
                <c:pt idx="103">
                  <c:v>-6.0454153564213199E-4</c:v>
                </c:pt>
                <c:pt idx="104">
                  <c:v>-6.1866083642781204E-4</c:v>
                </c:pt>
                <c:pt idx="105">
                  <c:v>-6.3287062174799305E-4</c:v>
                </c:pt>
                <c:pt idx="106">
                  <c:v>-6.4716801097075604E-4</c:v>
                </c:pt>
                <c:pt idx="107">
                  <c:v>-6.6155016733175599E-4</c:v>
                </c:pt>
                <c:pt idx="108">
                  <c:v>-6.7601436013093404E-4</c:v>
                </c:pt>
                <c:pt idx="109">
                  <c:v>-6.9055784808337399E-4</c:v>
                </c:pt>
                <c:pt idx="110">
                  <c:v>-7.0517800181460596E-4</c:v>
                </c:pt>
                <c:pt idx="111">
                  <c:v>-7.1987224894178503E-4</c:v>
                </c:pt>
                <c:pt idx="112">
                  <c:v>-7.3463806686800302E-4</c:v>
                </c:pt>
                <c:pt idx="113">
                  <c:v>-7.4947298269292101E-4</c:v>
                </c:pt>
                <c:pt idx="114">
                  <c:v>-7.6437458164864999E-4</c:v>
                </c:pt>
                <c:pt idx="115">
                  <c:v>-7.7934052508267298E-4</c:v>
                </c:pt>
                <c:pt idx="116">
                  <c:v>-7.9436850374297804E-4</c:v>
                </c:pt>
                <c:pt idx="117">
                  <c:v>-8.0945629039284005E-4</c:v>
                </c:pt>
                <c:pt idx="118">
                  <c:v>-8.2460171785164705E-4</c:v>
                </c:pt>
                <c:pt idx="119">
                  <c:v>-8.3980267141431798E-4</c:v>
                </c:pt>
                <c:pt idx="120">
                  <c:v>-8.55057086298022E-4</c:v>
                </c:pt>
                <c:pt idx="121">
                  <c:v>-8.7036295779408402E-4</c:v>
                </c:pt>
                <c:pt idx="122">
                  <c:v>-8.8571833801833497E-4</c:v>
                </c:pt>
                <c:pt idx="123">
                  <c:v>-9.0112131759868895E-4</c:v>
                </c:pt>
                <c:pt idx="124">
                  <c:v>-9.1657001946766296E-4</c:v>
                </c:pt>
                <c:pt idx="125">
                  <c:v>-9.3206266920957805E-4</c:v>
                </c:pt>
                <c:pt idx="126">
                  <c:v>-9.4759751982017302E-4</c:v>
                </c:pt>
                <c:pt idx="127">
                  <c:v>-9.6317286461428705E-4</c:v>
                </c:pt>
                <c:pt idx="128">
                  <c:v>-9.787870376273349E-4</c:v>
                </c:pt>
                <c:pt idx="129">
                  <c:v>-9.9443841403770803E-4</c:v>
                </c:pt>
                <c:pt idx="130">
                  <c:v>-1.01012540497069E-3</c:v>
                </c:pt>
                <c:pt idx="131">
                  <c:v>-1.0258464512877799E-3</c:v>
                </c:pt>
                <c:pt idx="132">
                  <c:v>-1.0416000261133499E-3</c:v>
                </c:pt>
                <c:pt idx="133">
                  <c:v>-1.05738460431667E-3</c:v>
                </c:pt>
                <c:pt idx="134">
                  <c:v>-1.0731987084759899E-3</c:v>
                </c:pt>
                <c:pt idx="135">
                  <c:v>-1.08904086840093E-3</c:v>
                </c:pt>
                <c:pt idx="136">
                  <c:v>-1.1049096476547799E-3</c:v>
                </c:pt>
                <c:pt idx="137">
                  <c:v>-1.1208036612254399E-3</c:v>
                </c:pt>
                <c:pt idx="138">
                  <c:v>-1.1367215762653701E-3</c:v>
                </c:pt>
                <c:pt idx="139">
                  <c:v>-1.1526621156595E-3</c:v>
                </c:pt>
                <c:pt idx="140">
                  <c:v>-1.1686240604249899E-3</c:v>
                </c:pt>
                <c:pt idx="141">
                  <c:v>-1.18460624249351E-3</c:v>
                </c:pt>
                <c:pt idx="142">
                  <c:v>-1.2006075657544199E-3</c:v>
                </c:pt>
                <c:pt idx="143">
                  <c:v>-1.2166269505554099E-3</c:v>
                </c:pt>
                <c:pt idx="144">
                  <c:v>-1.23266336157461E-3</c:v>
                </c:pt>
                <c:pt idx="145">
                  <c:v>-1.2487157916438801E-3</c:v>
                </c:pt>
                <c:pt idx="146">
                  <c:v>-1.26478323064476E-3</c:v>
                </c:pt>
                <c:pt idx="147">
                  <c:v>-1.28086469852709E-3</c:v>
                </c:pt>
                <c:pt idx="148">
                  <c:v>-1.2969592018317799E-3</c:v>
                </c:pt>
                <c:pt idx="149">
                  <c:v>-1.3130657786835701E-3</c:v>
                </c:pt>
                <c:pt idx="150">
                  <c:v>-1.3291834939271399E-3</c:v>
                </c:pt>
                <c:pt idx="151">
                  <c:v>-1.3453114457101199E-3</c:v>
                </c:pt>
                <c:pt idx="152">
                  <c:v>-1.36144878922294E-3</c:v>
                </c:pt>
                <c:pt idx="153">
                  <c:v>-1.3775947293141199E-3</c:v>
                </c:pt>
                <c:pt idx="154">
                  <c:v>-1.39374853561639E-3</c:v>
                </c:pt>
                <c:pt idx="155">
                  <c:v>-1.4099095476519301E-3</c:v>
                </c:pt>
                <c:pt idx="156">
                  <c:v>-1.4260771519775601E-3</c:v>
                </c:pt>
                <c:pt idx="157">
                  <c:v>-1.44225079288682E-3</c:v>
                </c:pt>
                <c:pt idx="158">
                  <c:v>-1.45842994466777E-3</c:v>
                </c:pt>
                <c:pt idx="159">
                  <c:v>-1.4746141372765299E-3</c:v>
                </c:pt>
                <c:pt idx="160">
                  <c:v>-1.4908029308010201E-3</c:v>
                </c:pt>
                <c:pt idx="161">
                  <c:v>-1.5069959176801501E-3</c:v>
                </c:pt>
                <c:pt idx="162">
                  <c:v>-1.52319272402402E-3</c:v>
                </c:pt>
                <c:pt idx="163">
                  <c:v>-1.53939299390279E-3</c:v>
                </c:pt>
                <c:pt idx="164">
                  <c:v>-1.5555964135142699E-3</c:v>
                </c:pt>
                <c:pt idx="165">
                  <c:v>-1.57180270943803E-3</c:v>
                </c:pt>
                <c:pt idx="166">
                  <c:v>-1.5880116359914701E-3</c:v>
                </c:pt>
                <c:pt idx="167">
                  <c:v>-1.6042229763620301E-3</c:v>
                </c:pt>
                <c:pt idx="168">
                  <c:v>-1.62043653867614E-3</c:v>
                </c:pt>
                <c:pt idx="169">
                  <c:v>-1.6366521557312399E-3</c:v>
                </c:pt>
                <c:pt idx="170">
                  <c:v>-1.6528696755174299E-3</c:v>
                </c:pt>
                <c:pt idx="171">
                  <c:v>-1.66908894514047E-3</c:v>
                </c:pt>
                <c:pt idx="172">
                  <c:v>-1.68530982698563E-3</c:v>
                </c:pt>
                <c:pt idx="173">
                  <c:v>-1.7015321834286401E-3</c:v>
                </c:pt>
                <c:pt idx="174">
                  <c:v>-1.71775587985753E-3</c:v>
                </c:pt>
                <c:pt idx="175">
                  <c:v>-1.7339807851539501E-3</c:v>
                </c:pt>
                <c:pt idx="176">
                  <c:v>-1.7502067621034899E-3</c:v>
                </c:pt>
                <c:pt idx="177">
                  <c:v>-1.7664336806616299E-3</c:v>
                </c:pt>
                <c:pt idx="178">
                  <c:v>-1.78266142370097E-3</c:v>
                </c:pt>
                <c:pt idx="179">
                  <c:v>-1.79888988816714E-3</c:v>
                </c:pt>
                <c:pt idx="180">
                  <c:v>-1.81511898235337E-3</c:v>
                </c:pt>
                <c:pt idx="181">
                  <c:v>-1.8313486238394599E-3</c:v>
                </c:pt>
                <c:pt idx="182">
                  <c:v>-1.8475787429759699E-3</c:v>
                </c:pt>
                <c:pt idx="183">
                  <c:v>-1.8638092818922701E-3</c:v>
                </c:pt>
                <c:pt idx="184">
                  <c:v>-1.88004019009467E-3</c:v>
                </c:pt>
                <c:pt idx="185">
                  <c:v>-1.8962714236155701E-3</c:v>
                </c:pt>
                <c:pt idx="186">
                  <c:v>-1.9125029442239299E-3</c:v>
                </c:pt>
                <c:pt idx="187">
                  <c:v>-1.9287347162532801E-3</c:v>
                </c:pt>
                <c:pt idx="188">
                  <c:v>-1.94496670741407E-3</c:v>
                </c:pt>
                <c:pt idx="189">
                  <c:v>-1.9611988879787001E-3</c:v>
                </c:pt>
                <c:pt idx="190">
                  <c:v>-1.9774312317912802E-3</c:v>
                </c:pt>
                <c:pt idx="191">
                  <c:v>-1.9936637181512899E-3</c:v>
                </c:pt>
                <c:pt idx="192">
                  <c:v>-2.0098963278473501E-3</c:v>
                </c:pt>
                <c:pt idx="193">
                  <c:v>-2.0261290436303201E-3</c:v>
                </c:pt>
                <c:pt idx="194">
                  <c:v>-2.0423618514150001E-3</c:v>
                </c:pt>
                <c:pt idx="195">
                  <c:v>-2.0585947393194498E-3</c:v>
                </c:pt>
                <c:pt idx="196">
                  <c:v>-2.0748276970391998E-3</c:v>
                </c:pt>
                <c:pt idx="197">
                  <c:v>-2.0910607166409398E-3</c:v>
                </c:pt>
                <c:pt idx="198">
                  <c:v>-2.1072937910265998E-3</c:v>
                </c:pt>
                <c:pt idx="199">
                  <c:v>-2.1235269140103701E-3</c:v>
                </c:pt>
                <c:pt idx="200">
                  <c:v>-2.13976008024158E-3</c:v>
                </c:pt>
                <c:pt idx="201">
                  <c:v>-2.15599328531692E-3</c:v>
                </c:pt>
                <c:pt idx="202">
                  <c:v>-2.17222652519437E-3</c:v>
                </c:pt>
                <c:pt idx="203">
                  <c:v>-2.1884597963474301E-3</c:v>
                </c:pt>
                <c:pt idx="204">
                  <c:v>-2.20469309568262E-3</c:v>
                </c:pt>
                <c:pt idx="205">
                  <c:v>-2.2209264206019398E-3</c:v>
                </c:pt>
                <c:pt idx="206">
                  <c:v>-2.2371597687227299E-3</c:v>
                </c:pt>
                <c:pt idx="207">
                  <c:v>-2.2533931380234102E-3</c:v>
                </c:pt>
                <c:pt idx="208">
                  <c:v>-2.2696265266685099E-3</c:v>
                </c:pt>
                <c:pt idx="209">
                  <c:v>-2.2858599329672702E-3</c:v>
                </c:pt>
                <c:pt idx="210">
                  <c:v>-2.3020933553713398E-3</c:v>
                </c:pt>
                <c:pt idx="211">
                  <c:v>-2.31832679249176E-3</c:v>
                </c:pt>
                <c:pt idx="212">
                  <c:v>-2.3345602431099101E-3</c:v>
                </c:pt>
                <c:pt idx="213">
                  <c:v>-2.3507937060908098E-3</c:v>
                </c:pt>
                <c:pt idx="214">
                  <c:v>-2.3670271803673299E-3</c:v>
                </c:pt>
                <c:pt idx="215">
                  <c:v>-2.3832606649517602E-3</c:v>
                </c:pt>
                <c:pt idx="216">
                  <c:v>-2.3994941589400298E-3</c:v>
                </c:pt>
                <c:pt idx="217">
                  <c:v>-2.4157276614856201E-3</c:v>
                </c:pt>
                <c:pt idx="218">
                  <c:v>-2.4319611718223201E-3</c:v>
                </c:pt>
                <c:pt idx="219">
                  <c:v>-2.4481946892557001E-3</c:v>
                </c:pt>
                <c:pt idx="220">
                  <c:v>-2.4644282131997398E-3</c:v>
                </c:pt>
                <c:pt idx="221">
                  <c:v>-2.4806617431517401E-3</c:v>
                </c:pt>
                <c:pt idx="222">
                  <c:v>-2.49689527862177E-3</c:v>
                </c:pt>
                <c:pt idx="223">
                  <c:v>-2.5131288191683099E-3</c:v>
                </c:pt>
                <c:pt idx="224">
                  <c:v>-2.5293623643468598E-3</c:v>
                </c:pt>
                <c:pt idx="225">
                  <c:v>-2.54559591376131E-3</c:v>
                </c:pt>
                <c:pt idx="226">
                  <c:v>-2.5618294669720099E-3</c:v>
                </c:pt>
                <c:pt idx="227">
                  <c:v>-2.57806302357048E-3</c:v>
                </c:pt>
                <c:pt idx="228">
                  <c:v>-2.5942965832049299E-3</c:v>
                </c:pt>
                <c:pt idx="229">
                  <c:v>-2.6105301455173098E-3</c:v>
                </c:pt>
                <c:pt idx="230">
                  <c:v>-2.62676371024012E-3</c:v>
                </c:pt>
                <c:pt idx="231">
                  <c:v>-2.6429972771406002E-3</c:v>
                </c:pt>
                <c:pt idx="232">
                  <c:v>-2.6592308459302198E-3</c:v>
                </c:pt>
                <c:pt idx="233">
                  <c:v>-2.6754644163759201E-3</c:v>
                </c:pt>
                <c:pt idx="234">
                  <c:v>-2.6916979883132301E-3</c:v>
                </c:pt>
                <c:pt idx="235">
                  <c:v>-2.7079315616446598E-3</c:v>
                </c:pt>
                <c:pt idx="236">
                  <c:v>-2.7241651362053501E-3</c:v>
                </c:pt>
                <c:pt idx="237">
                  <c:v>-2.7403987117355201E-3</c:v>
                </c:pt>
                <c:pt idx="238">
                  <c:v>-2.75663228802255E-3</c:v>
                </c:pt>
                <c:pt idx="239">
                  <c:v>-2.77286586489381E-3</c:v>
                </c:pt>
                <c:pt idx="240">
                  <c:v>-2.7890994422866099E-3</c:v>
                </c:pt>
                <c:pt idx="241">
                  <c:v>-2.8053330201390802E-3</c:v>
                </c:pt>
                <c:pt idx="242">
                  <c:v>-2.8215665983584801E-3</c:v>
                </c:pt>
                <c:pt idx="243">
                  <c:v>-2.8378001768343199E-3</c:v>
                </c:pt>
                <c:pt idx="244">
                  <c:v>-2.8540337554431102E-3</c:v>
                </c:pt>
                <c:pt idx="245">
                  <c:v>-2.8702673341658401E-3</c:v>
                </c:pt>
                <c:pt idx="246">
                  <c:v>-2.8865009129663299E-3</c:v>
                </c:pt>
                <c:pt idx="247">
                  <c:v>-2.90273449183103E-3</c:v>
                </c:pt>
                <c:pt idx="248">
                  <c:v>-2.9189680707560201E-3</c:v>
                </c:pt>
                <c:pt idx="249">
                  <c:v>-2.9352016497376301E-3</c:v>
                </c:pt>
                <c:pt idx="250">
                  <c:v>-2.9514352287724902E-3</c:v>
                </c:pt>
                <c:pt idx="251">
                  <c:v>-2.9676688078573098E-3</c:v>
                </c:pt>
                <c:pt idx="252">
                  <c:v>-2.9839023869889501E-3</c:v>
                </c:pt>
                <c:pt idx="253">
                  <c:v>-3.00013596616454E-3</c:v>
                </c:pt>
                <c:pt idx="254">
                  <c:v>-3.01636954538065E-3</c:v>
                </c:pt>
                <c:pt idx="255">
                  <c:v>-3.0326031246059302E-3</c:v>
                </c:pt>
                <c:pt idx="256">
                  <c:v>-3.04883670383121E-3</c:v>
                </c:pt>
                <c:pt idx="257">
                  <c:v>-3.0650702830564902E-3</c:v>
                </c:pt>
                <c:pt idx="258">
                  <c:v>-3.0813038622817699E-3</c:v>
                </c:pt>
                <c:pt idx="259">
                  <c:v>-3.0975374415070402E-3</c:v>
                </c:pt>
                <c:pt idx="260">
                  <c:v>-3.1137710207323199E-3</c:v>
                </c:pt>
                <c:pt idx="261">
                  <c:v>-3.1300045999576001E-3</c:v>
                </c:pt>
                <c:pt idx="262">
                  <c:v>-3.1462381791828799E-3</c:v>
                </c:pt>
                <c:pt idx="263">
                  <c:v>-3.1624717584081601E-3</c:v>
                </c:pt>
                <c:pt idx="264">
                  <c:v>-3.1787053376334399E-3</c:v>
                </c:pt>
                <c:pt idx="265">
                  <c:v>-3.1949389168587201E-3</c:v>
                </c:pt>
                <c:pt idx="266">
                  <c:v>-3.2111724960839998E-3</c:v>
                </c:pt>
                <c:pt idx="267">
                  <c:v>-3.22740607530928E-3</c:v>
                </c:pt>
                <c:pt idx="268">
                  <c:v>-3.2436396545345602E-3</c:v>
                </c:pt>
                <c:pt idx="269">
                  <c:v>-3.25987323375983E-3</c:v>
                </c:pt>
                <c:pt idx="270">
                  <c:v>-3.2761068129851102E-3</c:v>
                </c:pt>
                <c:pt idx="271">
                  <c:v>-3.29234039221039E-3</c:v>
                </c:pt>
                <c:pt idx="272">
                  <c:v>-3.3085739714356702E-3</c:v>
                </c:pt>
                <c:pt idx="273">
                  <c:v>-3.3248075506609499E-3</c:v>
                </c:pt>
                <c:pt idx="274">
                  <c:v>-3.3410411298862301E-3</c:v>
                </c:pt>
                <c:pt idx="275">
                  <c:v>-3.3572747091115099E-3</c:v>
                </c:pt>
                <c:pt idx="276">
                  <c:v>-3.3735082883367901E-3</c:v>
                </c:pt>
                <c:pt idx="277">
                  <c:v>-3.3897418675620699E-3</c:v>
                </c:pt>
                <c:pt idx="278">
                  <c:v>-3.4059754467873501E-3</c:v>
                </c:pt>
                <c:pt idx="279">
                  <c:v>-3.4222090260126199E-3</c:v>
                </c:pt>
                <c:pt idx="280">
                  <c:v>-3.4384426052379E-3</c:v>
                </c:pt>
                <c:pt idx="281">
                  <c:v>-3.4546761844631798E-3</c:v>
                </c:pt>
                <c:pt idx="282">
                  <c:v>-3.47090976368846E-3</c:v>
                </c:pt>
                <c:pt idx="283">
                  <c:v>-3.4871433429137402E-3</c:v>
                </c:pt>
                <c:pt idx="284">
                  <c:v>-3.50337692213902E-3</c:v>
                </c:pt>
                <c:pt idx="285">
                  <c:v>-3.5196105013643002E-3</c:v>
                </c:pt>
                <c:pt idx="286">
                  <c:v>-3.5358440805895799E-3</c:v>
                </c:pt>
                <c:pt idx="287">
                  <c:v>-3.5520776598148601E-3</c:v>
                </c:pt>
                <c:pt idx="288">
                  <c:v>-3.5683112390401299E-3</c:v>
                </c:pt>
                <c:pt idx="289">
                  <c:v>-3.5845448182654101E-3</c:v>
                </c:pt>
                <c:pt idx="290">
                  <c:v>-3.6007783974906899E-3</c:v>
                </c:pt>
                <c:pt idx="291">
                  <c:v>-3.6170119767159701E-3</c:v>
                </c:pt>
                <c:pt idx="292">
                  <c:v>-3.6332455559412499E-3</c:v>
                </c:pt>
                <c:pt idx="293">
                  <c:v>-3.6494791351665301E-3</c:v>
                </c:pt>
                <c:pt idx="294">
                  <c:v>-3.6657127143918098E-3</c:v>
                </c:pt>
                <c:pt idx="295">
                  <c:v>-3.68194629361709E-3</c:v>
                </c:pt>
                <c:pt idx="296">
                  <c:v>-3.6981798728423698E-3</c:v>
                </c:pt>
                <c:pt idx="297">
                  <c:v>-3.71441345206765E-3</c:v>
                </c:pt>
                <c:pt idx="298">
                  <c:v>-3.7306470312929302E-3</c:v>
                </c:pt>
                <c:pt idx="299">
                  <c:v>-3.7468806105182E-3</c:v>
                </c:pt>
                <c:pt idx="300">
                  <c:v>-3.7631141897434802E-3</c:v>
                </c:pt>
                <c:pt idx="301">
                  <c:v>-3.7793477689687599E-3</c:v>
                </c:pt>
                <c:pt idx="302">
                  <c:v>-3.7955813481940401E-3</c:v>
                </c:pt>
                <c:pt idx="303">
                  <c:v>-3.8118149274193199E-3</c:v>
                </c:pt>
                <c:pt idx="304">
                  <c:v>-3.8280485066446001E-3</c:v>
                </c:pt>
                <c:pt idx="305">
                  <c:v>-3.8442820858698799E-3</c:v>
                </c:pt>
                <c:pt idx="306">
                  <c:v>-3.8605156650951601E-3</c:v>
                </c:pt>
                <c:pt idx="307">
                  <c:v>-3.8767492443204398E-3</c:v>
                </c:pt>
                <c:pt idx="308">
                  <c:v>-3.89298282354572E-3</c:v>
                </c:pt>
                <c:pt idx="309">
                  <c:v>-3.9092164027709903E-3</c:v>
                </c:pt>
                <c:pt idx="310">
                  <c:v>-3.92544998199627E-3</c:v>
                </c:pt>
                <c:pt idx="311">
                  <c:v>-3.9416835612215498E-3</c:v>
                </c:pt>
                <c:pt idx="312">
                  <c:v>-3.9579171404468304E-3</c:v>
                </c:pt>
                <c:pt idx="313">
                  <c:v>-3.9741507196721102E-3</c:v>
                </c:pt>
                <c:pt idx="314">
                  <c:v>-3.9903842988973899E-3</c:v>
                </c:pt>
                <c:pt idx="315">
                  <c:v>-4.0066178781226697E-3</c:v>
                </c:pt>
                <c:pt idx="316">
                  <c:v>-4.0228514573479503E-3</c:v>
                </c:pt>
                <c:pt idx="317">
                  <c:v>-4.0390850365732301E-3</c:v>
                </c:pt>
                <c:pt idx="318">
                  <c:v>-4.0553186157985099E-3</c:v>
                </c:pt>
                <c:pt idx="319">
                  <c:v>-4.0715521950237896E-3</c:v>
                </c:pt>
                <c:pt idx="320">
                  <c:v>-4.0877857742490599E-3</c:v>
                </c:pt>
                <c:pt idx="321">
                  <c:v>-4.1040193534743396E-3</c:v>
                </c:pt>
                <c:pt idx="322">
                  <c:v>-4.1202529326996203E-3</c:v>
                </c:pt>
                <c:pt idx="323">
                  <c:v>-4.1364865119249E-3</c:v>
                </c:pt>
                <c:pt idx="324">
                  <c:v>-4.1527200911501798E-3</c:v>
                </c:pt>
                <c:pt idx="325">
                  <c:v>-4.1689536703754604E-3</c:v>
                </c:pt>
                <c:pt idx="326">
                  <c:v>-4.1851872496007402E-3</c:v>
                </c:pt>
                <c:pt idx="327">
                  <c:v>-4.20142082882602E-3</c:v>
                </c:pt>
                <c:pt idx="328">
                  <c:v>-4.2176544080512997E-3</c:v>
                </c:pt>
                <c:pt idx="329">
                  <c:v>-4.2338879872765699E-3</c:v>
                </c:pt>
                <c:pt idx="330">
                  <c:v>-4.2501215665018601E-3</c:v>
                </c:pt>
                <c:pt idx="331">
                  <c:v>-4.2663551457271303E-3</c:v>
                </c:pt>
                <c:pt idx="332">
                  <c:v>-4.2825887249524101E-3</c:v>
                </c:pt>
                <c:pt idx="333">
                  <c:v>-4.2988223041776899E-3</c:v>
                </c:pt>
                <c:pt idx="334">
                  <c:v>-4.3150558834029696E-3</c:v>
                </c:pt>
                <c:pt idx="335">
                  <c:v>-4.3312894626282503E-3</c:v>
                </c:pt>
                <c:pt idx="336">
                  <c:v>-4.34752304185353E-3</c:v>
                </c:pt>
                <c:pt idx="337">
                  <c:v>-4.3637566210788098E-3</c:v>
                </c:pt>
                <c:pt idx="338">
                  <c:v>-4.3799902003040904E-3</c:v>
                </c:pt>
                <c:pt idx="339">
                  <c:v>-4.3962237795293598E-3</c:v>
                </c:pt>
                <c:pt idx="340">
                  <c:v>-4.41245735875465E-3</c:v>
                </c:pt>
                <c:pt idx="341">
                  <c:v>-4.4286909379799297E-3</c:v>
                </c:pt>
                <c:pt idx="342">
                  <c:v>-4.4449245172051999E-3</c:v>
                </c:pt>
                <c:pt idx="343">
                  <c:v>-4.4611580964304797E-3</c:v>
                </c:pt>
                <c:pt idx="344">
                  <c:v>-4.4773916756557603E-3</c:v>
                </c:pt>
                <c:pt idx="345">
                  <c:v>-4.4936252548810401E-3</c:v>
                </c:pt>
                <c:pt idx="346">
                  <c:v>-4.5098588341063199E-3</c:v>
                </c:pt>
                <c:pt idx="347">
                  <c:v>-4.5260924133315996E-3</c:v>
                </c:pt>
                <c:pt idx="348">
                  <c:v>-4.5423259925568803E-3</c:v>
                </c:pt>
                <c:pt idx="349">
                  <c:v>-4.55855957178216E-3</c:v>
                </c:pt>
                <c:pt idx="350">
                  <c:v>-4.5747931510074398E-3</c:v>
                </c:pt>
                <c:pt idx="351">
                  <c:v>-4.59102673023271E-3</c:v>
                </c:pt>
                <c:pt idx="352">
                  <c:v>-4.6072603094579898E-3</c:v>
                </c:pt>
                <c:pt idx="353">
                  <c:v>-4.6234938886832704E-3</c:v>
                </c:pt>
                <c:pt idx="354">
                  <c:v>-4.6397274679085502E-3</c:v>
                </c:pt>
                <c:pt idx="355">
                  <c:v>-4.65596104713383E-3</c:v>
                </c:pt>
                <c:pt idx="356">
                  <c:v>-4.6721946263591097E-3</c:v>
                </c:pt>
                <c:pt idx="357">
                  <c:v>-4.6884282055843904E-3</c:v>
                </c:pt>
                <c:pt idx="358">
                  <c:v>-4.7046617848096701E-3</c:v>
                </c:pt>
                <c:pt idx="359">
                  <c:v>-4.7208953640349499E-3</c:v>
                </c:pt>
                <c:pt idx="360">
                  <c:v>-4.7371289432602201E-3</c:v>
                </c:pt>
                <c:pt idx="361">
                  <c:v>-4.7533625224854999E-3</c:v>
                </c:pt>
                <c:pt idx="362">
                  <c:v>-4.7695961017107796E-3</c:v>
                </c:pt>
                <c:pt idx="363">
                  <c:v>-4.7858296809360698E-3</c:v>
                </c:pt>
                <c:pt idx="364">
                  <c:v>-4.80206326016134E-3</c:v>
                </c:pt>
                <c:pt idx="365">
                  <c:v>-4.8182968393866198E-3</c:v>
                </c:pt>
                <c:pt idx="366">
                  <c:v>-4.8345304186119004E-3</c:v>
                </c:pt>
                <c:pt idx="367">
                  <c:v>-4.8507639978371802E-3</c:v>
                </c:pt>
                <c:pt idx="368">
                  <c:v>-4.86699757706246E-3</c:v>
                </c:pt>
                <c:pt idx="369">
                  <c:v>-4.8832311562877397E-3</c:v>
                </c:pt>
                <c:pt idx="370">
                  <c:v>-4.8994647355130099E-3</c:v>
                </c:pt>
                <c:pt idx="371">
                  <c:v>-4.9156983147382897E-3</c:v>
                </c:pt>
                <c:pt idx="372">
                  <c:v>-4.9319318939635703E-3</c:v>
                </c:pt>
                <c:pt idx="373">
                  <c:v>-4.9481654731888501E-3</c:v>
                </c:pt>
                <c:pt idx="374">
                  <c:v>-4.9643990524141299E-3</c:v>
                </c:pt>
                <c:pt idx="375">
                  <c:v>-4.9806326316394096E-3</c:v>
                </c:pt>
                <c:pt idx="376">
                  <c:v>-4.9968662108646903E-3</c:v>
                </c:pt>
                <c:pt idx="377">
                  <c:v>-5.0130997900899596E-3</c:v>
                </c:pt>
                <c:pt idx="378">
                  <c:v>-5.0293333693152403E-3</c:v>
                </c:pt>
                <c:pt idx="379">
                  <c:v>-5.04556694854052E-3</c:v>
                </c:pt>
                <c:pt idx="380">
                  <c:v>-5.0618005277657998E-3</c:v>
                </c:pt>
                <c:pt idx="381">
                  <c:v>-5.0780341069910804E-3</c:v>
                </c:pt>
                <c:pt idx="382">
                  <c:v>-5.0942676862163602E-3</c:v>
                </c:pt>
                <c:pt idx="383">
                  <c:v>-5.1105012654416304E-3</c:v>
                </c:pt>
                <c:pt idx="384">
                  <c:v>-5.1267348446669102E-3</c:v>
                </c:pt>
                <c:pt idx="385">
                  <c:v>-5.1429684238921899E-3</c:v>
                </c:pt>
                <c:pt idx="386">
                  <c:v>-5.1592020031174697E-3</c:v>
                </c:pt>
                <c:pt idx="387">
                  <c:v>-5.1754355823427503E-3</c:v>
                </c:pt>
                <c:pt idx="388">
                  <c:v>-5.1916691615680301E-3</c:v>
                </c:pt>
                <c:pt idx="389">
                  <c:v>-5.2079027407933099E-3</c:v>
                </c:pt>
                <c:pt idx="390">
                  <c:v>-5.2241363200185896E-3</c:v>
                </c:pt>
                <c:pt idx="391">
                  <c:v>-5.2403698992438703E-3</c:v>
                </c:pt>
                <c:pt idx="392">
                  <c:v>-5.2566034784691396E-3</c:v>
                </c:pt>
                <c:pt idx="393">
                  <c:v>-5.2728370576944203E-3</c:v>
                </c:pt>
                <c:pt idx="394">
                  <c:v>-5.2890706369196896E-3</c:v>
                </c:pt>
                <c:pt idx="395">
                  <c:v>-5.3053042161449702E-3</c:v>
                </c:pt>
                <c:pt idx="396">
                  <c:v>-5.3215377953702604E-3</c:v>
                </c:pt>
                <c:pt idx="397">
                  <c:v>-5.3377713745955298E-3</c:v>
                </c:pt>
                <c:pt idx="398">
                  <c:v>-5.3540049538208104E-3</c:v>
                </c:pt>
                <c:pt idx="399">
                  <c:v>-5.3702385330460902E-3</c:v>
                </c:pt>
                <c:pt idx="400">
                  <c:v>-5.3864721122713699E-3</c:v>
                </c:pt>
                <c:pt idx="401">
                  <c:v>-5.4027056914966402E-3</c:v>
                </c:pt>
                <c:pt idx="402">
                  <c:v>-5.4189392707219199E-3</c:v>
                </c:pt>
                <c:pt idx="403">
                  <c:v>-5.4351728499471997E-3</c:v>
                </c:pt>
                <c:pt idx="404">
                  <c:v>-5.4514064291724803E-3</c:v>
                </c:pt>
                <c:pt idx="405">
                  <c:v>-5.4676400083977601E-3</c:v>
                </c:pt>
                <c:pt idx="406">
                  <c:v>-5.4838735876230303E-3</c:v>
                </c:pt>
                <c:pt idx="407">
                  <c:v>-5.5001071668483196E-3</c:v>
                </c:pt>
                <c:pt idx="408">
                  <c:v>-5.5163407460735898E-3</c:v>
                </c:pt>
                <c:pt idx="409">
                  <c:v>-5.53257432529888E-3</c:v>
                </c:pt>
                <c:pt idx="410">
                  <c:v>-5.5488079045241502E-3</c:v>
                </c:pt>
                <c:pt idx="411">
                  <c:v>-5.56504148374943E-3</c:v>
                </c:pt>
                <c:pt idx="412">
                  <c:v>-5.5812750629747098E-3</c:v>
                </c:pt>
                <c:pt idx="413">
                  <c:v>-5.5975086421999904E-3</c:v>
                </c:pt>
                <c:pt idx="414">
                  <c:v>-5.6137422214252598E-3</c:v>
                </c:pt>
                <c:pt idx="415">
                  <c:v>-5.6299758006505499E-3</c:v>
                </c:pt>
                <c:pt idx="416">
                  <c:v>-5.6462093798758202E-3</c:v>
                </c:pt>
                <c:pt idx="417">
                  <c:v>-5.6624429591010999E-3</c:v>
                </c:pt>
                <c:pt idx="418">
                  <c:v>-5.6786765383263797E-3</c:v>
                </c:pt>
                <c:pt idx="419">
                  <c:v>-5.6949101175516603E-3</c:v>
                </c:pt>
                <c:pt idx="420">
                  <c:v>-5.7111436967769297E-3</c:v>
                </c:pt>
                <c:pt idx="421">
                  <c:v>-5.7273772760022103E-3</c:v>
                </c:pt>
                <c:pt idx="422">
                  <c:v>-5.7436108552274901E-3</c:v>
                </c:pt>
                <c:pt idx="423">
                  <c:v>-5.7598444344527698E-3</c:v>
                </c:pt>
                <c:pt idx="424">
                  <c:v>-5.7760780136780496E-3</c:v>
                </c:pt>
                <c:pt idx="425">
                  <c:v>-5.7923115929033302E-3</c:v>
                </c:pt>
                <c:pt idx="426">
                  <c:v>-5.8085451721285996E-3</c:v>
                </c:pt>
                <c:pt idx="427">
                  <c:v>-5.8247787513538802E-3</c:v>
                </c:pt>
                <c:pt idx="428">
                  <c:v>-5.84101233057916E-3</c:v>
                </c:pt>
                <c:pt idx="429">
                  <c:v>-5.8572459098044398E-3</c:v>
                </c:pt>
                <c:pt idx="430">
                  <c:v>-5.87347948902971E-3</c:v>
                </c:pt>
                <c:pt idx="431">
                  <c:v>-5.8897130682549897E-3</c:v>
                </c:pt>
                <c:pt idx="432">
                  <c:v>-5.9059466474802704E-3</c:v>
                </c:pt>
                <c:pt idx="433">
                  <c:v>-5.9221802267055501E-3</c:v>
                </c:pt>
                <c:pt idx="434">
                  <c:v>-5.9384138059308299E-3</c:v>
                </c:pt>
                <c:pt idx="435">
                  <c:v>-5.9546473851561097E-3</c:v>
                </c:pt>
                <c:pt idx="436">
                  <c:v>-5.9708809643813903E-3</c:v>
                </c:pt>
                <c:pt idx="437">
                  <c:v>-5.9871145436066701E-3</c:v>
                </c:pt>
                <c:pt idx="438">
                  <c:v>-6.0033481228319403E-3</c:v>
                </c:pt>
                <c:pt idx="439">
                  <c:v>-6.0195817020572201E-3</c:v>
                </c:pt>
                <c:pt idx="440">
                  <c:v>-6.0358152812824998E-3</c:v>
                </c:pt>
                <c:pt idx="441">
                  <c:v>-6.0520488605077796E-3</c:v>
                </c:pt>
                <c:pt idx="442">
                  <c:v>-6.0682824397330602E-3</c:v>
                </c:pt>
                <c:pt idx="443">
                  <c:v>-6.08451601895834E-3</c:v>
                </c:pt>
                <c:pt idx="444">
                  <c:v>-6.1007495981836102E-3</c:v>
                </c:pt>
                <c:pt idx="445">
                  <c:v>-6.11698317740889E-3</c:v>
                </c:pt>
                <c:pt idx="446">
                  <c:v>-6.1332167566341697E-3</c:v>
                </c:pt>
                <c:pt idx="447">
                  <c:v>-6.1494503358594504E-3</c:v>
                </c:pt>
                <c:pt idx="448">
                  <c:v>-6.1656839150847197E-3</c:v>
                </c:pt>
                <c:pt idx="449">
                  <c:v>-6.1819174943100099E-3</c:v>
                </c:pt>
                <c:pt idx="450">
                  <c:v>-6.1981510735352801E-3</c:v>
                </c:pt>
                <c:pt idx="451">
                  <c:v>-6.2143846527605599E-3</c:v>
                </c:pt>
                <c:pt idx="452">
                  <c:v>-6.2306182319858501E-3</c:v>
                </c:pt>
                <c:pt idx="453">
                  <c:v>-6.2468518112111203E-3</c:v>
                </c:pt>
                <c:pt idx="454">
                  <c:v>-6.2630853904364001E-3</c:v>
                </c:pt>
                <c:pt idx="455">
                  <c:v>-6.2793189696616798E-3</c:v>
                </c:pt>
                <c:pt idx="456">
                  <c:v>-6.29555254888695E-3</c:v>
                </c:pt>
                <c:pt idx="457">
                  <c:v>-6.3117861281122203E-3</c:v>
                </c:pt>
                <c:pt idx="458">
                  <c:v>-6.3280197073375096E-3</c:v>
                </c:pt>
                <c:pt idx="459">
                  <c:v>-6.3442532865627902E-3</c:v>
                </c:pt>
                <c:pt idx="460">
                  <c:v>-6.36048686578807E-3</c:v>
                </c:pt>
                <c:pt idx="461">
                  <c:v>-6.3767204450133402E-3</c:v>
                </c:pt>
                <c:pt idx="462">
                  <c:v>-6.39295402423862E-3</c:v>
                </c:pt>
                <c:pt idx="463">
                  <c:v>-6.4091876034639101E-3</c:v>
                </c:pt>
                <c:pt idx="464">
                  <c:v>-6.4254211826891804E-3</c:v>
                </c:pt>
                <c:pt idx="465">
                  <c:v>-6.4416547619144601E-3</c:v>
                </c:pt>
                <c:pt idx="466">
                  <c:v>-6.4578883411397399E-3</c:v>
                </c:pt>
                <c:pt idx="467">
                  <c:v>-6.4741219203650197E-3</c:v>
                </c:pt>
                <c:pt idx="468">
                  <c:v>-6.4903554995903003E-3</c:v>
                </c:pt>
                <c:pt idx="469">
                  <c:v>-6.5065890788155801E-3</c:v>
                </c:pt>
                <c:pt idx="470">
                  <c:v>-6.5228226580408503E-3</c:v>
                </c:pt>
                <c:pt idx="471">
                  <c:v>-6.53905623726613E-3</c:v>
                </c:pt>
                <c:pt idx="472">
                  <c:v>-6.5552898164914098E-3</c:v>
                </c:pt>
                <c:pt idx="473">
                  <c:v>-6.57152339571668E-3</c:v>
                </c:pt>
                <c:pt idx="474">
                  <c:v>-6.5877569749419702E-3</c:v>
                </c:pt>
                <c:pt idx="475">
                  <c:v>-6.6039905541672404E-3</c:v>
                </c:pt>
                <c:pt idx="476">
                  <c:v>-6.6202241333925202E-3</c:v>
                </c:pt>
                <c:pt idx="477">
                  <c:v>-6.6364577126178E-3</c:v>
                </c:pt>
                <c:pt idx="478">
                  <c:v>-6.6526912918430797E-3</c:v>
                </c:pt>
                <c:pt idx="479">
                  <c:v>-6.6689248710683604E-3</c:v>
                </c:pt>
                <c:pt idx="480">
                  <c:v>-6.6851584502936297E-3</c:v>
                </c:pt>
                <c:pt idx="481">
                  <c:v>-6.7013920295189103E-3</c:v>
                </c:pt>
                <c:pt idx="482">
                  <c:v>-6.7176256087441901E-3</c:v>
                </c:pt>
                <c:pt idx="483">
                  <c:v>-6.7338591879694699E-3</c:v>
                </c:pt>
                <c:pt idx="484">
                  <c:v>-6.75009276719476E-3</c:v>
                </c:pt>
                <c:pt idx="485">
                  <c:v>-6.7663263464200303E-3</c:v>
                </c:pt>
                <c:pt idx="486">
                  <c:v>-6.7825599256452996E-3</c:v>
                </c:pt>
                <c:pt idx="487">
                  <c:v>-6.7987935048705898E-3</c:v>
                </c:pt>
                <c:pt idx="488">
                  <c:v>-6.8150270840958696E-3</c:v>
                </c:pt>
                <c:pt idx="489">
                  <c:v>-6.8312606633211303E-3</c:v>
                </c:pt>
                <c:pt idx="490">
                  <c:v>-6.8474942425464204E-3</c:v>
                </c:pt>
                <c:pt idx="491">
                  <c:v>-6.8637278217717002E-3</c:v>
                </c:pt>
                <c:pt idx="492">
                  <c:v>-6.87996140099698E-3</c:v>
                </c:pt>
                <c:pt idx="493">
                  <c:v>-6.8961949802222502E-3</c:v>
                </c:pt>
                <c:pt idx="494">
                  <c:v>-6.9124285594475299E-3</c:v>
                </c:pt>
                <c:pt idx="495">
                  <c:v>-6.9286621386728097E-3</c:v>
                </c:pt>
                <c:pt idx="496">
                  <c:v>-6.9448957178980799E-3</c:v>
                </c:pt>
                <c:pt idx="497">
                  <c:v>-6.9611292971233701E-3</c:v>
                </c:pt>
                <c:pt idx="498">
                  <c:v>-6.9773628763486499E-3</c:v>
                </c:pt>
                <c:pt idx="499">
                  <c:v>-6.9935964555739201E-3</c:v>
                </c:pt>
                <c:pt idx="500">
                  <c:v>-7.0098300347991903E-3</c:v>
                </c:pt>
                <c:pt idx="501">
                  <c:v>-7.0260636140244796E-3</c:v>
                </c:pt>
                <c:pt idx="502">
                  <c:v>-7.0422971932497498E-3</c:v>
                </c:pt>
                <c:pt idx="503">
                  <c:v>-7.05853077247504E-3</c:v>
                </c:pt>
                <c:pt idx="504">
                  <c:v>-7.0747643517003198E-3</c:v>
                </c:pt>
                <c:pt idx="505">
                  <c:v>-7.0909979309256004E-3</c:v>
                </c:pt>
                <c:pt idx="506">
                  <c:v>-7.1072315101508698E-3</c:v>
                </c:pt>
                <c:pt idx="507">
                  <c:v>-7.1234650893761504E-3</c:v>
                </c:pt>
                <c:pt idx="508">
                  <c:v>-7.1396986686014198E-3</c:v>
                </c:pt>
                <c:pt idx="509">
                  <c:v>-7.1559322478267099E-3</c:v>
                </c:pt>
                <c:pt idx="510">
                  <c:v>-7.1721658270519897E-3</c:v>
                </c:pt>
                <c:pt idx="511">
                  <c:v>-7.1883994062772599E-3</c:v>
                </c:pt>
                <c:pt idx="512">
                  <c:v>-7.2046329855025397E-3</c:v>
                </c:pt>
                <c:pt idx="513">
                  <c:v>-7.2208665647278203E-3</c:v>
                </c:pt>
                <c:pt idx="514">
                  <c:v>-7.2371001439531001E-3</c:v>
                </c:pt>
                <c:pt idx="515">
                  <c:v>-7.2533337231783903E-3</c:v>
                </c:pt>
                <c:pt idx="516">
                  <c:v>-7.2695673024036596E-3</c:v>
                </c:pt>
                <c:pt idx="517">
                  <c:v>-7.2858008816289298E-3</c:v>
                </c:pt>
                <c:pt idx="518">
                  <c:v>-7.3020344608542096E-3</c:v>
                </c:pt>
                <c:pt idx="519">
                  <c:v>-7.3182680400794902E-3</c:v>
                </c:pt>
                <c:pt idx="520">
                  <c:v>-7.33450161930477E-3</c:v>
                </c:pt>
                <c:pt idx="521">
                  <c:v>-7.3507351985300498E-3</c:v>
                </c:pt>
                <c:pt idx="522">
                  <c:v>-7.36696877775532E-3</c:v>
                </c:pt>
                <c:pt idx="523">
                  <c:v>-7.3832023569805998E-3</c:v>
                </c:pt>
                <c:pt idx="524">
                  <c:v>-7.3994359362058804E-3</c:v>
                </c:pt>
                <c:pt idx="525">
                  <c:v>-7.4156695154311602E-3</c:v>
                </c:pt>
                <c:pt idx="526">
                  <c:v>-7.4319030946564304E-3</c:v>
                </c:pt>
                <c:pt idx="527">
                  <c:v>-7.4481366738817197E-3</c:v>
                </c:pt>
                <c:pt idx="528">
                  <c:v>-7.4643702531070003E-3</c:v>
                </c:pt>
                <c:pt idx="529">
                  <c:v>-7.4806038323322697E-3</c:v>
                </c:pt>
                <c:pt idx="530">
                  <c:v>-7.4968374115575599E-3</c:v>
                </c:pt>
                <c:pt idx="531">
                  <c:v>-7.5130709907828301E-3</c:v>
                </c:pt>
                <c:pt idx="532">
                  <c:v>-7.5293045700081098E-3</c:v>
                </c:pt>
                <c:pt idx="533">
                  <c:v>-7.5455381492333896E-3</c:v>
                </c:pt>
                <c:pt idx="534">
                  <c:v>-7.5617717284586598E-3</c:v>
                </c:pt>
                <c:pt idx="535">
                  <c:v>-7.5780053076839396E-3</c:v>
                </c:pt>
                <c:pt idx="536">
                  <c:v>-7.5942388869092202E-3</c:v>
                </c:pt>
                <c:pt idx="537">
                  <c:v>-7.6104724661345E-3</c:v>
                </c:pt>
                <c:pt idx="538">
                  <c:v>-7.6267060453597902E-3</c:v>
                </c:pt>
                <c:pt idx="539">
                  <c:v>-7.6429396245850604E-3</c:v>
                </c:pt>
                <c:pt idx="540">
                  <c:v>-7.6591732038103297E-3</c:v>
                </c:pt>
                <c:pt idx="541">
                  <c:v>-7.6754067830356199E-3</c:v>
                </c:pt>
                <c:pt idx="542">
                  <c:v>-7.6916403622608901E-3</c:v>
                </c:pt>
                <c:pt idx="543">
                  <c:v>-7.7078739414861803E-3</c:v>
                </c:pt>
                <c:pt idx="544">
                  <c:v>-7.7241075207114497E-3</c:v>
                </c:pt>
                <c:pt idx="545">
                  <c:v>-7.7403410999367303E-3</c:v>
                </c:pt>
                <c:pt idx="546">
                  <c:v>-7.7565746791619997E-3</c:v>
                </c:pt>
                <c:pt idx="547">
                  <c:v>-7.7728082583872803E-3</c:v>
                </c:pt>
                <c:pt idx="548">
                  <c:v>-7.7890418376125601E-3</c:v>
                </c:pt>
                <c:pt idx="549">
                  <c:v>-7.8052754168378303E-3</c:v>
                </c:pt>
                <c:pt idx="550">
                  <c:v>-7.8215089960631309E-3</c:v>
                </c:pt>
                <c:pt idx="551">
                  <c:v>-7.8377425752884002E-3</c:v>
                </c:pt>
                <c:pt idx="552">
                  <c:v>-7.8539761545136696E-3</c:v>
                </c:pt>
                <c:pt idx="553">
                  <c:v>-7.8702097337389493E-3</c:v>
                </c:pt>
                <c:pt idx="554">
                  <c:v>-7.8864433129642308E-3</c:v>
                </c:pt>
                <c:pt idx="555">
                  <c:v>-7.9026768921895106E-3</c:v>
                </c:pt>
                <c:pt idx="556">
                  <c:v>-7.9189104714147904E-3</c:v>
                </c:pt>
                <c:pt idx="557">
                  <c:v>-7.9351440506400701E-3</c:v>
                </c:pt>
                <c:pt idx="558">
                  <c:v>-7.9513776298653499E-3</c:v>
                </c:pt>
                <c:pt idx="559">
                  <c:v>-7.9676112090906193E-3</c:v>
                </c:pt>
                <c:pt idx="560">
                  <c:v>-7.9838447883159094E-3</c:v>
                </c:pt>
                <c:pt idx="561">
                  <c:v>-8.0000783675411805E-3</c:v>
                </c:pt>
                <c:pt idx="562">
                  <c:v>-8.0163119467664603E-3</c:v>
                </c:pt>
                <c:pt idx="563">
                  <c:v>-8.0325455259917505E-3</c:v>
                </c:pt>
                <c:pt idx="564">
                  <c:v>-8.0487791052170094E-3</c:v>
                </c:pt>
                <c:pt idx="565">
                  <c:v>-8.0650126844422892E-3</c:v>
                </c:pt>
                <c:pt idx="566">
                  <c:v>-8.0812462636675707E-3</c:v>
                </c:pt>
                <c:pt idx="567">
                  <c:v>-8.0974798428928609E-3</c:v>
                </c:pt>
                <c:pt idx="568">
                  <c:v>-8.1137134221181406E-3</c:v>
                </c:pt>
                <c:pt idx="569">
                  <c:v>-8.12994700134341E-3</c:v>
                </c:pt>
                <c:pt idx="570">
                  <c:v>-8.1461805805686793E-3</c:v>
                </c:pt>
                <c:pt idx="571">
                  <c:v>-8.1624141597939608E-3</c:v>
                </c:pt>
                <c:pt idx="572">
                  <c:v>-8.1786477390192493E-3</c:v>
                </c:pt>
                <c:pt idx="573">
                  <c:v>-8.1948813182445204E-3</c:v>
                </c:pt>
                <c:pt idx="574">
                  <c:v>-8.2111148974698001E-3</c:v>
                </c:pt>
                <c:pt idx="575">
                  <c:v>-8.2273484766950799E-3</c:v>
                </c:pt>
                <c:pt idx="576">
                  <c:v>-8.2435820559203492E-3</c:v>
                </c:pt>
                <c:pt idx="577">
                  <c:v>-8.2598156351456394E-3</c:v>
                </c:pt>
                <c:pt idx="578">
                  <c:v>-8.2760492143709001E-3</c:v>
                </c:pt>
                <c:pt idx="579">
                  <c:v>-8.2922827935962007E-3</c:v>
                </c:pt>
                <c:pt idx="580">
                  <c:v>-8.30851637282147E-3</c:v>
                </c:pt>
                <c:pt idx="581">
                  <c:v>-8.3247499520467498E-3</c:v>
                </c:pt>
                <c:pt idx="582">
                  <c:v>-8.3409835312720296E-3</c:v>
                </c:pt>
                <c:pt idx="583">
                  <c:v>-8.3572171104973007E-3</c:v>
                </c:pt>
                <c:pt idx="584">
                  <c:v>-8.3734506897225908E-3</c:v>
                </c:pt>
                <c:pt idx="585">
                  <c:v>-8.3896842689478602E-3</c:v>
                </c:pt>
                <c:pt idx="586">
                  <c:v>-8.40591784817314E-3</c:v>
                </c:pt>
                <c:pt idx="587">
                  <c:v>-8.4221514273984197E-3</c:v>
                </c:pt>
                <c:pt idx="588">
                  <c:v>-8.4383850066236995E-3</c:v>
                </c:pt>
                <c:pt idx="589">
                  <c:v>-8.4546185858489793E-3</c:v>
                </c:pt>
                <c:pt idx="590">
                  <c:v>-8.4708521650742503E-3</c:v>
                </c:pt>
                <c:pt idx="591">
                  <c:v>-8.4870857442995405E-3</c:v>
                </c:pt>
                <c:pt idx="592">
                  <c:v>-8.5033193235248099E-3</c:v>
                </c:pt>
                <c:pt idx="593">
                  <c:v>-8.5195529027500896E-3</c:v>
                </c:pt>
                <c:pt idx="594">
                  <c:v>-8.5357864819753607E-3</c:v>
                </c:pt>
                <c:pt idx="595">
                  <c:v>-8.5520200612006492E-3</c:v>
                </c:pt>
                <c:pt idx="596">
                  <c:v>-8.5682536404259307E-3</c:v>
                </c:pt>
                <c:pt idx="597">
                  <c:v>-8.5844872196512104E-3</c:v>
                </c:pt>
                <c:pt idx="598">
                  <c:v>-8.6007207988764798E-3</c:v>
                </c:pt>
                <c:pt idx="599">
                  <c:v>-8.6169543781017596E-3</c:v>
                </c:pt>
                <c:pt idx="600">
                  <c:v>-8.6331879573270393E-3</c:v>
                </c:pt>
                <c:pt idx="601">
                  <c:v>-8.6494215365523104E-3</c:v>
                </c:pt>
                <c:pt idx="602">
                  <c:v>-8.6656551157776006E-3</c:v>
                </c:pt>
                <c:pt idx="603">
                  <c:v>-8.6818886950028699E-3</c:v>
                </c:pt>
                <c:pt idx="604">
                  <c:v>-8.6981222742281497E-3</c:v>
                </c:pt>
                <c:pt idx="605">
                  <c:v>-8.7143558534534295E-3</c:v>
                </c:pt>
                <c:pt idx="606">
                  <c:v>-8.7305894326787092E-3</c:v>
                </c:pt>
                <c:pt idx="607">
                  <c:v>-8.7468230119039907E-3</c:v>
                </c:pt>
                <c:pt idx="608">
                  <c:v>-8.7630565911292705E-3</c:v>
                </c:pt>
                <c:pt idx="609">
                  <c:v>-8.7792901703545503E-3</c:v>
                </c:pt>
                <c:pt idx="610">
                  <c:v>-8.79552374957983E-3</c:v>
                </c:pt>
                <c:pt idx="611">
                  <c:v>-8.8117573288050994E-3</c:v>
                </c:pt>
                <c:pt idx="612">
                  <c:v>-8.8279909080303792E-3</c:v>
                </c:pt>
                <c:pt idx="613">
                  <c:v>-8.8442244872556607E-3</c:v>
                </c:pt>
                <c:pt idx="614">
                  <c:v>-8.8604580664809404E-3</c:v>
                </c:pt>
                <c:pt idx="615">
                  <c:v>-8.8766916457062202E-3</c:v>
                </c:pt>
                <c:pt idx="616">
                  <c:v>-8.8929252249314791E-3</c:v>
                </c:pt>
                <c:pt idx="617">
                  <c:v>-8.9091588041567693E-3</c:v>
                </c:pt>
                <c:pt idx="618">
                  <c:v>-8.9253923833820508E-3</c:v>
                </c:pt>
                <c:pt idx="619">
                  <c:v>-8.9416259626073306E-3</c:v>
                </c:pt>
                <c:pt idx="620">
                  <c:v>-8.9578595418326103E-3</c:v>
                </c:pt>
                <c:pt idx="621">
                  <c:v>-8.9740931210578901E-3</c:v>
                </c:pt>
                <c:pt idx="622">
                  <c:v>-8.9903267002831699E-3</c:v>
                </c:pt>
                <c:pt idx="623">
                  <c:v>-9.0065602795084392E-3</c:v>
                </c:pt>
                <c:pt idx="624">
                  <c:v>-9.0227938587337207E-3</c:v>
                </c:pt>
                <c:pt idx="625">
                  <c:v>-9.0390274379590092E-3</c:v>
                </c:pt>
                <c:pt idx="626">
                  <c:v>-9.0552610171842698E-3</c:v>
                </c:pt>
                <c:pt idx="627">
                  <c:v>-9.07149459640956E-3</c:v>
                </c:pt>
                <c:pt idx="628">
                  <c:v>-9.0877281756348398E-3</c:v>
                </c:pt>
                <c:pt idx="629">
                  <c:v>-9.1039617548601091E-3</c:v>
                </c:pt>
                <c:pt idx="630">
                  <c:v>-9.1201953340853906E-3</c:v>
                </c:pt>
                <c:pt idx="631">
                  <c:v>-9.1364289133106704E-3</c:v>
                </c:pt>
                <c:pt idx="632">
                  <c:v>-9.1526624925359502E-3</c:v>
                </c:pt>
                <c:pt idx="633">
                  <c:v>-9.1688960717612195E-3</c:v>
                </c:pt>
                <c:pt idx="634">
                  <c:v>-9.1851296509864993E-3</c:v>
                </c:pt>
                <c:pt idx="635">
                  <c:v>-9.2013632302117895E-3</c:v>
                </c:pt>
                <c:pt idx="636">
                  <c:v>-9.2175968094370501E-3</c:v>
                </c:pt>
                <c:pt idx="637">
                  <c:v>-9.2338303886623403E-3</c:v>
                </c:pt>
                <c:pt idx="638">
                  <c:v>-9.2500639678876201E-3</c:v>
                </c:pt>
                <c:pt idx="639">
                  <c:v>-9.2662975471128894E-3</c:v>
                </c:pt>
                <c:pt idx="640">
                  <c:v>-9.2825311263381796E-3</c:v>
                </c:pt>
                <c:pt idx="641">
                  <c:v>-9.2987647055634594E-3</c:v>
                </c:pt>
                <c:pt idx="642">
                  <c:v>-9.3149982847887305E-3</c:v>
                </c:pt>
                <c:pt idx="643">
                  <c:v>-9.3312318640140102E-3</c:v>
                </c:pt>
                <c:pt idx="644">
                  <c:v>-9.34746544323929E-3</c:v>
                </c:pt>
                <c:pt idx="645">
                  <c:v>-9.3636990224645594E-3</c:v>
                </c:pt>
                <c:pt idx="646">
                  <c:v>-9.3799326016898409E-3</c:v>
                </c:pt>
                <c:pt idx="647">
                  <c:v>-9.3961661809151206E-3</c:v>
                </c:pt>
                <c:pt idx="648">
                  <c:v>-9.4123997601404004E-3</c:v>
                </c:pt>
                <c:pt idx="649">
                  <c:v>-9.4286333393656802E-3</c:v>
                </c:pt>
                <c:pt idx="650">
                  <c:v>-9.4448669185909599E-3</c:v>
                </c:pt>
                <c:pt idx="651">
                  <c:v>-9.4611004978162293E-3</c:v>
                </c:pt>
                <c:pt idx="652">
                  <c:v>-9.4773340770415195E-3</c:v>
                </c:pt>
                <c:pt idx="653">
                  <c:v>-9.4935676562667905E-3</c:v>
                </c:pt>
                <c:pt idx="654">
                  <c:v>-9.5098012354920807E-3</c:v>
                </c:pt>
                <c:pt idx="655">
                  <c:v>-9.5260348147173501E-3</c:v>
                </c:pt>
                <c:pt idx="656">
                  <c:v>-9.5422683939426298E-3</c:v>
                </c:pt>
                <c:pt idx="657">
                  <c:v>-9.5585019731678992E-3</c:v>
                </c:pt>
                <c:pt idx="658">
                  <c:v>-9.5747355523931807E-3</c:v>
                </c:pt>
                <c:pt idx="659">
                  <c:v>-9.5909691316184605E-3</c:v>
                </c:pt>
                <c:pt idx="660">
                  <c:v>-9.6072027108437402E-3</c:v>
                </c:pt>
                <c:pt idx="661">
                  <c:v>-9.6234362900690304E-3</c:v>
                </c:pt>
                <c:pt idx="662">
                  <c:v>-9.6396698692942893E-3</c:v>
                </c:pt>
                <c:pt idx="663">
                  <c:v>-9.6559034485195795E-3</c:v>
                </c:pt>
                <c:pt idx="664">
                  <c:v>-9.6721370277448506E-3</c:v>
                </c:pt>
                <c:pt idx="665">
                  <c:v>-9.6883706069701304E-3</c:v>
                </c:pt>
                <c:pt idx="666">
                  <c:v>-9.7046041861954101E-3</c:v>
                </c:pt>
                <c:pt idx="667">
                  <c:v>-9.7208377654206899E-3</c:v>
                </c:pt>
                <c:pt idx="668">
                  <c:v>-9.7370713446459697E-3</c:v>
                </c:pt>
                <c:pt idx="669">
                  <c:v>-9.7533049238712494E-3</c:v>
                </c:pt>
                <c:pt idx="670">
                  <c:v>-9.7695385030965292E-3</c:v>
                </c:pt>
                <c:pt idx="671">
                  <c:v>-9.7857720823218107E-3</c:v>
                </c:pt>
                <c:pt idx="672">
                  <c:v>-9.8020056615470801E-3</c:v>
                </c:pt>
                <c:pt idx="673">
                  <c:v>-9.8182392407723702E-3</c:v>
                </c:pt>
                <c:pt idx="674">
                  <c:v>-9.83447281999765E-3</c:v>
                </c:pt>
                <c:pt idx="675">
                  <c:v>-9.8507063992229194E-3</c:v>
                </c:pt>
                <c:pt idx="676">
                  <c:v>-9.8669399784481904E-3</c:v>
                </c:pt>
                <c:pt idx="677">
                  <c:v>-9.8831735576734806E-3</c:v>
                </c:pt>
                <c:pt idx="678">
                  <c:v>-9.89940713689875E-3</c:v>
                </c:pt>
                <c:pt idx="679">
                  <c:v>-9.9156407161240193E-3</c:v>
                </c:pt>
                <c:pt idx="680">
                  <c:v>-9.9318742953493008E-3</c:v>
                </c:pt>
                <c:pt idx="681">
                  <c:v>-9.9481078745745893E-3</c:v>
                </c:pt>
                <c:pt idx="682">
                  <c:v>-9.9643414537998604E-3</c:v>
                </c:pt>
                <c:pt idx="683">
                  <c:v>-9.9805750330251505E-3</c:v>
                </c:pt>
                <c:pt idx="684">
                  <c:v>-9.9968086122504199E-3</c:v>
                </c:pt>
                <c:pt idx="685">
                  <c:v>-1.00130421914757E-2</c:v>
                </c:pt>
                <c:pt idx="686">
                  <c:v>-1.00292757707009E-2</c:v>
                </c:pt>
                <c:pt idx="687">
                  <c:v>-1.00455093499262E-2</c:v>
                </c:pt>
                <c:pt idx="688">
                  <c:v>-1.0061742929151501E-2</c:v>
                </c:pt>
                <c:pt idx="689">
                  <c:v>-1.00779765083768E-2</c:v>
                </c:pt>
                <c:pt idx="690">
                  <c:v>-1.0094210087602E-2</c:v>
                </c:pt>
                <c:pt idx="691">
                  <c:v>-1.01104436668273E-2</c:v>
                </c:pt>
                <c:pt idx="692">
                  <c:v>-1.0126677246052601E-2</c:v>
                </c:pt>
                <c:pt idx="693">
                  <c:v>-1.01429108252779E-2</c:v>
                </c:pt>
                <c:pt idx="694">
                  <c:v>-1.01591444045032E-2</c:v>
                </c:pt>
                <c:pt idx="695">
                  <c:v>-1.01753779837284E-2</c:v>
                </c:pt>
                <c:pt idx="696">
                  <c:v>-1.0191611562953701E-2</c:v>
                </c:pt>
                <c:pt idx="697">
                  <c:v>-1.0207845142179E-2</c:v>
                </c:pt>
                <c:pt idx="698">
                  <c:v>-1.02240787214043E-2</c:v>
                </c:pt>
                <c:pt idx="699">
                  <c:v>-1.0240312300629601E-2</c:v>
                </c:pt>
                <c:pt idx="700">
                  <c:v>-1.0256545879854801E-2</c:v>
                </c:pt>
                <c:pt idx="701">
                  <c:v>-1.02727794590801E-2</c:v>
                </c:pt>
                <c:pt idx="702">
                  <c:v>-1.02890130383054E-2</c:v>
                </c:pt>
                <c:pt idx="703">
                  <c:v>-1.0305246617530701E-2</c:v>
                </c:pt>
                <c:pt idx="704">
                  <c:v>-1.0321480196755901E-2</c:v>
                </c:pt>
                <c:pt idx="705">
                  <c:v>-1.03377137759812E-2</c:v>
                </c:pt>
                <c:pt idx="706">
                  <c:v>-1.03539473552065E-2</c:v>
                </c:pt>
                <c:pt idx="707">
                  <c:v>-1.0370180934431801E-2</c:v>
                </c:pt>
                <c:pt idx="708">
                  <c:v>-1.03864145136571E-2</c:v>
                </c:pt>
                <c:pt idx="709">
                  <c:v>-1.04026480928823E-2</c:v>
                </c:pt>
                <c:pt idx="710">
                  <c:v>-1.04188816721076E-2</c:v>
                </c:pt>
                <c:pt idx="711">
                  <c:v>-1.0435115251332901E-2</c:v>
                </c:pt>
                <c:pt idx="712">
                  <c:v>-1.04513488305582E-2</c:v>
                </c:pt>
                <c:pt idx="713">
                  <c:v>-1.04675824097835E-2</c:v>
                </c:pt>
                <c:pt idx="714">
                  <c:v>-1.04838159890087E-2</c:v>
                </c:pt>
                <c:pt idx="715">
                  <c:v>-1.0500049568234001E-2</c:v>
                </c:pt>
                <c:pt idx="716">
                  <c:v>-1.05162831474593E-2</c:v>
                </c:pt>
                <c:pt idx="717">
                  <c:v>-1.05325167266846E-2</c:v>
                </c:pt>
                <c:pt idx="718">
                  <c:v>-1.05487503059098E-2</c:v>
                </c:pt>
                <c:pt idx="719">
                  <c:v>-1.0564983885135101E-2</c:v>
                </c:pt>
                <c:pt idx="720">
                  <c:v>-1.0581217464360399E-2</c:v>
                </c:pt>
                <c:pt idx="721">
                  <c:v>-1.05974510435857E-2</c:v>
                </c:pt>
                <c:pt idx="722">
                  <c:v>-1.0613684622811001E-2</c:v>
                </c:pt>
                <c:pt idx="723">
                  <c:v>-1.0629918202036201E-2</c:v>
                </c:pt>
                <c:pt idx="724">
                  <c:v>-1.0646151781261499E-2</c:v>
                </c:pt>
                <c:pt idx="725">
                  <c:v>-1.06623853604868E-2</c:v>
                </c:pt>
                <c:pt idx="726">
                  <c:v>-1.0678618939712101E-2</c:v>
                </c:pt>
                <c:pt idx="727">
                  <c:v>-1.0694852518937399E-2</c:v>
                </c:pt>
                <c:pt idx="728">
                  <c:v>-1.0711086098162599E-2</c:v>
                </c:pt>
                <c:pt idx="729">
                  <c:v>-1.07273196773879E-2</c:v>
                </c:pt>
                <c:pt idx="730">
                  <c:v>-1.0743553256613201E-2</c:v>
                </c:pt>
                <c:pt idx="731">
                  <c:v>-1.0759786835838499E-2</c:v>
                </c:pt>
                <c:pt idx="732">
                  <c:v>-1.0776020415063699E-2</c:v>
                </c:pt>
                <c:pt idx="733">
                  <c:v>-1.0792253994289E-2</c:v>
                </c:pt>
                <c:pt idx="734">
                  <c:v>-1.0808487573514301E-2</c:v>
                </c:pt>
                <c:pt idx="735">
                  <c:v>-1.0824721152739599E-2</c:v>
                </c:pt>
                <c:pt idx="736">
                  <c:v>-1.08409547319649E-2</c:v>
                </c:pt>
                <c:pt idx="737">
                  <c:v>-1.08571883111901E-2</c:v>
                </c:pt>
                <c:pt idx="738">
                  <c:v>-1.0873421890415401E-2</c:v>
                </c:pt>
                <c:pt idx="739">
                  <c:v>-1.0889655469640699E-2</c:v>
                </c:pt>
                <c:pt idx="740">
                  <c:v>-1.0905889048866E-2</c:v>
                </c:pt>
                <c:pt idx="741">
                  <c:v>-1.09221226280912E-2</c:v>
                </c:pt>
                <c:pt idx="742">
                  <c:v>-1.0938356207316501E-2</c:v>
                </c:pt>
                <c:pt idx="743">
                  <c:v>-1.0954589786541799E-2</c:v>
                </c:pt>
                <c:pt idx="744">
                  <c:v>-1.09708233657671E-2</c:v>
                </c:pt>
                <c:pt idx="745">
                  <c:v>-1.0987056944992401E-2</c:v>
                </c:pt>
                <c:pt idx="746">
                  <c:v>-1.1003290524217601E-2</c:v>
                </c:pt>
                <c:pt idx="747">
                  <c:v>-1.1019524103442899E-2</c:v>
                </c:pt>
                <c:pt idx="748">
                  <c:v>-1.10357576826682E-2</c:v>
                </c:pt>
                <c:pt idx="749">
                  <c:v>-1.1051991261893501E-2</c:v>
                </c:pt>
                <c:pt idx="750">
                  <c:v>-1.1068224841118701E-2</c:v>
                </c:pt>
                <c:pt idx="751">
                  <c:v>-1.1084458420343999E-2</c:v>
                </c:pt>
                <c:pt idx="752">
                  <c:v>-1.11006919995693E-2</c:v>
                </c:pt>
                <c:pt idx="753">
                  <c:v>-1.1116925578794601E-2</c:v>
                </c:pt>
                <c:pt idx="754">
                  <c:v>-1.1133159158019899E-2</c:v>
                </c:pt>
                <c:pt idx="755">
                  <c:v>-1.1149392737245099E-2</c:v>
                </c:pt>
                <c:pt idx="756">
                  <c:v>-1.11656263164704E-2</c:v>
                </c:pt>
                <c:pt idx="757">
                  <c:v>-1.11818598956957E-2</c:v>
                </c:pt>
                <c:pt idx="758">
                  <c:v>-1.1198093474920999E-2</c:v>
                </c:pt>
                <c:pt idx="759">
                  <c:v>-1.12143270541463E-2</c:v>
                </c:pt>
                <c:pt idx="760">
                  <c:v>-1.12305606333715E-2</c:v>
                </c:pt>
                <c:pt idx="761">
                  <c:v>-1.12467942125968E-2</c:v>
                </c:pt>
                <c:pt idx="762">
                  <c:v>-1.1263027791822099E-2</c:v>
                </c:pt>
                <c:pt idx="763">
                  <c:v>-1.12792613710474E-2</c:v>
                </c:pt>
                <c:pt idx="764">
                  <c:v>-1.12954949502726E-2</c:v>
                </c:pt>
                <c:pt idx="765">
                  <c:v>-1.13117285294979E-2</c:v>
                </c:pt>
                <c:pt idx="766">
                  <c:v>-1.1327962108723199E-2</c:v>
                </c:pt>
                <c:pt idx="767">
                  <c:v>-1.13441956879485E-2</c:v>
                </c:pt>
                <c:pt idx="768">
                  <c:v>-1.13604292671738E-2</c:v>
                </c:pt>
                <c:pt idx="769">
                  <c:v>-1.1376662846399E-2</c:v>
                </c:pt>
                <c:pt idx="770">
                  <c:v>-1.1392896425624299E-2</c:v>
                </c:pt>
                <c:pt idx="771">
                  <c:v>-1.14091300048496E-2</c:v>
                </c:pt>
                <c:pt idx="772">
                  <c:v>-1.14253635840749E-2</c:v>
                </c:pt>
                <c:pt idx="773">
                  <c:v>-1.1441597163300199E-2</c:v>
                </c:pt>
                <c:pt idx="774">
                  <c:v>-1.1457830742525399E-2</c:v>
                </c:pt>
                <c:pt idx="775">
                  <c:v>-1.14740643217507E-2</c:v>
                </c:pt>
                <c:pt idx="776">
                  <c:v>-1.1490297900976E-2</c:v>
                </c:pt>
                <c:pt idx="777">
                  <c:v>-1.1506531480201299E-2</c:v>
                </c:pt>
                <c:pt idx="778">
                  <c:v>-1.1522765059426499E-2</c:v>
                </c:pt>
                <c:pt idx="779">
                  <c:v>-1.15389986386518E-2</c:v>
                </c:pt>
                <c:pt idx="780">
                  <c:v>-1.15552322178771E-2</c:v>
                </c:pt>
                <c:pt idx="781">
                  <c:v>-1.1571465797102399E-2</c:v>
                </c:pt>
                <c:pt idx="782">
                  <c:v>-1.15876993763277E-2</c:v>
                </c:pt>
                <c:pt idx="783">
                  <c:v>-1.16039329555529E-2</c:v>
                </c:pt>
                <c:pt idx="784">
                  <c:v>-1.16201665347782E-2</c:v>
                </c:pt>
                <c:pt idx="785">
                  <c:v>-1.1636400114003499E-2</c:v>
                </c:pt>
                <c:pt idx="786">
                  <c:v>-1.16526336932288E-2</c:v>
                </c:pt>
                <c:pt idx="787">
                  <c:v>-1.1668867272454E-2</c:v>
                </c:pt>
                <c:pt idx="788">
                  <c:v>-1.16851008516793E-2</c:v>
                </c:pt>
                <c:pt idx="789">
                  <c:v>-1.1701334430904599E-2</c:v>
                </c:pt>
                <c:pt idx="790">
                  <c:v>-1.17175680101299E-2</c:v>
                </c:pt>
                <c:pt idx="791">
                  <c:v>-1.17338015893552E-2</c:v>
                </c:pt>
                <c:pt idx="792">
                  <c:v>-1.17500351685804E-2</c:v>
                </c:pt>
                <c:pt idx="793">
                  <c:v>-1.1766268747805699E-2</c:v>
                </c:pt>
                <c:pt idx="794">
                  <c:v>-1.1782502327031E-2</c:v>
                </c:pt>
                <c:pt idx="795">
                  <c:v>-1.17987359062563E-2</c:v>
                </c:pt>
                <c:pt idx="796">
                  <c:v>-1.1814969485481599E-2</c:v>
                </c:pt>
                <c:pt idx="797">
                  <c:v>-1.1831203064706799E-2</c:v>
                </c:pt>
                <c:pt idx="798">
                  <c:v>-1.18474366439321E-2</c:v>
                </c:pt>
                <c:pt idx="799">
                  <c:v>-1.18636702231574E-2</c:v>
                </c:pt>
                <c:pt idx="800">
                  <c:v>-1.1879903802382699E-2</c:v>
                </c:pt>
                <c:pt idx="801">
                  <c:v>-1.1896137381607901E-2</c:v>
                </c:pt>
                <c:pt idx="802">
                  <c:v>-1.19123709608332E-2</c:v>
                </c:pt>
                <c:pt idx="803">
                  <c:v>-1.19286045400585E-2</c:v>
                </c:pt>
                <c:pt idx="804">
                  <c:v>-1.1944838119283799E-2</c:v>
                </c:pt>
                <c:pt idx="805">
                  <c:v>-1.19610716985091E-2</c:v>
                </c:pt>
                <c:pt idx="806">
                  <c:v>-1.19773052777343E-2</c:v>
                </c:pt>
                <c:pt idx="807">
                  <c:v>-1.19935388569596E-2</c:v>
                </c:pt>
                <c:pt idx="808">
                  <c:v>-1.2009772436184901E-2</c:v>
                </c:pt>
                <c:pt idx="809">
                  <c:v>-1.20260060154102E-2</c:v>
                </c:pt>
                <c:pt idx="810">
                  <c:v>-1.20422395946355E-2</c:v>
                </c:pt>
                <c:pt idx="811">
                  <c:v>-1.20584731738607E-2</c:v>
                </c:pt>
                <c:pt idx="812">
                  <c:v>-1.2074706753086001E-2</c:v>
                </c:pt>
                <c:pt idx="813">
                  <c:v>-1.20909403323113E-2</c:v>
                </c:pt>
                <c:pt idx="814">
                  <c:v>-1.21071739115366E-2</c:v>
                </c:pt>
                <c:pt idx="815">
                  <c:v>-1.21234074907618E-2</c:v>
                </c:pt>
                <c:pt idx="816">
                  <c:v>-1.2139641069987101E-2</c:v>
                </c:pt>
                <c:pt idx="817">
                  <c:v>-1.21558746492124E-2</c:v>
                </c:pt>
                <c:pt idx="818">
                  <c:v>-1.21721082284377E-2</c:v>
                </c:pt>
                <c:pt idx="819">
                  <c:v>-1.2188341807663001E-2</c:v>
                </c:pt>
                <c:pt idx="820">
                  <c:v>-1.2204575386888201E-2</c:v>
                </c:pt>
                <c:pt idx="821">
                  <c:v>-1.22208089661135E-2</c:v>
                </c:pt>
                <c:pt idx="822">
                  <c:v>-1.22370425453388E-2</c:v>
                </c:pt>
                <c:pt idx="823">
                  <c:v>-1.2253276124564101E-2</c:v>
                </c:pt>
                <c:pt idx="824">
                  <c:v>-1.2269509703789301E-2</c:v>
                </c:pt>
                <c:pt idx="825">
                  <c:v>-1.22857432830146E-2</c:v>
                </c:pt>
                <c:pt idx="826">
                  <c:v>-1.23019768622399E-2</c:v>
                </c:pt>
                <c:pt idx="827">
                  <c:v>-1.2318210441465201E-2</c:v>
                </c:pt>
                <c:pt idx="828">
                  <c:v>-1.23344440206905E-2</c:v>
                </c:pt>
                <c:pt idx="829">
                  <c:v>-1.23506775999157E-2</c:v>
                </c:pt>
                <c:pt idx="830">
                  <c:v>-1.2366911179141E-2</c:v>
                </c:pt>
                <c:pt idx="831">
                  <c:v>-1.2383144758366301E-2</c:v>
                </c:pt>
                <c:pt idx="832">
                  <c:v>-1.23993783375916E-2</c:v>
                </c:pt>
                <c:pt idx="833">
                  <c:v>-1.24156119168169E-2</c:v>
                </c:pt>
                <c:pt idx="834">
                  <c:v>-1.24318454960421E-2</c:v>
                </c:pt>
                <c:pt idx="835">
                  <c:v>-1.2448079075267401E-2</c:v>
                </c:pt>
                <c:pt idx="836">
                  <c:v>-1.24643126544927E-2</c:v>
                </c:pt>
                <c:pt idx="837">
                  <c:v>-1.2480546233718E-2</c:v>
                </c:pt>
                <c:pt idx="838">
                  <c:v>-1.2496779812943301E-2</c:v>
                </c:pt>
                <c:pt idx="839">
                  <c:v>-1.2513013392168501E-2</c:v>
                </c:pt>
                <c:pt idx="840">
                  <c:v>-1.25292469713938E-2</c:v>
                </c:pt>
                <c:pt idx="841">
                  <c:v>-1.25454805506191E-2</c:v>
                </c:pt>
                <c:pt idx="842">
                  <c:v>-1.2561714129844401E-2</c:v>
                </c:pt>
                <c:pt idx="843">
                  <c:v>-1.2577947709069601E-2</c:v>
                </c:pt>
                <c:pt idx="844">
                  <c:v>-1.25941812882949E-2</c:v>
                </c:pt>
                <c:pt idx="845">
                  <c:v>-1.26104148675202E-2</c:v>
                </c:pt>
                <c:pt idx="846">
                  <c:v>-1.2626648446745501E-2</c:v>
                </c:pt>
                <c:pt idx="847">
                  <c:v>-1.26428820259708E-2</c:v>
                </c:pt>
                <c:pt idx="848">
                  <c:v>-1.2659115605196E-2</c:v>
                </c:pt>
                <c:pt idx="849">
                  <c:v>-1.26753491844213E-2</c:v>
                </c:pt>
                <c:pt idx="850">
                  <c:v>-1.2691582763646601E-2</c:v>
                </c:pt>
                <c:pt idx="851">
                  <c:v>-1.27078163428719E-2</c:v>
                </c:pt>
                <c:pt idx="852">
                  <c:v>-1.2724049922097099E-2</c:v>
                </c:pt>
                <c:pt idx="853">
                  <c:v>-1.27402835013224E-2</c:v>
                </c:pt>
                <c:pt idx="854">
                  <c:v>-1.2756517080547701E-2</c:v>
                </c:pt>
                <c:pt idx="855">
                  <c:v>-1.2772750659773E-2</c:v>
                </c:pt>
                <c:pt idx="856">
                  <c:v>-1.27889842389983E-2</c:v>
                </c:pt>
                <c:pt idx="857">
                  <c:v>-1.28052178182235E-2</c:v>
                </c:pt>
                <c:pt idx="858">
                  <c:v>-1.2821451397448801E-2</c:v>
                </c:pt>
                <c:pt idx="859">
                  <c:v>-1.2837684976674099E-2</c:v>
                </c:pt>
                <c:pt idx="860">
                  <c:v>-1.28539185558994E-2</c:v>
                </c:pt>
                <c:pt idx="861">
                  <c:v>-1.2870152135124701E-2</c:v>
                </c:pt>
                <c:pt idx="862">
                  <c:v>-1.2886385714349901E-2</c:v>
                </c:pt>
                <c:pt idx="863">
                  <c:v>-1.2902619293575199E-2</c:v>
                </c:pt>
                <c:pt idx="864">
                  <c:v>-1.29188528728005E-2</c:v>
                </c:pt>
                <c:pt idx="865">
                  <c:v>-1.2935086452025801E-2</c:v>
                </c:pt>
                <c:pt idx="866">
                  <c:v>-1.2951320031251001E-2</c:v>
                </c:pt>
                <c:pt idx="867">
                  <c:v>-1.2967553610476299E-2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BBC-41A3-8230-56DCBAE39C4B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-1.0mm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Sheet1!$E$3:$E$870</c:f>
              <c:numCache>
                <c:formatCode>0.00E+00</c:formatCode>
                <c:ptCount val="868"/>
                <c:pt idx="0">
                  <c:v>1.8804298210757201E-3</c:v>
                </c:pt>
                <c:pt idx="1">
                  <c:v>2.0163825260327201E-3</c:v>
                </c:pt>
                <c:pt idx="2">
                  <c:v>2.1585511005082999E-3</c:v>
                </c:pt>
                <c:pt idx="3">
                  <c:v>2.3070462271209502E-3</c:v>
                </c:pt>
                <c:pt idx="4">
                  <c:v>2.4619743886984298E-3</c:v>
                </c:pt>
                <c:pt idx="5">
                  <c:v>2.62346271561979E-3</c:v>
                </c:pt>
                <c:pt idx="6">
                  <c:v>2.7916324933746702E-3</c:v>
                </c:pt>
                <c:pt idx="7">
                  <c:v>2.9665981077426199E-3</c:v>
                </c:pt>
                <c:pt idx="8">
                  <c:v>3.1484756756839901E-3</c:v>
                </c:pt>
                <c:pt idx="9">
                  <c:v>3.3373883616850202E-3</c:v>
                </c:pt>
                <c:pt idx="10">
                  <c:v>3.5334476005784098E-3</c:v>
                </c:pt>
                <c:pt idx="11">
                  <c:v>3.73676104598002E-3</c:v>
                </c:pt>
                <c:pt idx="12">
                  <c:v>3.9474390789773399E-3</c:v>
                </c:pt>
                <c:pt idx="13">
                  <c:v>4.1656161619803801E-3</c:v>
                </c:pt>
                <c:pt idx="14">
                  <c:v>4.39142144460018E-3</c:v>
                </c:pt>
                <c:pt idx="15">
                  <c:v>4.6249718410699397E-3</c:v>
                </c:pt>
                <c:pt idx="16">
                  <c:v>4.8663672058696103E-3</c:v>
                </c:pt>
                <c:pt idx="17">
                  <c:v>5.1157220850956801E-3</c:v>
                </c:pt>
                <c:pt idx="18">
                  <c:v>5.3731296508125002E-3</c:v>
                </c:pt>
                <c:pt idx="19">
                  <c:v>5.63868959781546E-3</c:v>
                </c:pt>
                <c:pt idx="20">
                  <c:v>5.9125151856978002E-3</c:v>
                </c:pt>
                <c:pt idx="21">
                  <c:v>6.1947142025637102E-3</c:v>
                </c:pt>
                <c:pt idx="22">
                  <c:v>6.4853903633321002E-3</c:v>
                </c:pt>
                <c:pt idx="23">
                  <c:v>6.7846373454402897E-3</c:v>
                </c:pt>
                <c:pt idx="24">
                  <c:v>7.0925501088879104E-3</c:v>
                </c:pt>
                <c:pt idx="25">
                  <c:v>7.4092304195976198E-3</c:v>
                </c:pt>
                <c:pt idx="26">
                  <c:v>7.73477678321476E-3</c:v>
                </c:pt>
                <c:pt idx="27">
                  <c:v>8.0692908975813198E-3</c:v>
                </c:pt>
                <c:pt idx="28">
                  <c:v>8.4128680884110393E-3</c:v>
                </c:pt>
                <c:pt idx="29">
                  <c:v>8.7656005189771392E-3</c:v>
                </c:pt>
                <c:pt idx="30">
                  <c:v>9.1275717216301299E-3</c:v>
                </c:pt>
                <c:pt idx="31">
                  <c:v>9.4988503116535204E-3</c:v>
                </c:pt>
                <c:pt idx="32">
                  <c:v>9.87949586434584E-3</c:v>
                </c:pt>
                <c:pt idx="33">
                  <c:v>1.0269568528641901E-2</c:v>
                </c:pt>
                <c:pt idx="34">
                  <c:v>1.0669122200753001E-2</c:v>
                </c:pt>
                <c:pt idx="35">
                  <c:v>1.1078215984037699E-2</c:v>
                </c:pt>
                <c:pt idx="36">
                  <c:v>1.14968999318038E-2</c:v>
                </c:pt>
                <c:pt idx="37">
                  <c:v>1.1925233955845301E-2</c:v>
                </c:pt>
                <c:pt idx="38">
                  <c:v>1.2363271526945E-2</c:v>
                </c:pt>
                <c:pt idx="39">
                  <c:v>1.28110563147413E-2</c:v>
                </c:pt>
                <c:pt idx="40">
                  <c:v>1.3268634330608599E-2</c:v>
                </c:pt>
                <c:pt idx="41">
                  <c:v>1.37360310961262E-2</c:v>
                </c:pt>
                <c:pt idx="42">
                  <c:v>1.4213269627830099E-2</c:v>
                </c:pt>
                <c:pt idx="43">
                  <c:v>1.47003800547414E-2</c:v>
                </c:pt>
                <c:pt idx="44">
                  <c:v>1.51973821362416E-2</c:v>
                </c:pt>
                <c:pt idx="45">
                  <c:v>1.5704277395228401E-2</c:v>
                </c:pt>
                <c:pt idx="46">
                  <c:v>1.6221053394579299E-2</c:v>
                </c:pt>
                <c:pt idx="47">
                  <c:v>1.6747714427838199E-2</c:v>
                </c:pt>
                <c:pt idx="48">
                  <c:v>1.7284275233214502E-2</c:v>
                </c:pt>
                <c:pt idx="49">
                  <c:v>1.78307434688314E-2</c:v>
                </c:pt>
                <c:pt idx="50">
                  <c:v>1.8387111254209498E-2</c:v>
                </c:pt>
                <c:pt idx="51">
                  <c:v>1.8953351554743599E-2</c:v>
                </c:pt>
                <c:pt idx="52">
                  <c:v>1.9529436216730599E-2</c:v>
                </c:pt>
                <c:pt idx="53">
                  <c:v>2.0115341030489401E-2</c:v>
                </c:pt>
                <c:pt idx="54">
                  <c:v>2.0711043054970301E-2</c:v>
                </c:pt>
                <c:pt idx="55">
                  <c:v>2.13165165716507E-2</c:v>
                </c:pt>
                <c:pt idx="56">
                  <c:v>2.19317166176707E-2</c:v>
                </c:pt>
                <c:pt idx="57">
                  <c:v>2.2556599076663499E-2</c:v>
                </c:pt>
                <c:pt idx="58">
                  <c:v>2.3191112421432802E-2</c:v>
                </c:pt>
                <c:pt idx="59">
                  <c:v>2.3835201713712801E-2</c:v>
                </c:pt>
                <c:pt idx="60">
                  <c:v>2.4488808816025599E-2</c:v>
                </c:pt>
                <c:pt idx="61">
                  <c:v>2.5151873356725401E-2</c:v>
                </c:pt>
                <c:pt idx="62">
                  <c:v>2.5824332755309699E-2</c:v>
                </c:pt>
                <c:pt idx="63">
                  <c:v>2.6506121563129498E-2</c:v>
                </c:pt>
                <c:pt idx="64">
                  <c:v>2.7197172274894699E-2</c:v>
                </c:pt>
                <c:pt idx="65">
                  <c:v>2.7897415397899701E-2</c:v>
                </c:pt>
                <c:pt idx="66">
                  <c:v>2.8606783717792801E-2</c:v>
                </c:pt>
                <c:pt idx="67">
                  <c:v>2.9325202539085202E-2</c:v>
                </c:pt>
                <c:pt idx="68">
                  <c:v>3.0052593192159499E-2</c:v>
                </c:pt>
                <c:pt idx="69">
                  <c:v>3.0788873746622598E-2</c:v>
                </c:pt>
                <c:pt idx="70">
                  <c:v>3.1533958848360299E-2</c:v>
                </c:pt>
                <c:pt idx="71">
                  <c:v>3.2287759375118803E-2</c:v>
                </c:pt>
                <c:pt idx="72">
                  <c:v>3.3050182100983698E-2</c:v>
                </c:pt>
                <c:pt idx="73">
                  <c:v>3.3821129222504603E-2</c:v>
                </c:pt>
                <c:pt idx="74">
                  <c:v>3.46004978721898E-2</c:v>
                </c:pt>
                <c:pt idx="75">
                  <c:v>3.5388179877532303E-2</c:v>
                </c:pt>
                <c:pt idx="76">
                  <c:v>3.6184061726901702E-2</c:v>
                </c:pt>
                <c:pt idx="77">
                  <c:v>3.6988024089022797E-2</c:v>
                </c:pt>
                <c:pt idx="78">
                  <c:v>3.7799941265376599E-2</c:v>
                </c:pt>
                <c:pt idx="79">
                  <c:v>3.8619681717010003E-2</c:v>
                </c:pt>
                <c:pt idx="80">
                  <c:v>3.94471073235741E-2</c:v>
                </c:pt>
                <c:pt idx="81">
                  <c:v>4.0282073702201299E-2</c:v>
                </c:pt>
                <c:pt idx="82">
                  <c:v>4.1124430648294803E-2</c:v>
                </c:pt>
                <c:pt idx="83">
                  <c:v>4.1974021988600001E-2</c:v>
                </c:pt>
                <c:pt idx="84">
                  <c:v>4.2830686640392697E-2</c:v>
                </c:pt>
                <c:pt idx="85">
                  <c:v>4.3694258368207103E-2</c:v>
                </c:pt>
                <c:pt idx="86">
                  <c:v>4.4564566572758202E-2</c:v>
                </c:pt>
                <c:pt idx="87">
                  <c:v>4.5441437646427302E-2</c:v>
                </c:pt>
                <c:pt idx="88">
                  <c:v>4.6324694377859299E-2</c:v>
                </c:pt>
                <c:pt idx="89">
                  <c:v>4.7214157630499499E-2</c:v>
                </c:pt>
                <c:pt idx="90">
                  <c:v>4.81096472575471E-2</c:v>
                </c:pt>
                <c:pt idx="91">
                  <c:v>4.9010982187181203E-2</c:v>
                </c:pt>
                <c:pt idx="92">
                  <c:v>4.9917981488478799E-2</c:v>
                </c:pt>
                <c:pt idx="93">
                  <c:v>5.0830465019921403E-2</c:v>
                </c:pt>
                <c:pt idx="94">
                  <c:v>5.1748254430500698E-2</c:v>
                </c:pt>
                <c:pt idx="95">
                  <c:v>5.2671173624362702E-2</c:v>
                </c:pt>
                <c:pt idx="96">
                  <c:v>5.3599048979826702E-2</c:v>
                </c:pt>
                <c:pt idx="97">
                  <c:v>5.4531710232292897E-2</c:v>
                </c:pt>
                <c:pt idx="98">
                  <c:v>5.5468990747948997E-2</c:v>
                </c:pt>
                <c:pt idx="99">
                  <c:v>5.6410727606586601E-2</c:v>
                </c:pt>
                <c:pt idx="100">
                  <c:v>5.73567618610899E-2</c:v>
                </c:pt>
                <c:pt idx="101">
                  <c:v>5.83069385732271E-2</c:v>
                </c:pt>
                <c:pt idx="102">
                  <c:v>5.9261107362322402E-2</c:v>
                </c:pt>
                <c:pt idx="103">
                  <c:v>6.0219122076345298E-2</c:v>
                </c:pt>
                <c:pt idx="104">
                  <c:v>6.11808409910077E-2</c:v>
                </c:pt>
                <c:pt idx="105">
                  <c:v>6.21461267322891E-2</c:v>
                </c:pt>
                <c:pt idx="106">
                  <c:v>6.3114846261312599E-2</c:v>
                </c:pt>
                <c:pt idx="107">
                  <c:v>6.4086871001291595E-2</c:v>
                </c:pt>
                <c:pt idx="108">
                  <c:v>6.5062076497394095E-2</c:v>
                </c:pt>
                <c:pt idx="109">
                  <c:v>6.6040342438553806E-2</c:v>
                </c:pt>
                <c:pt idx="110">
                  <c:v>6.7021552642390597E-2</c:v>
                </c:pt>
                <c:pt idx="111">
                  <c:v>6.8005594780329998E-2</c:v>
                </c:pt>
                <c:pt idx="112">
                  <c:v>6.89923605638917E-2</c:v>
                </c:pt>
                <c:pt idx="113">
                  <c:v>6.9981745330704004E-2</c:v>
                </c:pt>
                <c:pt idx="114">
                  <c:v>7.09736479915931E-2</c:v>
                </c:pt>
                <c:pt idx="115">
                  <c:v>7.1967971180492599E-2</c:v>
                </c:pt>
                <c:pt idx="116">
                  <c:v>7.2964620649650994E-2</c:v>
                </c:pt>
                <c:pt idx="117">
                  <c:v>7.3963505466705298E-2</c:v>
                </c:pt>
                <c:pt idx="118">
                  <c:v>7.49645377613926E-2</c:v>
                </c:pt>
                <c:pt idx="119">
                  <c:v>7.5967632640914606E-2</c:v>
                </c:pt>
                <c:pt idx="120">
                  <c:v>7.6972708051511796E-2</c:v>
                </c:pt>
                <c:pt idx="121">
                  <c:v>7.7979684675903896E-2</c:v>
                </c:pt>
                <c:pt idx="122">
                  <c:v>7.8988485776570999E-2</c:v>
                </c:pt>
                <c:pt idx="123">
                  <c:v>7.9999037093178196E-2</c:v>
                </c:pt>
                <c:pt idx="124">
                  <c:v>8.1011266650717298E-2</c:v>
                </c:pt>
                <c:pt idx="125">
                  <c:v>8.2025104823266998E-2</c:v>
                </c:pt>
                <c:pt idx="126">
                  <c:v>8.3040484209143797E-2</c:v>
                </c:pt>
                <c:pt idx="127">
                  <c:v>8.4057339626380997E-2</c:v>
                </c:pt>
                <c:pt idx="128">
                  <c:v>8.5075607999090697E-2</c:v>
                </c:pt>
                <c:pt idx="129">
                  <c:v>8.60952283033041E-2</c:v>
                </c:pt>
                <c:pt idx="130">
                  <c:v>8.7116141646669407E-2</c:v>
                </c:pt>
                <c:pt idx="131">
                  <c:v>8.8138291110076594E-2</c:v>
                </c:pt>
                <c:pt idx="132">
                  <c:v>8.9161621815729605E-2</c:v>
                </c:pt>
                <c:pt idx="133">
                  <c:v>9.0186080868604607E-2</c:v>
                </c:pt>
                <c:pt idx="134">
                  <c:v>9.1211617410229803E-2</c:v>
                </c:pt>
                <c:pt idx="135">
                  <c:v>9.22381822961688E-2</c:v>
                </c:pt>
                <c:pt idx="136">
                  <c:v>9.3265728104351103E-2</c:v>
                </c:pt>
                <c:pt idx="137">
                  <c:v>9.4294209076458302E-2</c:v>
                </c:pt>
                <c:pt idx="138">
                  <c:v>9.5323580904970798E-2</c:v>
                </c:pt>
                <c:pt idx="139">
                  <c:v>9.6353800780614604E-2</c:v>
                </c:pt>
                <c:pt idx="140">
                  <c:v>9.7384827136573399E-2</c:v>
                </c:pt>
                <c:pt idx="141">
                  <c:v>9.8416619712140302E-2</c:v>
                </c:pt>
                <c:pt idx="142">
                  <c:v>9.9449139446280505E-2</c:v>
                </c:pt>
                <c:pt idx="143">
                  <c:v>0.10048234845786599</c:v>
                </c:pt>
                <c:pt idx="144">
                  <c:v>0.101516210155496</c:v>
                </c:pt>
                <c:pt idx="145">
                  <c:v>0.102550689123695</c:v>
                </c:pt>
                <c:pt idx="146">
                  <c:v>0.10358575128940101</c:v>
                </c:pt>
                <c:pt idx="147">
                  <c:v>0.104621363851103</c:v>
                </c:pt>
                <c:pt idx="148">
                  <c:v>0.10565749528507801</c:v>
                </c:pt>
                <c:pt idx="149">
                  <c:v>0.10669411532593299</c:v>
                </c:pt>
                <c:pt idx="150">
                  <c:v>0.107731194857152</c:v>
                </c:pt>
                <c:pt idx="151">
                  <c:v>0.10876870585961899</c:v>
                </c:pt>
                <c:pt idx="152">
                  <c:v>0.109806621354942</c:v>
                </c:pt>
                <c:pt idx="153">
                  <c:v>0.11084491520241201</c:v>
                </c:pt>
                <c:pt idx="154">
                  <c:v>0.111883562132361</c:v>
                </c:pt>
                <c:pt idx="155">
                  <c:v>0.11292253766689</c:v>
                </c:pt>
                <c:pt idx="156">
                  <c:v>0.113961818212117</c:v>
                </c:pt>
                <c:pt idx="157">
                  <c:v>0.11500138100397</c:v>
                </c:pt>
                <c:pt idx="158">
                  <c:v>0.11604120410664499</c:v>
                </c:pt>
                <c:pt idx="159">
                  <c:v>0.117081266536634</c:v>
                </c:pt>
                <c:pt idx="160">
                  <c:v>0.118121548211981</c:v>
                </c:pt>
                <c:pt idx="161">
                  <c:v>0.11916203000560301</c:v>
                </c:pt>
                <c:pt idx="162">
                  <c:v>0.120202693768702</c:v>
                </c:pt>
                <c:pt idx="163">
                  <c:v>0.121243522261177</c:v>
                </c:pt>
                <c:pt idx="164">
                  <c:v>0.122284499132537</c:v>
                </c:pt>
                <c:pt idx="165">
                  <c:v>0.123325608909252</c:v>
                </c:pt>
                <c:pt idx="166">
                  <c:v>0.124366837026986</c:v>
                </c:pt>
                <c:pt idx="167">
                  <c:v>0.125408169895625</c:v>
                </c:pt>
                <c:pt idx="168">
                  <c:v>0.126449594892106</c:v>
                </c:pt>
                <c:pt idx="169">
                  <c:v>0.12749110041897899</c:v>
                </c:pt>
                <c:pt idx="170">
                  <c:v>0.12853267588248399</c:v>
                </c:pt>
                <c:pt idx="171">
                  <c:v>0.12957431170557901</c:v>
                </c:pt>
                <c:pt idx="172">
                  <c:v>0.13061599932819801</c:v>
                </c:pt>
                <c:pt idx="173">
                  <c:v>0.131657731184253</c:v>
                </c:pt>
                <c:pt idx="174">
                  <c:v>0.132699500689301</c:v>
                </c:pt>
                <c:pt idx="175">
                  <c:v>0.13374130215694699</c:v>
                </c:pt>
                <c:pt idx="176">
                  <c:v>0.13478313073706</c:v>
                </c:pt>
                <c:pt idx="177">
                  <c:v>0.13582498230750401</c:v>
                </c:pt>
                <c:pt idx="178">
                  <c:v>0.13686685339562299</c:v>
                </c:pt>
                <c:pt idx="179">
                  <c:v>0.13790874107405701</c:v>
                </c:pt>
                <c:pt idx="180">
                  <c:v>0.13895064287492501</c:v>
                </c:pt>
                <c:pt idx="181">
                  <c:v>0.139992556710234</c:v>
                </c:pt>
                <c:pt idx="182">
                  <c:v>0.14103448079400399</c:v>
                </c:pt>
                <c:pt idx="183">
                  <c:v>0.142076413591642</c:v>
                </c:pt>
                <c:pt idx="184">
                  <c:v>0.14311835378542401</c:v>
                </c:pt>
                <c:pt idx="185">
                  <c:v>0.14416030024492499</c:v>
                </c:pt>
                <c:pt idx="186">
                  <c:v>0.145202252003306</c:v>
                </c:pt>
                <c:pt idx="187">
                  <c:v>0.146244208242965</c:v>
                </c:pt>
                <c:pt idx="188">
                  <c:v>0.14728616827502899</c:v>
                </c:pt>
                <c:pt idx="189">
                  <c:v>0.14832813151820101</c:v>
                </c:pt>
                <c:pt idx="190">
                  <c:v>0.14937009749079599</c:v>
                </c:pt>
                <c:pt idx="191">
                  <c:v>0.15041206579468</c:v>
                </c:pt>
                <c:pt idx="192">
                  <c:v>0.151454036098254</c:v>
                </c:pt>
                <c:pt idx="193">
                  <c:v>0.15249600812682401</c:v>
                </c:pt>
                <c:pt idx="194">
                  <c:v>0.15353798164963001</c:v>
                </c:pt>
                <c:pt idx="195">
                  <c:v>0.15457995647396</c:v>
                </c:pt>
                <c:pt idx="196">
                  <c:v>0.15562193243757499</c:v>
                </c:pt>
                <c:pt idx="197">
                  <c:v>0.156663909402803</c:v>
                </c:pt>
                <c:pt idx="198">
                  <c:v>0.15770588725184201</c:v>
                </c:pt>
                <c:pt idx="199">
                  <c:v>0.15874786588436901</c:v>
                </c:pt>
                <c:pt idx="200">
                  <c:v>0.15978984521373699</c:v>
                </c:pt>
                <c:pt idx="201">
                  <c:v>0.16083182516446701</c:v>
                </c:pt>
                <c:pt idx="202">
                  <c:v>0.16187380566975601</c:v>
                </c:pt>
                <c:pt idx="203">
                  <c:v>0.162915786671156</c:v>
                </c:pt>
                <c:pt idx="204">
                  <c:v>0.16395776811756399</c:v>
                </c:pt>
                <c:pt idx="205">
                  <c:v>0.16499974996467501</c:v>
                </c:pt>
                <c:pt idx="206">
                  <c:v>0.16604173217227799</c:v>
                </c:pt>
                <c:pt idx="207">
                  <c:v>0.16708371470566699</c:v>
                </c:pt>
                <c:pt idx="208">
                  <c:v>0.16812569753342799</c:v>
                </c:pt>
                <c:pt idx="209">
                  <c:v>0.16916768062711701</c:v>
                </c:pt>
                <c:pt idx="210">
                  <c:v>0.17020966396085799</c:v>
                </c:pt>
                <c:pt idx="211">
                  <c:v>0.171251647511623</c:v>
                </c:pt>
                <c:pt idx="212">
                  <c:v>0.172293631258922</c:v>
                </c:pt>
                <c:pt idx="213">
                  <c:v>0.17333561518419799</c:v>
                </c:pt>
                <c:pt idx="214">
                  <c:v>0.17437759927027</c:v>
                </c:pt>
                <c:pt idx="215">
                  <c:v>0.175419583501498</c:v>
                </c:pt>
                <c:pt idx="216">
                  <c:v>0.17646156786363101</c:v>
                </c:pt>
                <c:pt idx="217">
                  <c:v>0.17750355234353199</c:v>
                </c:pt>
                <c:pt idx="218">
                  <c:v>0.17854553692945399</c:v>
                </c:pt>
                <c:pt idx="219">
                  <c:v>0.179587521610823</c:v>
                </c:pt>
                <c:pt idx="220">
                  <c:v>0.18062950637855399</c:v>
                </c:pt>
                <c:pt idx="221">
                  <c:v>0.181671491224698</c:v>
                </c:pt>
                <c:pt idx="222">
                  <c:v>0.18271347614177399</c:v>
                </c:pt>
                <c:pt idx="223">
                  <c:v>0.18375546112305199</c:v>
                </c:pt>
                <c:pt idx="224">
                  <c:v>0.18479744616205299</c:v>
                </c:pt>
                <c:pt idx="225">
                  <c:v>0.185839431253046</c:v>
                </c:pt>
                <c:pt idx="226">
                  <c:v>0.186881416390171</c:v>
                </c:pt>
                <c:pt idx="227">
                  <c:v>0.18792340156802101</c:v>
                </c:pt>
                <c:pt idx="228">
                  <c:v>0.18896538678192701</c:v>
                </c:pt>
                <c:pt idx="229">
                  <c:v>0.190007372027337</c:v>
                </c:pt>
                <c:pt idx="230">
                  <c:v>0.19104935730070199</c:v>
                </c:pt>
                <c:pt idx="231">
                  <c:v>0.192091342598953</c:v>
                </c:pt>
                <c:pt idx="232">
                  <c:v>0.19313332791862101</c:v>
                </c:pt>
                <c:pt idx="233">
                  <c:v>0.194175313256853</c:v>
                </c:pt>
                <c:pt idx="234">
                  <c:v>0.19521729861154</c:v>
                </c:pt>
                <c:pt idx="235">
                  <c:v>0.19625928398130599</c:v>
                </c:pt>
                <c:pt idx="236">
                  <c:v>0.19730126936418901</c:v>
                </c:pt>
                <c:pt idx="237">
                  <c:v>0.19834325475742901</c:v>
                </c:pt>
                <c:pt idx="238">
                  <c:v>0.19938524015876499</c:v>
                </c:pt>
                <c:pt idx="239">
                  <c:v>0.20042722556638901</c:v>
                </c:pt>
                <c:pt idx="240">
                  <c:v>0.201469210979553</c:v>
                </c:pt>
                <c:pt idx="241">
                  <c:v>0.20251119639753401</c:v>
                </c:pt>
                <c:pt idx="242">
                  <c:v>0.20355318181934601</c:v>
                </c:pt>
                <c:pt idx="243">
                  <c:v>0.20459516724385701</c:v>
                </c:pt>
                <c:pt idx="244">
                  <c:v>0.20563715266985</c:v>
                </c:pt>
                <c:pt idx="245">
                  <c:v>0.206679138097104</c:v>
                </c:pt>
                <c:pt idx="246">
                  <c:v>0.207721123525236</c:v>
                </c:pt>
                <c:pt idx="247">
                  <c:v>0.208763108954094</c:v>
                </c:pt>
                <c:pt idx="248">
                  <c:v>0.20980509438361999</c:v>
                </c:pt>
                <c:pt idx="249">
                  <c:v>0.210847079813759</c:v>
                </c:pt>
                <c:pt idx="250">
                  <c:v>0.21188906524446399</c:v>
                </c:pt>
                <c:pt idx="251">
                  <c:v>0.21293105067568999</c:v>
                </c:pt>
                <c:pt idx="252">
                  <c:v>0.21397303610739499</c:v>
                </c:pt>
                <c:pt idx="253">
                  <c:v>0.215015021539541</c:v>
                </c:pt>
                <c:pt idx="254">
                  <c:v>0.21605700697208699</c:v>
                </c:pt>
                <c:pt idx="255">
                  <c:v>0.217098992404722</c:v>
                </c:pt>
                <c:pt idx="256">
                  <c:v>0.218140977837357</c:v>
                </c:pt>
                <c:pt idx="257">
                  <c:v>0.21918296326999201</c:v>
                </c:pt>
                <c:pt idx="258">
                  <c:v>0.22022494870262799</c:v>
                </c:pt>
                <c:pt idx="259">
                  <c:v>0.22126693413526299</c:v>
                </c:pt>
                <c:pt idx="260">
                  <c:v>0.222308919567898</c:v>
                </c:pt>
                <c:pt idx="261">
                  <c:v>0.22335090500053301</c:v>
                </c:pt>
                <c:pt idx="262">
                  <c:v>0.22439289043316901</c:v>
                </c:pt>
                <c:pt idx="263">
                  <c:v>0.22543487586580399</c:v>
                </c:pt>
                <c:pt idx="264">
                  <c:v>0.226476861298439</c:v>
                </c:pt>
                <c:pt idx="265">
                  <c:v>0.227518846731075</c:v>
                </c:pt>
                <c:pt idx="266">
                  <c:v>0.22856083216370901</c:v>
                </c:pt>
                <c:pt idx="267">
                  <c:v>0.22960281759634499</c:v>
                </c:pt>
                <c:pt idx="268">
                  <c:v>0.23064480302897999</c:v>
                </c:pt>
                <c:pt idx="269">
                  <c:v>0.231686788461615</c:v>
                </c:pt>
                <c:pt idx="270">
                  <c:v>0.23272877389425001</c:v>
                </c:pt>
                <c:pt idx="271">
                  <c:v>0.23377075932688601</c:v>
                </c:pt>
                <c:pt idx="272">
                  <c:v>0.23481274475952099</c:v>
                </c:pt>
                <c:pt idx="273">
                  <c:v>0.235854730192156</c:v>
                </c:pt>
                <c:pt idx="274">
                  <c:v>0.236896715624791</c:v>
                </c:pt>
                <c:pt idx="275">
                  <c:v>0.23793870105742701</c:v>
                </c:pt>
                <c:pt idx="276">
                  <c:v>0.23898068649006199</c:v>
                </c:pt>
                <c:pt idx="277">
                  <c:v>0.240022671922697</c:v>
                </c:pt>
                <c:pt idx="278">
                  <c:v>0.241064657355332</c:v>
                </c:pt>
                <c:pt idx="279">
                  <c:v>0.24210664278796801</c:v>
                </c:pt>
                <c:pt idx="280">
                  <c:v>0.24314862822060301</c:v>
                </c:pt>
                <c:pt idx="281">
                  <c:v>0.24419061365323799</c:v>
                </c:pt>
                <c:pt idx="282">
                  <c:v>0.245232599085873</c:v>
                </c:pt>
                <c:pt idx="283">
                  <c:v>0.246274584518509</c:v>
                </c:pt>
                <c:pt idx="284">
                  <c:v>0.24731656995114401</c:v>
                </c:pt>
                <c:pt idx="285">
                  <c:v>0.24835855538377899</c:v>
                </c:pt>
                <c:pt idx="286">
                  <c:v>0.249400540816414</c:v>
                </c:pt>
                <c:pt idx="287">
                  <c:v>0.250442526249049</c:v>
                </c:pt>
                <c:pt idx="288">
                  <c:v>0.25148451168168501</c:v>
                </c:pt>
                <c:pt idx="289">
                  <c:v>0.25252649711432001</c:v>
                </c:pt>
                <c:pt idx="290">
                  <c:v>0.25356848254695502</c:v>
                </c:pt>
                <c:pt idx="291">
                  <c:v>0.25461046797959003</c:v>
                </c:pt>
                <c:pt idx="292">
                  <c:v>0.25565245341222498</c:v>
                </c:pt>
                <c:pt idx="293">
                  <c:v>0.25669443884486098</c:v>
                </c:pt>
                <c:pt idx="294">
                  <c:v>0.25773642427749599</c:v>
                </c:pt>
                <c:pt idx="295">
                  <c:v>0.258778409710131</c:v>
                </c:pt>
                <c:pt idx="296">
                  <c:v>0.259820395142767</c:v>
                </c:pt>
                <c:pt idx="297">
                  <c:v>0.26086238057540201</c:v>
                </c:pt>
                <c:pt idx="298">
                  <c:v>0.26190436600803702</c:v>
                </c:pt>
                <c:pt idx="299">
                  <c:v>0.26294635144067202</c:v>
                </c:pt>
                <c:pt idx="300">
                  <c:v>0.26398833687330803</c:v>
                </c:pt>
                <c:pt idx="301">
                  <c:v>0.26503032230594298</c:v>
                </c:pt>
                <c:pt idx="302">
                  <c:v>0.26607230773857798</c:v>
                </c:pt>
                <c:pt idx="303">
                  <c:v>0.26711429317121299</c:v>
                </c:pt>
                <c:pt idx="304">
                  <c:v>0.268156278603848</c:v>
                </c:pt>
                <c:pt idx="305">
                  <c:v>0.269198264036483</c:v>
                </c:pt>
                <c:pt idx="306">
                  <c:v>0.27024024946911901</c:v>
                </c:pt>
                <c:pt idx="307">
                  <c:v>0.27128223490175402</c:v>
                </c:pt>
                <c:pt idx="308">
                  <c:v>0.27232422033438902</c:v>
                </c:pt>
                <c:pt idx="309">
                  <c:v>0.27336620576702397</c:v>
                </c:pt>
                <c:pt idx="310">
                  <c:v>0.27440819119965998</c:v>
                </c:pt>
                <c:pt idx="311">
                  <c:v>0.27545017663229499</c:v>
                </c:pt>
                <c:pt idx="312">
                  <c:v>0.27649216206492999</c:v>
                </c:pt>
                <c:pt idx="313">
                  <c:v>0.277534147497565</c:v>
                </c:pt>
                <c:pt idx="314">
                  <c:v>0.278576132930201</c:v>
                </c:pt>
                <c:pt idx="315">
                  <c:v>0.27961811836283601</c:v>
                </c:pt>
                <c:pt idx="316">
                  <c:v>0.28066010379547102</c:v>
                </c:pt>
                <c:pt idx="317">
                  <c:v>0.28170208922810602</c:v>
                </c:pt>
                <c:pt idx="318">
                  <c:v>0.28274407466074197</c:v>
                </c:pt>
                <c:pt idx="319">
                  <c:v>0.28378606009337698</c:v>
                </c:pt>
                <c:pt idx="320">
                  <c:v>0.28482804552601199</c:v>
                </c:pt>
                <c:pt idx="321">
                  <c:v>0.28587003095864699</c:v>
                </c:pt>
                <c:pt idx="322">
                  <c:v>0.286912016391283</c:v>
                </c:pt>
                <c:pt idx="323">
                  <c:v>0.287954001823918</c:v>
                </c:pt>
                <c:pt idx="324">
                  <c:v>0.28899598725655301</c:v>
                </c:pt>
                <c:pt idx="325">
                  <c:v>0.29003797268918802</c:v>
                </c:pt>
                <c:pt idx="326">
                  <c:v>0.29107995812182402</c:v>
                </c:pt>
                <c:pt idx="327">
                  <c:v>0.29212194355445897</c:v>
                </c:pt>
                <c:pt idx="328">
                  <c:v>0.29316392898709398</c:v>
                </c:pt>
                <c:pt idx="329">
                  <c:v>0.29420591441972899</c:v>
                </c:pt>
                <c:pt idx="330">
                  <c:v>0.29524789985236499</c:v>
                </c:pt>
                <c:pt idx="331">
                  <c:v>0.296289885285</c:v>
                </c:pt>
                <c:pt idx="332">
                  <c:v>0.29733187071763501</c:v>
                </c:pt>
                <c:pt idx="333">
                  <c:v>0.29837385615027001</c:v>
                </c:pt>
                <c:pt idx="334">
                  <c:v>0.29941584158290502</c:v>
                </c:pt>
                <c:pt idx="335">
                  <c:v>0.30045782701554102</c:v>
                </c:pt>
                <c:pt idx="336">
                  <c:v>0.30149981244817597</c:v>
                </c:pt>
                <c:pt idx="337">
                  <c:v>0.30254179788081098</c:v>
                </c:pt>
                <c:pt idx="338">
                  <c:v>0.30358378331344599</c:v>
                </c:pt>
                <c:pt idx="339">
                  <c:v>0.30462576874608199</c:v>
                </c:pt>
                <c:pt idx="340">
                  <c:v>0.305667754178717</c:v>
                </c:pt>
                <c:pt idx="341">
                  <c:v>0.30670973961135201</c:v>
                </c:pt>
                <c:pt idx="342">
                  <c:v>0.30775172504398701</c:v>
                </c:pt>
                <c:pt idx="343">
                  <c:v>0.30879371047662302</c:v>
                </c:pt>
                <c:pt idx="344">
                  <c:v>0.30983569590925802</c:v>
                </c:pt>
                <c:pt idx="345">
                  <c:v>0.31087768134189298</c:v>
                </c:pt>
                <c:pt idx="346">
                  <c:v>0.31191966677452798</c:v>
                </c:pt>
                <c:pt idx="347">
                  <c:v>0.31296165220716299</c:v>
                </c:pt>
                <c:pt idx="348">
                  <c:v>0.31400363763979899</c:v>
                </c:pt>
                <c:pt idx="349">
                  <c:v>0.315045623072434</c:v>
                </c:pt>
                <c:pt idx="350">
                  <c:v>0.31608760850506901</c:v>
                </c:pt>
                <c:pt idx="351">
                  <c:v>0.31712959393770401</c:v>
                </c:pt>
                <c:pt idx="352">
                  <c:v>0.31817157937034002</c:v>
                </c:pt>
                <c:pt idx="353">
                  <c:v>0.31921356480297503</c:v>
                </c:pt>
                <c:pt idx="354">
                  <c:v>0.32025555023560998</c:v>
                </c:pt>
                <c:pt idx="355">
                  <c:v>0.32129753566824498</c:v>
                </c:pt>
                <c:pt idx="356">
                  <c:v>0.32233952110088099</c:v>
                </c:pt>
                <c:pt idx="357">
                  <c:v>0.32338150653351599</c:v>
                </c:pt>
                <c:pt idx="358">
                  <c:v>0.324423491966151</c:v>
                </c:pt>
                <c:pt idx="359">
                  <c:v>0.32546547739878601</c:v>
                </c:pt>
                <c:pt idx="360">
                  <c:v>0.32650746283142101</c:v>
                </c:pt>
                <c:pt idx="361">
                  <c:v>0.32754944826405702</c:v>
                </c:pt>
                <c:pt idx="362">
                  <c:v>0.32859143369669203</c:v>
                </c:pt>
                <c:pt idx="363">
                  <c:v>0.32963341912932698</c:v>
                </c:pt>
                <c:pt idx="364">
                  <c:v>0.33067540456196198</c:v>
                </c:pt>
                <c:pt idx="365">
                  <c:v>0.33171738999459799</c:v>
                </c:pt>
                <c:pt idx="366">
                  <c:v>0.332759375427233</c:v>
                </c:pt>
                <c:pt idx="367">
                  <c:v>0.333801360859868</c:v>
                </c:pt>
                <c:pt idx="368">
                  <c:v>0.33484334629250301</c:v>
                </c:pt>
                <c:pt idx="369">
                  <c:v>0.33588533172513901</c:v>
                </c:pt>
                <c:pt idx="370">
                  <c:v>0.33692731715777402</c:v>
                </c:pt>
                <c:pt idx="371">
                  <c:v>0.33796930259040903</c:v>
                </c:pt>
                <c:pt idx="372">
                  <c:v>0.33901128802304398</c:v>
                </c:pt>
                <c:pt idx="373">
                  <c:v>0.34005327345567898</c:v>
                </c:pt>
                <c:pt idx="374">
                  <c:v>0.34109525888831399</c:v>
                </c:pt>
                <c:pt idx="375">
                  <c:v>0.34213724432095</c:v>
                </c:pt>
                <c:pt idx="376">
                  <c:v>0.343179229753585</c:v>
                </c:pt>
                <c:pt idx="377">
                  <c:v>0.34422121518622001</c:v>
                </c:pt>
                <c:pt idx="378">
                  <c:v>0.34526320061885502</c:v>
                </c:pt>
                <c:pt idx="379">
                  <c:v>0.34630518605149102</c:v>
                </c:pt>
                <c:pt idx="380">
                  <c:v>0.34734717148412497</c:v>
                </c:pt>
                <c:pt idx="381">
                  <c:v>0.34838915691676098</c:v>
                </c:pt>
                <c:pt idx="382">
                  <c:v>0.34943114234939598</c:v>
                </c:pt>
                <c:pt idx="383">
                  <c:v>0.35047312778203099</c:v>
                </c:pt>
                <c:pt idx="384">
                  <c:v>0.351515113214666</c:v>
                </c:pt>
                <c:pt idx="385">
                  <c:v>0.352557098647302</c:v>
                </c:pt>
                <c:pt idx="386">
                  <c:v>0.35359908407993701</c:v>
                </c:pt>
                <c:pt idx="387">
                  <c:v>0.35464106951257202</c:v>
                </c:pt>
                <c:pt idx="388">
                  <c:v>0.35568305494520702</c:v>
                </c:pt>
                <c:pt idx="389">
                  <c:v>0.35672504037784297</c:v>
                </c:pt>
                <c:pt idx="390">
                  <c:v>0.35776702581047798</c:v>
                </c:pt>
                <c:pt idx="391">
                  <c:v>0.35880901124311299</c:v>
                </c:pt>
                <c:pt idx="392">
                  <c:v>0.35985099667574799</c:v>
                </c:pt>
                <c:pt idx="393">
                  <c:v>0.360892982108383</c:v>
                </c:pt>
                <c:pt idx="394">
                  <c:v>0.361934967541018</c:v>
                </c:pt>
                <c:pt idx="395">
                  <c:v>0.36297695297365401</c:v>
                </c:pt>
                <c:pt idx="396">
                  <c:v>0.36401893840628802</c:v>
                </c:pt>
                <c:pt idx="397">
                  <c:v>0.36506092383892402</c:v>
                </c:pt>
                <c:pt idx="398">
                  <c:v>0.36610290927155897</c:v>
                </c:pt>
                <c:pt idx="399">
                  <c:v>0.36714489470419398</c:v>
                </c:pt>
                <c:pt idx="400">
                  <c:v>0.36818688013682899</c:v>
                </c:pt>
                <c:pt idx="401">
                  <c:v>0.36922886556946499</c:v>
                </c:pt>
                <c:pt idx="402">
                  <c:v>0.3702708510021</c:v>
                </c:pt>
                <c:pt idx="403">
                  <c:v>0.37131283643473501</c:v>
                </c:pt>
                <c:pt idx="404">
                  <c:v>0.37235482186737001</c:v>
                </c:pt>
                <c:pt idx="405">
                  <c:v>0.37339680730000502</c:v>
                </c:pt>
                <c:pt idx="406">
                  <c:v>0.37443879273264102</c:v>
                </c:pt>
                <c:pt idx="407">
                  <c:v>0.37548077816527597</c:v>
                </c:pt>
                <c:pt idx="408">
                  <c:v>0.37652276359791098</c:v>
                </c:pt>
                <c:pt idx="409">
                  <c:v>0.37756474903054599</c:v>
                </c:pt>
                <c:pt idx="410">
                  <c:v>0.37860673446318199</c:v>
                </c:pt>
                <c:pt idx="411">
                  <c:v>0.379648719895817</c:v>
                </c:pt>
                <c:pt idx="412">
                  <c:v>0.38069070532845201</c:v>
                </c:pt>
                <c:pt idx="413">
                  <c:v>0.38173269076108701</c:v>
                </c:pt>
                <c:pt idx="414">
                  <c:v>0.38277467619372202</c:v>
                </c:pt>
                <c:pt idx="415">
                  <c:v>0.38381666162635703</c:v>
                </c:pt>
                <c:pt idx="416">
                  <c:v>0.38485864705899198</c:v>
                </c:pt>
                <c:pt idx="417">
                  <c:v>0.38590063249162798</c:v>
                </c:pt>
                <c:pt idx="418">
                  <c:v>0.38694261792426299</c:v>
                </c:pt>
                <c:pt idx="419">
                  <c:v>0.38798460335689799</c:v>
                </c:pt>
                <c:pt idx="420">
                  <c:v>0.389026588789533</c:v>
                </c:pt>
                <c:pt idx="421">
                  <c:v>0.39006857422216901</c:v>
                </c:pt>
                <c:pt idx="422">
                  <c:v>0.39111055965480301</c:v>
                </c:pt>
                <c:pt idx="423">
                  <c:v>0.39215254508743902</c:v>
                </c:pt>
                <c:pt idx="424">
                  <c:v>0.39319453052007403</c:v>
                </c:pt>
                <c:pt idx="425">
                  <c:v>0.39423651595270898</c:v>
                </c:pt>
                <c:pt idx="426">
                  <c:v>0.39527850138534498</c:v>
                </c:pt>
                <c:pt idx="427">
                  <c:v>0.39632048681797999</c:v>
                </c:pt>
                <c:pt idx="428">
                  <c:v>0.397362472250615</c:v>
                </c:pt>
                <c:pt idx="429">
                  <c:v>0.39840445768325</c:v>
                </c:pt>
                <c:pt idx="430">
                  <c:v>0.39944644311588501</c:v>
                </c:pt>
                <c:pt idx="431">
                  <c:v>0.40048842854852001</c:v>
                </c:pt>
                <c:pt idx="432">
                  <c:v>0.40153041398115602</c:v>
                </c:pt>
                <c:pt idx="433">
                  <c:v>0.40257239941379103</c:v>
                </c:pt>
                <c:pt idx="434">
                  <c:v>0.40361438484642598</c:v>
                </c:pt>
                <c:pt idx="435">
                  <c:v>0.40465637027906098</c:v>
                </c:pt>
                <c:pt idx="436">
                  <c:v>0.40569835571169599</c:v>
                </c:pt>
                <c:pt idx="437">
                  <c:v>0.406740341144331</c:v>
                </c:pt>
                <c:pt idx="438">
                  <c:v>0.407782326576967</c:v>
                </c:pt>
                <c:pt idx="439">
                  <c:v>0.40882431200960201</c:v>
                </c:pt>
                <c:pt idx="440">
                  <c:v>0.40986629744223702</c:v>
                </c:pt>
                <c:pt idx="441">
                  <c:v>0.41090828287487202</c:v>
                </c:pt>
                <c:pt idx="442">
                  <c:v>0.41195026830750697</c:v>
                </c:pt>
                <c:pt idx="443">
                  <c:v>0.41299225374014298</c:v>
                </c:pt>
                <c:pt idx="444">
                  <c:v>0.41403423917277798</c:v>
                </c:pt>
                <c:pt idx="445">
                  <c:v>0.41507622460541299</c:v>
                </c:pt>
                <c:pt idx="446">
                  <c:v>0.416118210038048</c:v>
                </c:pt>
                <c:pt idx="447">
                  <c:v>0.417160195470683</c:v>
                </c:pt>
                <c:pt idx="448">
                  <c:v>0.41820218090331901</c:v>
                </c:pt>
                <c:pt idx="449">
                  <c:v>0.41924416633595402</c:v>
                </c:pt>
                <c:pt idx="450">
                  <c:v>0.42028615176858902</c:v>
                </c:pt>
                <c:pt idx="451">
                  <c:v>0.42132813720122397</c:v>
                </c:pt>
                <c:pt idx="452">
                  <c:v>0.42237012263385898</c:v>
                </c:pt>
                <c:pt idx="453">
                  <c:v>0.42341210806649499</c:v>
                </c:pt>
                <c:pt idx="454">
                  <c:v>0.42445409349912999</c:v>
                </c:pt>
                <c:pt idx="455">
                  <c:v>0.425496078931765</c:v>
                </c:pt>
                <c:pt idx="456">
                  <c:v>0.4265380643644</c:v>
                </c:pt>
                <c:pt idx="457">
                  <c:v>0.42758004979703501</c:v>
                </c:pt>
                <c:pt idx="458">
                  <c:v>0.42862203522967002</c:v>
                </c:pt>
                <c:pt idx="459">
                  <c:v>0.42966402066230602</c:v>
                </c:pt>
                <c:pt idx="460">
                  <c:v>0.43070600609494097</c:v>
                </c:pt>
                <c:pt idx="461">
                  <c:v>0.43174799152757598</c:v>
                </c:pt>
                <c:pt idx="462">
                  <c:v>0.43278997696021199</c:v>
                </c:pt>
                <c:pt idx="463">
                  <c:v>0.43383196239284599</c:v>
                </c:pt>
                <c:pt idx="464">
                  <c:v>0.434873947825482</c:v>
                </c:pt>
                <c:pt idx="465">
                  <c:v>0.43591593325811701</c:v>
                </c:pt>
                <c:pt idx="466">
                  <c:v>0.43695791869075201</c:v>
                </c:pt>
                <c:pt idx="467">
                  <c:v>0.43799990412338702</c:v>
                </c:pt>
                <c:pt idx="468">
                  <c:v>0.43904188955602202</c:v>
                </c:pt>
                <c:pt idx="469">
                  <c:v>0.44008387498865797</c:v>
                </c:pt>
                <c:pt idx="470">
                  <c:v>0.44112586042129298</c:v>
                </c:pt>
                <c:pt idx="471">
                  <c:v>0.44216784585392799</c:v>
                </c:pt>
                <c:pt idx="472">
                  <c:v>0.44320983128656299</c:v>
                </c:pt>
                <c:pt idx="473">
                  <c:v>0.444251816719198</c:v>
                </c:pt>
                <c:pt idx="474">
                  <c:v>0.44529380215183401</c:v>
                </c:pt>
                <c:pt idx="475">
                  <c:v>0.44633578758446901</c:v>
                </c:pt>
                <c:pt idx="476">
                  <c:v>0.44737777301710402</c:v>
                </c:pt>
                <c:pt idx="477">
                  <c:v>0.44841975844973903</c:v>
                </c:pt>
                <c:pt idx="478">
                  <c:v>0.44946174388237398</c:v>
                </c:pt>
                <c:pt idx="479">
                  <c:v>0.45050372931500898</c:v>
                </c:pt>
                <c:pt idx="480">
                  <c:v>0.45154571474764499</c:v>
                </c:pt>
                <c:pt idx="481">
                  <c:v>0.45258770018027999</c:v>
                </c:pt>
                <c:pt idx="482">
                  <c:v>0.453629685612915</c:v>
                </c:pt>
                <c:pt idx="483">
                  <c:v>0.45467167104555001</c:v>
                </c:pt>
                <c:pt idx="484">
                  <c:v>0.45571365647818601</c:v>
                </c:pt>
                <c:pt idx="485">
                  <c:v>0.45675564191082002</c:v>
                </c:pt>
                <c:pt idx="486">
                  <c:v>0.45779762734345603</c:v>
                </c:pt>
                <c:pt idx="487">
                  <c:v>0.45883961277609098</c:v>
                </c:pt>
                <c:pt idx="488">
                  <c:v>0.45988159820872598</c:v>
                </c:pt>
                <c:pt idx="489">
                  <c:v>0.46092358364136099</c:v>
                </c:pt>
                <c:pt idx="490">
                  <c:v>0.461965569073996</c:v>
                </c:pt>
                <c:pt idx="491">
                  <c:v>0.463007554506632</c:v>
                </c:pt>
                <c:pt idx="492">
                  <c:v>0.46404953993926701</c:v>
                </c:pt>
                <c:pt idx="493">
                  <c:v>0.46509152537190201</c:v>
                </c:pt>
                <c:pt idx="494">
                  <c:v>0.46613351080453702</c:v>
                </c:pt>
                <c:pt idx="495">
                  <c:v>0.46717549623717303</c:v>
                </c:pt>
                <c:pt idx="496">
                  <c:v>0.46821748166980798</c:v>
                </c:pt>
                <c:pt idx="497">
                  <c:v>0.46925946710244298</c:v>
                </c:pt>
                <c:pt idx="498">
                  <c:v>0.47030145253507799</c:v>
                </c:pt>
                <c:pt idx="499">
                  <c:v>0.471343437967713</c:v>
                </c:pt>
                <c:pt idx="500">
                  <c:v>0.472385423400348</c:v>
                </c:pt>
                <c:pt idx="501">
                  <c:v>0.47342740883298301</c:v>
                </c:pt>
                <c:pt idx="502">
                  <c:v>0.47446939426561902</c:v>
                </c:pt>
                <c:pt idx="503">
                  <c:v>0.47551137969825402</c:v>
                </c:pt>
                <c:pt idx="504">
                  <c:v>0.47655336513088897</c:v>
                </c:pt>
                <c:pt idx="505">
                  <c:v>0.47759535056352398</c:v>
                </c:pt>
                <c:pt idx="506">
                  <c:v>0.47863733599615899</c:v>
                </c:pt>
                <c:pt idx="507">
                  <c:v>0.47967932142879499</c:v>
                </c:pt>
                <c:pt idx="508">
                  <c:v>0.48072130686143</c:v>
                </c:pt>
                <c:pt idx="509">
                  <c:v>0.481763292294065</c:v>
                </c:pt>
                <c:pt idx="510">
                  <c:v>0.48280527772670001</c:v>
                </c:pt>
                <c:pt idx="511">
                  <c:v>0.48384726315933602</c:v>
                </c:pt>
                <c:pt idx="512">
                  <c:v>0.48488924859197102</c:v>
                </c:pt>
                <c:pt idx="513">
                  <c:v>0.48593123402460597</c:v>
                </c:pt>
                <c:pt idx="514">
                  <c:v>0.48697321945724098</c:v>
                </c:pt>
                <c:pt idx="515">
                  <c:v>0.48801520488987599</c:v>
                </c:pt>
                <c:pt idx="516">
                  <c:v>0.48905719032251099</c:v>
                </c:pt>
                <c:pt idx="517">
                  <c:v>0.490099175755147</c:v>
                </c:pt>
                <c:pt idx="518">
                  <c:v>0.491141161187782</c:v>
                </c:pt>
                <c:pt idx="519">
                  <c:v>0.49218314662041701</c:v>
                </c:pt>
                <c:pt idx="520">
                  <c:v>0.49322513205305302</c:v>
                </c:pt>
                <c:pt idx="521">
                  <c:v>0.49426711748568702</c:v>
                </c:pt>
                <c:pt idx="522">
                  <c:v>0.49530910291832297</c:v>
                </c:pt>
                <c:pt idx="523">
                  <c:v>0.49635108835095798</c:v>
                </c:pt>
                <c:pt idx="524">
                  <c:v>0.49739307378359299</c:v>
                </c:pt>
                <c:pt idx="525">
                  <c:v>0.49843505921622799</c:v>
                </c:pt>
                <c:pt idx="526">
                  <c:v>0.499477044648864</c:v>
                </c:pt>
                <c:pt idx="527">
                  <c:v>0.50051903008149801</c:v>
                </c:pt>
                <c:pt idx="528">
                  <c:v>0.50156101551413401</c:v>
                </c:pt>
                <c:pt idx="529">
                  <c:v>0.50260300094676902</c:v>
                </c:pt>
                <c:pt idx="530">
                  <c:v>0.50364498637940402</c:v>
                </c:pt>
                <c:pt idx="531">
                  <c:v>0.50468697181203903</c:v>
                </c:pt>
                <c:pt idx="532">
                  <c:v>0.50572895724467404</c:v>
                </c:pt>
                <c:pt idx="533">
                  <c:v>0.50677094267730904</c:v>
                </c:pt>
                <c:pt idx="534">
                  <c:v>0.50781292810994505</c:v>
                </c:pt>
                <c:pt idx="535">
                  <c:v>0.50885491354257995</c:v>
                </c:pt>
                <c:pt idx="536">
                  <c:v>0.50989689897521595</c:v>
                </c:pt>
                <c:pt idx="537">
                  <c:v>0.51093888440784996</c:v>
                </c:pt>
                <c:pt idx="538">
                  <c:v>0.51198086984048596</c:v>
                </c:pt>
                <c:pt idx="539">
                  <c:v>0.51302285527312097</c:v>
                </c:pt>
                <c:pt idx="540">
                  <c:v>0.51406484070575598</c:v>
                </c:pt>
                <c:pt idx="541">
                  <c:v>0.51510682613839098</c:v>
                </c:pt>
                <c:pt idx="542">
                  <c:v>0.51614881157102599</c:v>
                </c:pt>
                <c:pt idx="543">
                  <c:v>0.517190797003662</c:v>
                </c:pt>
                <c:pt idx="544">
                  <c:v>0.518232782436297</c:v>
                </c:pt>
                <c:pt idx="545">
                  <c:v>0.51927476786893201</c:v>
                </c:pt>
                <c:pt idx="546">
                  <c:v>0.52031675330156701</c:v>
                </c:pt>
                <c:pt idx="547">
                  <c:v>0.52135873873420302</c:v>
                </c:pt>
                <c:pt idx="548">
                  <c:v>0.52240072416683803</c:v>
                </c:pt>
                <c:pt idx="549">
                  <c:v>0.52344270959947303</c:v>
                </c:pt>
                <c:pt idx="550">
                  <c:v>0.52448469503210804</c:v>
                </c:pt>
                <c:pt idx="551">
                  <c:v>0.52552668046474305</c:v>
                </c:pt>
                <c:pt idx="552">
                  <c:v>0.52656866589737805</c:v>
                </c:pt>
                <c:pt idx="553">
                  <c:v>0.52761065133001295</c:v>
                </c:pt>
                <c:pt idx="554">
                  <c:v>0.52865263676264895</c:v>
                </c:pt>
                <c:pt idx="555">
                  <c:v>0.52969462219528396</c:v>
                </c:pt>
                <c:pt idx="556">
                  <c:v>0.53073660762791897</c:v>
                </c:pt>
                <c:pt idx="557">
                  <c:v>0.53177859306055497</c:v>
                </c:pt>
                <c:pt idx="558">
                  <c:v>0.53282057849318898</c:v>
                </c:pt>
                <c:pt idx="559">
                  <c:v>0.53386256392582498</c:v>
                </c:pt>
                <c:pt idx="560">
                  <c:v>0.53490454935845999</c:v>
                </c:pt>
                <c:pt idx="561">
                  <c:v>0.535946534791095</c:v>
                </c:pt>
                <c:pt idx="562">
                  <c:v>0.536988520223731</c:v>
                </c:pt>
                <c:pt idx="563">
                  <c:v>0.53803050565636601</c:v>
                </c:pt>
                <c:pt idx="564">
                  <c:v>0.53907249108900102</c:v>
                </c:pt>
                <c:pt idx="565">
                  <c:v>0.54011447652163602</c:v>
                </c:pt>
                <c:pt idx="566">
                  <c:v>0.54115646195427103</c:v>
                </c:pt>
                <c:pt idx="567">
                  <c:v>0.54219844738690604</c:v>
                </c:pt>
                <c:pt idx="568">
                  <c:v>0.54324043281954204</c:v>
                </c:pt>
                <c:pt idx="569">
                  <c:v>0.54428241825217605</c:v>
                </c:pt>
                <c:pt idx="570">
                  <c:v>0.54532440368481205</c:v>
                </c:pt>
                <c:pt idx="571">
                  <c:v>0.54636638911744695</c:v>
                </c:pt>
                <c:pt idx="572">
                  <c:v>0.54740837455008196</c:v>
                </c:pt>
                <c:pt idx="573">
                  <c:v>0.54845035998271796</c:v>
                </c:pt>
                <c:pt idx="574">
                  <c:v>0.54949234541535197</c:v>
                </c:pt>
                <c:pt idx="575">
                  <c:v>0.55053433084798797</c:v>
                </c:pt>
                <c:pt idx="576">
                  <c:v>0.55157631628062298</c:v>
                </c:pt>
                <c:pt idx="577">
                  <c:v>0.55261830171325799</c:v>
                </c:pt>
                <c:pt idx="578">
                  <c:v>0.55366028714589399</c:v>
                </c:pt>
                <c:pt idx="579">
                  <c:v>0.554702272578529</c:v>
                </c:pt>
                <c:pt idx="580">
                  <c:v>0.55574425801116401</c:v>
                </c:pt>
                <c:pt idx="581">
                  <c:v>0.55678624344379901</c:v>
                </c:pt>
                <c:pt idx="582">
                  <c:v>0.55782822887643402</c:v>
                </c:pt>
                <c:pt idx="583">
                  <c:v>0.55887021430906902</c:v>
                </c:pt>
                <c:pt idx="584">
                  <c:v>0.55991219974170403</c:v>
                </c:pt>
                <c:pt idx="585">
                  <c:v>0.56095418517434004</c:v>
                </c:pt>
                <c:pt idx="586">
                  <c:v>0.56199617060697504</c:v>
                </c:pt>
                <c:pt idx="587">
                  <c:v>0.56303815603961005</c:v>
                </c:pt>
                <c:pt idx="588">
                  <c:v>0.56408014147224494</c:v>
                </c:pt>
                <c:pt idx="589">
                  <c:v>0.56512212690488095</c:v>
                </c:pt>
                <c:pt idx="590">
                  <c:v>0.56616411233751596</c:v>
                </c:pt>
                <c:pt idx="591">
                  <c:v>0.56720609777014996</c:v>
                </c:pt>
                <c:pt idx="592">
                  <c:v>0.56824808320278597</c:v>
                </c:pt>
                <c:pt idx="593">
                  <c:v>0.56929006863542098</c:v>
                </c:pt>
                <c:pt idx="594">
                  <c:v>0.57033205406805598</c:v>
                </c:pt>
                <c:pt idx="595">
                  <c:v>0.57137403950069099</c:v>
                </c:pt>
                <c:pt idx="596">
                  <c:v>0.57241602493332699</c:v>
                </c:pt>
                <c:pt idx="597">
                  <c:v>0.573458010365962</c:v>
                </c:pt>
                <c:pt idx="598">
                  <c:v>0.57449999579859701</c:v>
                </c:pt>
                <c:pt idx="599">
                  <c:v>0.57554198123123201</c:v>
                </c:pt>
                <c:pt idx="600">
                  <c:v>0.57658396666386802</c:v>
                </c:pt>
                <c:pt idx="601">
                  <c:v>0.57762595209650303</c:v>
                </c:pt>
                <c:pt idx="602">
                  <c:v>0.57866793752913803</c:v>
                </c:pt>
                <c:pt idx="603">
                  <c:v>0.57970992296177304</c:v>
                </c:pt>
                <c:pt idx="604">
                  <c:v>0.58075190839440805</c:v>
                </c:pt>
                <c:pt idx="605">
                  <c:v>0.58179389382704305</c:v>
                </c:pt>
                <c:pt idx="606">
                  <c:v>0.58283587925967895</c:v>
                </c:pt>
                <c:pt idx="607">
                  <c:v>0.58387786469231395</c:v>
                </c:pt>
                <c:pt idx="608">
                  <c:v>0.58491985012494896</c:v>
                </c:pt>
                <c:pt idx="609">
                  <c:v>0.58596183555758397</c:v>
                </c:pt>
                <c:pt idx="610">
                  <c:v>0.58700382099021897</c:v>
                </c:pt>
                <c:pt idx="611">
                  <c:v>0.58804580642285398</c:v>
                </c:pt>
                <c:pt idx="612">
                  <c:v>0.58908779185548898</c:v>
                </c:pt>
                <c:pt idx="613">
                  <c:v>0.59012977728812499</c:v>
                </c:pt>
                <c:pt idx="614">
                  <c:v>0.59117176272076</c:v>
                </c:pt>
                <c:pt idx="615">
                  <c:v>0.592213748153395</c:v>
                </c:pt>
                <c:pt idx="616">
                  <c:v>0.59325573358603001</c:v>
                </c:pt>
                <c:pt idx="617">
                  <c:v>0.59429771901866602</c:v>
                </c:pt>
                <c:pt idx="618">
                  <c:v>0.59533970445130102</c:v>
                </c:pt>
                <c:pt idx="619">
                  <c:v>0.59638168988393603</c:v>
                </c:pt>
                <c:pt idx="620">
                  <c:v>0.59742367531657103</c:v>
                </c:pt>
                <c:pt idx="621">
                  <c:v>0.59846566074920604</c:v>
                </c:pt>
                <c:pt idx="622">
                  <c:v>0.59950764618184105</c:v>
                </c:pt>
                <c:pt idx="623">
                  <c:v>0.60054963161447605</c:v>
                </c:pt>
                <c:pt idx="624">
                  <c:v>0.60159161704711095</c:v>
                </c:pt>
                <c:pt idx="625">
                  <c:v>0.60263360247974695</c:v>
                </c:pt>
                <c:pt idx="626">
                  <c:v>0.60367558791238196</c:v>
                </c:pt>
                <c:pt idx="627">
                  <c:v>0.60471757334501697</c:v>
                </c:pt>
                <c:pt idx="628">
                  <c:v>0.60575955877765197</c:v>
                </c:pt>
                <c:pt idx="629">
                  <c:v>0.60680154421028798</c:v>
                </c:pt>
                <c:pt idx="630">
                  <c:v>0.60784352964292199</c:v>
                </c:pt>
                <c:pt idx="631">
                  <c:v>0.60888551507555799</c:v>
                </c:pt>
                <c:pt idx="632">
                  <c:v>0.609927500508193</c:v>
                </c:pt>
                <c:pt idx="633">
                  <c:v>0.610969485940829</c:v>
                </c:pt>
                <c:pt idx="634">
                  <c:v>0.61201147137346401</c:v>
                </c:pt>
                <c:pt idx="635">
                  <c:v>0.61305345680609902</c:v>
                </c:pt>
                <c:pt idx="636">
                  <c:v>0.61409544223873402</c:v>
                </c:pt>
                <c:pt idx="637">
                  <c:v>0.61513742767136903</c:v>
                </c:pt>
                <c:pt idx="638">
                  <c:v>0.61617941310400504</c:v>
                </c:pt>
                <c:pt idx="639">
                  <c:v>0.61722139853664004</c:v>
                </c:pt>
                <c:pt idx="640">
                  <c:v>0.61826338396927505</c:v>
                </c:pt>
                <c:pt idx="641">
                  <c:v>0.61930536940191006</c:v>
                </c:pt>
                <c:pt idx="642">
                  <c:v>0.62034735483454495</c:v>
                </c:pt>
                <c:pt idx="643">
                  <c:v>0.62138934026717996</c:v>
                </c:pt>
                <c:pt idx="644">
                  <c:v>0.62243132569981596</c:v>
                </c:pt>
                <c:pt idx="645">
                  <c:v>0.62347331113245097</c:v>
                </c:pt>
                <c:pt idx="646">
                  <c:v>0.62451529656508598</c:v>
                </c:pt>
                <c:pt idx="647">
                  <c:v>0.62555728199772098</c:v>
                </c:pt>
                <c:pt idx="648">
                  <c:v>0.62659926743035599</c:v>
                </c:pt>
                <c:pt idx="649">
                  <c:v>0.62764125286299099</c:v>
                </c:pt>
                <c:pt idx="650">
                  <c:v>0.628683238295627</c:v>
                </c:pt>
                <c:pt idx="651">
                  <c:v>0.62972522372826201</c:v>
                </c:pt>
                <c:pt idx="652">
                  <c:v>0.63076720916089701</c:v>
                </c:pt>
                <c:pt idx="653">
                  <c:v>0.63180919459353302</c:v>
                </c:pt>
                <c:pt idx="654">
                  <c:v>0.63285118002616803</c:v>
                </c:pt>
                <c:pt idx="655">
                  <c:v>0.63389316545880303</c:v>
                </c:pt>
                <c:pt idx="656">
                  <c:v>0.63493515089143804</c:v>
                </c:pt>
                <c:pt idx="657">
                  <c:v>0.63597713632407304</c:v>
                </c:pt>
                <c:pt idx="658">
                  <c:v>0.63701912175670805</c:v>
                </c:pt>
                <c:pt idx="659">
                  <c:v>0.63806110718934395</c:v>
                </c:pt>
                <c:pt idx="660">
                  <c:v>0.63910309262197895</c:v>
                </c:pt>
                <c:pt idx="661">
                  <c:v>0.64014507805461396</c:v>
                </c:pt>
                <c:pt idx="662">
                  <c:v>0.64118706348724896</c:v>
                </c:pt>
                <c:pt idx="663">
                  <c:v>0.64222904891988497</c:v>
                </c:pt>
                <c:pt idx="664">
                  <c:v>0.64327103435251898</c:v>
                </c:pt>
                <c:pt idx="665">
                  <c:v>0.64431301978515398</c:v>
                </c:pt>
                <c:pt idx="666">
                  <c:v>0.64535500521778999</c:v>
                </c:pt>
                <c:pt idx="667">
                  <c:v>0.646396990650425</c:v>
                </c:pt>
                <c:pt idx="668">
                  <c:v>0.64743897608306</c:v>
                </c:pt>
                <c:pt idx="669">
                  <c:v>0.64848096151569501</c:v>
                </c:pt>
                <c:pt idx="670">
                  <c:v>0.64952294694833002</c:v>
                </c:pt>
                <c:pt idx="671">
                  <c:v>0.65056493238096602</c:v>
                </c:pt>
                <c:pt idx="672">
                  <c:v>0.65160691781360103</c:v>
                </c:pt>
                <c:pt idx="673">
                  <c:v>0.65264890324623603</c:v>
                </c:pt>
                <c:pt idx="674">
                  <c:v>0.65369088867887204</c:v>
                </c:pt>
                <c:pt idx="675">
                  <c:v>0.65473287411150705</c:v>
                </c:pt>
                <c:pt idx="676">
                  <c:v>0.65577485954414205</c:v>
                </c:pt>
                <c:pt idx="677">
                  <c:v>0.65681684497677695</c:v>
                </c:pt>
                <c:pt idx="678">
                  <c:v>0.65785883040941195</c:v>
                </c:pt>
                <c:pt idx="679">
                  <c:v>0.65890081584204696</c:v>
                </c:pt>
                <c:pt idx="680">
                  <c:v>0.65994280127468197</c:v>
                </c:pt>
                <c:pt idx="681">
                  <c:v>0.66098478670731797</c:v>
                </c:pt>
                <c:pt idx="682">
                  <c:v>0.66202677213995298</c:v>
                </c:pt>
                <c:pt idx="683">
                  <c:v>0.66306875757258799</c:v>
                </c:pt>
                <c:pt idx="684">
                  <c:v>0.66411074300522299</c:v>
                </c:pt>
                <c:pt idx="685">
                  <c:v>0.665152728437858</c:v>
                </c:pt>
                <c:pt idx="686">
                  <c:v>0.666194713870494</c:v>
                </c:pt>
                <c:pt idx="687">
                  <c:v>0.66723669930312901</c:v>
                </c:pt>
                <c:pt idx="688">
                  <c:v>0.66827868473576402</c:v>
                </c:pt>
                <c:pt idx="689">
                  <c:v>0.66932067016839902</c:v>
                </c:pt>
                <c:pt idx="690">
                  <c:v>0.67036265560103403</c:v>
                </c:pt>
                <c:pt idx="691">
                  <c:v>0.67140464103367004</c:v>
                </c:pt>
                <c:pt idx="692">
                  <c:v>0.67244662646630404</c:v>
                </c:pt>
                <c:pt idx="693">
                  <c:v>0.67348861189894005</c:v>
                </c:pt>
                <c:pt idx="694">
                  <c:v>0.67453059733157505</c:v>
                </c:pt>
                <c:pt idx="695">
                  <c:v>0.67557258276420995</c:v>
                </c:pt>
                <c:pt idx="696">
                  <c:v>0.67661456819684596</c:v>
                </c:pt>
                <c:pt idx="697">
                  <c:v>0.67765655362948096</c:v>
                </c:pt>
                <c:pt idx="698">
                  <c:v>0.67869853906211497</c:v>
                </c:pt>
                <c:pt idx="699">
                  <c:v>0.67974052449475098</c:v>
                </c:pt>
                <c:pt idx="700">
                  <c:v>0.68078250992738598</c:v>
                </c:pt>
                <c:pt idx="701">
                  <c:v>0.68182449536002099</c:v>
                </c:pt>
                <c:pt idx="702">
                  <c:v>0.68286648079265699</c:v>
                </c:pt>
                <c:pt idx="703">
                  <c:v>0.683908466225292</c:v>
                </c:pt>
                <c:pt idx="704">
                  <c:v>0.68495045165792601</c:v>
                </c:pt>
                <c:pt idx="705">
                  <c:v>0.68599243709056201</c:v>
                </c:pt>
                <c:pt idx="706">
                  <c:v>0.68703442252319702</c:v>
                </c:pt>
                <c:pt idx="707">
                  <c:v>0.68807640795583203</c:v>
                </c:pt>
                <c:pt idx="708">
                  <c:v>0.68911839338846803</c:v>
                </c:pt>
                <c:pt idx="709">
                  <c:v>0.69016037882110304</c:v>
                </c:pt>
                <c:pt idx="710">
                  <c:v>0.69120236425373804</c:v>
                </c:pt>
                <c:pt idx="711">
                  <c:v>0.69224434968637405</c:v>
                </c:pt>
                <c:pt idx="712">
                  <c:v>0.69328633511900795</c:v>
                </c:pt>
                <c:pt idx="713">
                  <c:v>0.69432832055164295</c:v>
                </c:pt>
                <c:pt idx="714">
                  <c:v>0.69537030598427896</c:v>
                </c:pt>
                <c:pt idx="715">
                  <c:v>0.69641229141691396</c:v>
                </c:pt>
                <c:pt idx="716">
                  <c:v>0.69745427684954997</c:v>
                </c:pt>
                <c:pt idx="717">
                  <c:v>0.69849626228218498</c:v>
                </c:pt>
                <c:pt idx="718">
                  <c:v>0.69953824771481898</c:v>
                </c:pt>
                <c:pt idx="719">
                  <c:v>0.70058023314745499</c:v>
                </c:pt>
                <c:pt idx="720">
                  <c:v>0.70162221858009</c:v>
                </c:pt>
                <c:pt idx="721">
                  <c:v>0.702664204012725</c:v>
                </c:pt>
                <c:pt idx="722">
                  <c:v>0.70370618944536001</c:v>
                </c:pt>
                <c:pt idx="723">
                  <c:v>0.70474817487799502</c:v>
                </c:pt>
                <c:pt idx="724">
                  <c:v>0.70579016031063102</c:v>
                </c:pt>
                <c:pt idx="725">
                  <c:v>0.70683214574326603</c:v>
                </c:pt>
                <c:pt idx="726">
                  <c:v>0.70787413117590103</c:v>
                </c:pt>
                <c:pt idx="727">
                  <c:v>0.70891611660853604</c:v>
                </c:pt>
                <c:pt idx="728">
                  <c:v>0.70995810204117205</c:v>
                </c:pt>
                <c:pt idx="729">
                  <c:v>0.71100008747380705</c:v>
                </c:pt>
                <c:pt idx="730">
                  <c:v>0.71204207290644095</c:v>
                </c:pt>
                <c:pt idx="731">
                  <c:v>0.71308405833907695</c:v>
                </c:pt>
                <c:pt idx="732">
                  <c:v>0.71412604377171196</c:v>
                </c:pt>
                <c:pt idx="733">
                  <c:v>0.71516802920434697</c:v>
                </c:pt>
                <c:pt idx="734">
                  <c:v>0.71621001463698197</c:v>
                </c:pt>
                <c:pt idx="735">
                  <c:v>0.71725200006961698</c:v>
                </c:pt>
                <c:pt idx="736">
                  <c:v>0.71829398550225299</c:v>
                </c:pt>
                <c:pt idx="737">
                  <c:v>0.71933597093488799</c:v>
                </c:pt>
                <c:pt idx="738">
                  <c:v>0.720377956367523</c:v>
                </c:pt>
                <c:pt idx="739">
                  <c:v>0.721419941800159</c:v>
                </c:pt>
                <c:pt idx="740">
                  <c:v>0.72246192723279401</c:v>
                </c:pt>
                <c:pt idx="741">
                  <c:v>0.72350391266542902</c:v>
                </c:pt>
                <c:pt idx="742">
                  <c:v>0.72454589809806402</c:v>
                </c:pt>
                <c:pt idx="743">
                  <c:v>0.72558788353069903</c:v>
                </c:pt>
                <c:pt idx="744">
                  <c:v>0.72662986896333503</c:v>
                </c:pt>
                <c:pt idx="745">
                  <c:v>0.72767185439597004</c:v>
                </c:pt>
                <c:pt idx="746">
                  <c:v>0.72871383982860505</c:v>
                </c:pt>
                <c:pt idx="747">
                  <c:v>0.72975582526123906</c:v>
                </c:pt>
                <c:pt idx="748">
                  <c:v>0.73079781069387495</c:v>
                </c:pt>
                <c:pt idx="749">
                  <c:v>0.73183979612650996</c:v>
                </c:pt>
                <c:pt idx="750">
                  <c:v>0.73288178155914496</c:v>
                </c:pt>
                <c:pt idx="751">
                  <c:v>0.73392376699178097</c:v>
                </c:pt>
                <c:pt idx="752">
                  <c:v>0.73496575242441597</c:v>
                </c:pt>
                <c:pt idx="753">
                  <c:v>0.73600773785705198</c:v>
                </c:pt>
                <c:pt idx="754">
                  <c:v>0.73704972328968599</c:v>
                </c:pt>
                <c:pt idx="755">
                  <c:v>0.73809170872232199</c:v>
                </c:pt>
                <c:pt idx="756">
                  <c:v>0.739133694154956</c:v>
                </c:pt>
                <c:pt idx="757">
                  <c:v>0.74017567958759201</c:v>
                </c:pt>
                <c:pt idx="758">
                  <c:v>0.74121766502022701</c:v>
                </c:pt>
                <c:pt idx="759">
                  <c:v>0.74225965045286202</c:v>
                </c:pt>
                <c:pt idx="760">
                  <c:v>0.74330163588549703</c:v>
                </c:pt>
                <c:pt idx="761">
                  <c:v>0.74434362131813303</c:v>
                </c:pt>
                <c:pt idx="762">
                  <c:v>0.74538560675076804</c:v>
                </c:pt>
                <c:pt idx="763">
                  <c:v>0.74642759218340304</c:v>
                </c:pt>
                <c:pt idx="764">
                  <c:v>0.74746957761603805</c:v>
                </c:pt>
                <c:pt idx="765">
                  <c:v>0.74851156304867295</c:v>
                </c:pt>
                <c:pt idx="766">
                  <c:v>0.74955354848130795</c:v>
                </c:pt>
                <c:pt idx="767">
                  <c:v>0.75059553391394396</c:v>
                </c:pt>
                <c:pt idx="768">
                  <c:v>0.75163751934657896</c:v>
                </c:pt>
                <c:pt idx="769">
                  <c:v>0.75267950477921397</c:v>
                </c:pt>
                <c:pt idx="770">
                  <c:v>0.75372149021184898</c:v>
                </c:pt>
                <c:pt idx="771">
                  <c:v>0.75476347564448398</c:v>
                </c:pt>
                <c:pt idx="772">
                  <c:v>0.75580546107711999</c:v>
                </c:pt>
                <c:pt idx="773">
                  <c:v>0.756847446509754</c:v>
                </c:pt>
                <c:pt idx="774">
                  <c:v>0.757889431942391</c:v>
                </c:pt>
                <c:pt idx="775">
                  <c:v>0.75893141737502501</c:v>
                </c:pt>
                <c:pt idx="776">
                  <c:v>0.75997340280766101</c:v>
                </c:pt>
                <c:pt idx="777">
                  <c:v>0.76101538824029602</c:v>
                </c:pt>
                <c:pt idx="778">
                  <c:v>0.76205737367293103</c:v>
                </c:pt>
                <c:pt idx="779">
                  <c:v>0.76309935910556703</c:v>
                </c:pt>
                <c:pt idx="780">
                  <c:v>0.76414134453820204</c:v>
                </c:pt>
                <c:pt idx="781">
                  <c:v>0.76518332997083605</c:v>
                </c:pt>
                <c:pt idx="782">
                  <c:v>0.76622531540347205</c:v>
                </c:pt>
                <c:pt idx="783">
                  <c:v>0.76726730083610695</c:v>
                </c:pt>
                <c:pt idx="784">
                  <c:v>0.76830928626874195</c:v>
                </c:pt>
                <c:pt idx="785">
                  <c:v>0.76935127170137696</c:v>
                </c:pt>
                <c:pt idx="786">
                  <c:v>0.77039325713401197</c:v>
                </c:pt>
                <c:pt idx="787">
                  <c:v>0.77143524256664697</c:v>
                </c:pt>
                <c:pt idx="788">
                  <c:v>0.77247722799928298</c:v>
                </c:pt>
                <c:pt idx="789">
                  <c:v>0.77351921343191699</c:v>
                </c:pt>
                <c:pt idx="790">
                  <c:v>0.77456119886455399</c:v>
                </c:pt>
                <c:pt idx="791">
                  <c:v>0.775603184297188</c:v>
                </c:pt>
                <c:pt idx="792">
                  <c:v>0.776645169729823</c:v>
                </c:pt>
                <c:pt idx="793">
                  <c:v>0.77768715516245801</c:v>
                </c:pt>
                <c:pt idx="794">
                  <c:v>0.77872914059509402</c:v>
                </c:pt>
                <c:pt idx="795">
                  <c:v>0.77977112602772902</c:v>
                </c:pt>
                <c:pt idx="796">
                  <c:v>0.78081311146036503</c:v>
                </c:pt>
                <c:pt idx="797">
                  <c:v>0.78185509689299904</c:v>
                </c:pt>
                <c:pt idx="798">
                  <c:v>0.78289708232563404</c:v>
                </c:pt>
                <c:pt idx="799">
                  <c:v>0.78393906775827105</c:v>
                </c:pt>
                <c:pt idx="800">
                  <c:v>0.78498105319090505</c:v>
                </c:pt>
                <c:pt idx="801">
                  <c:v>0.78602303862353995</c:v>
                </c:pt>
                <c:pt idx="802">
                  <c:v>0.78706502405617496</c:v>
                </c:pt>
                <c:pt idx="803">
                  <c:v>0.78810700948880996</c:v>
                </c:pt>
                <c:pt idx="804">
                  <c:v>0.78914899492144597</c:v>
                </c:pt>
                <c:pt idx="805">
                  <c:v>0.79019098035407997</c:v>
                </c:pt>
                <c:pt idx="806">
                  <c:v>0.79123296578671598</c:v>
                </c:pt>
                <c:pt idx="807">
                  <c:v>0.79227495121935099</c:v>
                </c:pt>
                <c:pt idx="808">
                  <c:v>0.79331693665198699</c:v>
                </c:pt>
                <c:pt idx="809">
                  <c:v>0.794358922084622</c:v>
                </c:pt>
                <c:pt idx="810">
                  <c:v>0.79540090751725701</c:v>
                </c:pt>
                <c:pt idx="811">
                  <c:v>0.79644289294989201</c:v>
                </c:pt>
                <c:pt idx="812">
                  <c:v>0.79748487838252702</c:v>
                </c:pt>
                <c:pt idx="813">
                  <c:v>0.79852686381516302</c:v>
                </c:pt>
                <c:pt idx="814">
                  <c:v>0.79956884924779703</c:v>
                </c:pt>
                <c:pt idx="815">
                  <c:v>0.80061083468043204</c:v>
                </c:pt>
                <c:pt idx="816">
                  <c:v>0.80165282011306804</c:v>
                </c:pt>
                <c:pt idx="817">
                  <c:v>0.80269480554570305</c:v>
                </c:pt>
                <c:pt idx="818">
                  <c:v>0.80373679097833794</c:v>
                </c:pt>
                <c:pt idx="819">
                  <c:v>0.80477877641097395</c:v>
                </c:pt>
                <c:pt idx="820">
                  <c:v>0.80582076184360896</c:v>
                </c:pt>
                <c:pt idx="821">
                  <c:v>0.80686274727624396</c:v>
                </c:pt>
                <c:pt idx="822">
                  <c:v>0.80790473270887897</c:v>
                </c:pt>
                <c:pt idx="823">
                  <c:v>0.80894671814151398</c:v>
                </c:pt>
                <c:pt idx="824">
                  <c:v>0.80998870357414998</c:v>
                </c:pt>
                <c:pt idx="825">
                  <c:v>0.81103068900678499</c:v>
                </c:pt>
                <c:pt idx="826">
                  <c:v>0.81207267443941999</c:v>
                </c:pt>
                <c:pt idx="827">
                  <c:v>0.813114659872055</c:v>
                </c:pt>
                <c:pt idx="828">
                  <c:v>0.81415664530469001</c:v>
                </c:pt>
                <c:pt idx="829">
                  <c:v>0.81519863073732501</c:v>
                </c:pt>
                <c:pt idx="830">
                  <c:v>0.81624061616996102</c:v>
                </c:pt>
                <c:pt idx="831">
                  <c:v>0.81728260160259603</c:v>
                </c:pt>
                <c:pt idx="832">
                  <c:v>0.81832458703523103</c:v>
                </c:pt>
                <c:pt idx="833">
                  <c:v>0.81936657246786604</c:v>
                </c:pt>
                <c:pt idx="834">
                  <c:v>0.82040855790050204</c:v>
                </c:pt>
                <c:pt idx="835">
                  <c:v>0.82145054333313605</c:v>
                </c:pt>
                <c:pt idx="836">
                  <c:v>0.82249252876577195</c:v>
                </c:pt>
                <c:pt idx="837">
                  <c:v>0.82353451419840695</c:v>
                </c:pt>
                <c:pt idx="838">
                  <c:v>0.82457649963104196</c:v>
                </c:pt>
                <c:pt idx="839">
                  <c:v>0.82561848506367796</c:v>
                </c:pt>
                <c:pt idx="840">
                  <c:v>0.82666047049631197</c:v>
                </c:pt>
                <c:pt idx="841">
                  <c:v>0.82770245592894798</c:v>
                </c:pt>
                <c:pt idx="842">
                  <c:v>0.82874444136158298</c:v>
                </c:pt>
                <c:pt idx="843">
                  <c:v>0.82978642679421799</c:v>
                </c:pt>
                <c:pt idx="844">
                  <c:v>0.830828412226853</c:v>
                </c:pt>
                <c:pt idx="845">
                  <c:v>0.831870397659489</c:v>
                </c:pt>
                <c:pt idx="846">
                  <c:v>0.83291238309212301</c:v>
                </c:pt>
                <c:pt idx="847">
                  <c:v>0.83395436852475902</c:v>
                </c:pt>
                <c:pt idx="848">
                  <c:v>0.83499635395739402</c:v>
                </c:pt>
                <c:pt idx="849">
                  <c:v>0.83603833939002903</c:v>
                </c:pt>
                <c:pt idx="850">
                  <c:v>0.83708032482266503</c:v>
                </c:pt>
                <c:pt idx="851">
                  <c:v>0.83812231025529904</c:v>
                </c:pt>
                <c:pt idx="852">
                  <c:v>0.83916429568793505</c:v>
                </c:pt>
                <c:pt idx="853">
                  <c:v>0.84020628112057005</c:v>
                </c:pt>
                <c:pt idx="854">
                  <c:v>0.84124826655320495</c:v>
                </c:pt>
                <c:pt idx="855">
                  <c:v>0.84229025198584095</c:v>
                </c:pt>
                <c:pt idx="856">
                  <c:v>0.84333223741847496</c:v>
                </c:pt>
                <c:pt idx="857">
                  <c:v>0.84437422285111097</c:v>
                </c:pt>
                <c:pt idx="858">
                  <c:v>0.84541620828374597</c:v>
                </c:pt>
                <c:pt idx="859">
                  <c:v>0.84645819371638098</c:v>
                </c:pt>
                <c:pt idx="860">
                  <c:v>0.84750017914901599</c:v>
                </c:pt>
                <c:pt idx="861">
                  <c:v>0.84854216458165099</c:v>
                </c:pt>
                <c:pt idx="862">
                  <c:v>0.849584150014287</c:v>
                </c:pt>
                <c:pt idx="863">
                  <c:v>0.850626135446922</c:v>
                </c:pt>
                <c:pt idx="864">
                  <c:v>0.85166812087955601</c:v>
                </c:pt>
                <c:pt idx="865">
                  <c:v>0.85271010631219302</c:v>
                </c:pt>
                <c:pt idx="866">
                  <c:v>0.85375209174482702</c:v>
                </c:pt>
                <c:pt idx="867">
                  <c:v>0.85479407717746303</c:v>
                </c:pt>
              </c:numCache>
            </c:numRef>
          </c:xVal>
          <c:yVal>
            <c:numRef>
              <c:f>Sheet1!$F$3:$F$870</c:f>
              <c:numCache>
                <c:formatCode>0.00E+00</c:formatCode>
                <c:ptCount val="868"/>
                <c:pt idx="0">
                  <c:v>-1.3019805028629099E-6</c:v>
                </c:pt>
                <c:pt idx="1">
                  <c:v>-1.4201883956542501E-6</c:v>
                </c:pt>
                <c:pt idx="2">
                  <c:v>-1.5520779796492501E-6</c:v>
                </c:pt>
                <c:pt idx="3">
                  <c:v>-1.69897440191215E-6</c:v>
                </c:pt>
                <c:pt idx="4">
                  <c:v>-1.8622829098879801E-6</c:v>
                </c:pt>
                <c:pt idx="5">
                  <c:v>-2.0435194550864799E-6</c:v>
                </c:pt>
                <c:pt idx="6">
                  <c:v>-2.2443169421835898E-6</c:v>
                </c:pt>
                <c:pt idx="7">
                  <c:v>-2.4664412202341202E-6</c:v>
                </c:pt>
                <c:pt idx="8">
                  <c:v>-2.7117871650588501E-6</c:v>
                </c:pt>
                <c:pt idx="9">
                  <c:v>-2.9823805900447701E-6</c:v>
                </c:pt>
                <c:pt idx="10">
                  <c:v>-3.2803770255147999E-6</c:v>
                </c:pt>
                <c:pt idx="11">
                  <c:v>-3.6080574226894799E-6</c:v>
                </c:pt>
                <c:pt idx="12">
                  <c:v>-3.9678301453032199E-6</c:v>
                </c:pt>
                <c:pt idx="13">
                  <c:v>-4.3622454541290398E-6</c:v>
                </c:pt>
                <c:pt idx="14">
                  <c:v>-4.7939828803706302E-6</c:v>
                </c:pt>
                <c:pt idx="15">
                  <c:v>-5.2658613942860398E-6</c:v>
                </c:pt>
                <c:pt idx="16">
                  <c:v>-5.7808522377287197E-6</c:v>
                </c:pt>
                <c:pt idx="17">
                  <c:v>-6.3420986693870796E-6</c:v>
                </c:pt>
                <c:pt idx="18">
                  <c:v>-6.9528659897908197E-6</c:v>
                </c:pt>
                <c:pt idx="19">
                  <c:v>-7.61656814369778E-6</c:v>
                </c:pt>
                <c:pt idx="20">
                  <c:v>-8.3367774232737004E-6</c:v>
                </c:pt>
                <c:pt idx="21">
                  <c:v>-9.11721149344523E-6</c:v>
                </c:pt>
                <c:pt idx="22">
                  <c:v>-9.9617645282707593E-6</c:v>
                </c:pt>
                <c:pt idx="23">
                  <c:v>-1.0874488114388601E-5</c:v>
                </c:pt>
                <c:pt idx="24">
                  <c:v>-1.18595848887149E-5</c:v>
                </c:pt>
                <c:pt idx="25">
                  <c:v>-1.2921399779424001E-5</c:v>
                </c:pt>
                <c:pt idx="26">
                  <c:v>-1.40644072816934E-5</c:v>
                </c:pt>
                <c:pt idx="27">
                  <c:v>-1.5293224005924E-5</c:v>
                </c:pt>
                <c:pt idx="28">
                  <c:v>-1.66125906241154E-5</c:v>
                </c:pt>
                <c:pt idx="29">
                  <c:v>-1.8027363886998901E-5</c:v>
                </c:pt>
                <c:pt idx="30">
                  <c:v>-1.95425181952682E-5</c:v>
                </c:pt>
                <c:pt idx="31">
                  <c:v>-2.11631378967396E-5</c:v>
                </c:pt>
                <c:pt idx="32">
                  <c:v>-2.2894396504478002E-5</c:v>
                </c:pt>
                <c:pt idx="33">
                  <c:v>-2.47415782466423E-5</c:v>
                </c:pt>
                <c:pt idx="34">
                  <c:v>-2.67100174353697E-5</c:v>
                </c:pt>
                <c:pt idx="35">
                  <c:v>-2.8805114529569899E-5</c:v>
                </c:pt>
                <c:pt idx="36">
                  <c:v>-3.1032317943715101E-5</c:v>
                </c:pt>
                <c:pt idx="37">
                  <c:v>-3.3397150388228203E-5</c:v>
                </c:pt>
                <c:pt idx="38">
                  <c:v>-3.5905144065328199E-5</c:v>
                </c:pt>
                <c:pt idx="39">
                  <c:v>-3.85618527016011E-5</c:v>
                </c:pt>
                <c:pt idx="40">
                  <c:v>-4.1372814274041203E-5</c:v>
                </c:pt>
                <c:pt idx="41">
                  <c:v>-4.4343511939516202E-5</c:v>
                </c:pt>
                <c:pt idx="42">
                  <c:v>-4.74793959613993E-5</c:v>
                </c:pt>
                <c:pt idx="43">
                  <c:v>-5.0785858846582999E-5</c:v>
                </c:pt>
                <c:pt idx="44">
                  <c:v>-5.4268218730042599E-5</c:v>
                </c:pt>
                <c:pt idx="45">
                  <c:v>-5.7931712591168098E-5</c:v>
                </c:pt>
                <c:pt idx="46">
                  <c:v>-6.1781463495482199E-5</c:v>
                </c:pt>
                <c:pt idx="47">
                  <c:v>-6.5822445858877698E-5</c:v>
                </c:pt>
                <c:pt idx="48">
                  <c:v>-7.005949703689E-5</c:v>
                </c:pt>
                <c:pt idx="49">
                  <c:v>-7.4497249932551504E-5</c:v>
                </c:pt>
                <c:pt idx="50">
                  <c:v>-7.9140139220719105E-5</c:v>
                </c:pt>
                <c:pt idx="51">
                  <c:v>-8.3992398783365601E-5</c:v>
                </c:pt>
                <c:pt idx="52">
                  <c:v>-8.9058024631712997E-5</c:v>
                </c:pt>
                <c:pt idx="53">
                  <c:v>-9.4340761817227501E-5</c:v>
                </c:pt>
                <c:pt idx="54">
                  <c:v>-9.9844075071131604E-5</c:v>
                </c:pt>
                <c:pt idx="55">
                  <c:v>-1.05571129931982E-4</c:v>
                </c:pt>
                <c:pt idx="56">
                  <c:v>-1.1152478399183E-4</c:v>
                </c:pt>
                <c:pt idx="57">
                  <c:v>-1.17707550469676E-4</c:v>
                </c:pt>
                <c:pt idx="58">
                  <c:v>-1.24121584660373E-4</c:v>
                </c:pt>
                <c:pt idx="59">
                  <c:v>-1.3076866400635399E-4</c:v>
                </c:pt>
                <c:pt idx="60">
                  <c:v>-1.3765016261531801E-4</c:v>
                </c:pt>
                <c:pt idx="61">
                  <c:v>-1.4476701705013899E-4</c:v>
                </c:pt>
                <c:pt idx="62">
                  <c:v>-1.5211971440473701E-4</c:v>
                </c:pt>
                <c:pt idx="63">
                  <c:v>-1.5970827252321899E-4</c:v>
                </c:pt>
                <c:pt idx="64">
                  <c:v>-1.6753222168297999E-4</c:v>
                </c:pt>
                <c:pt idx="65">
                  <c:v>-1.75590616957715E-4</c:v>
                </c:pt>
                <c:pt idx="66">
                  <c:v>-1.83881982939276E-4</c:v>
                </c:pt>
                <c:pt idx="67">
                  <c:v>-1.9240430308384E-4</c:v>
                </c:pt>
                <c:pt idx="68">
                  <c:v>-2.0115501946493301E-4</c:v>
                </c:pt>
                <c:pt idx="69">
                  <c:v>-2.10131027952894E-4</c:v>
                </c:pt>
                <c:pt idx="70">
                  <c:v>-2.1932867090315101E-4</c:v>
                </c:pt>
                <c:pt idx="71">
                  <c:v>-2.28743727399016E-4</c:v>
                </c:pt>
                <c:pt idx="72">
                  <c:v>-2.38371462763843E-4</c:v>
                </c:pt>
                <c:pt idx="73">
                  <c:v>-2.4820662063175899E-4</c:v>
                </c:pt>
                <c:pt idx="74">
                  <c:v>-2.58243459505203E-4</c:v>
                </c:pt>
                <c:pt idx="75">
                  <c:v>-2.6847580586475498E-4</c:v>
                </c:pt>
                <c:pt idx="76">
                  <c:v>-2.7889706845522999E-4</c:v>
                </c:pt>
                <c:pt idx="77">
                  <c:v>-2.8950034448206201E-4</c:v>
                </c:pt>
                <c:pt idx="78">
                  <c:v>-3.0027845542581101E-4</c:v>
                </c:pt>
                <c:pt idx="79">
                  <c:v>-3.11224013837295E-4</c:v>
                </c:pt>
                <c:pt idx="80">
                  <c:v>-3.2232952835745501E-4</c:v>
                </c:pt>
                <c:pt idx="81">
                  <c:v>-3.33587431109029E-4</c:v>
                </c:pt>
                <c:pt idx="82">
                  <c:v>-3.4499021302323099E-4</c:v>
                </c:pt>
                <c:pt idx="83">
                  <c:v>-3.56530492523625E-4</c:v>
                </c:pt>
                <c:pt idx="84">
                  <c:v>-3.6820106444638201E-4</c:v>
                </c:pt>
                <c:pt idx="85">
                  <c:v>-3.79994957723372E-4</c:v>
                </c:pt>
                <c:pt idx="86">
                  <c:v>-3.9190551109221001E-4</c:v>
                </c:pt>
                <c:pt idx="87">
                  <c:v>-4.0392637642991402E-4</c:v>
                </c:pt>
                <c:pt idx="88">
                  <c:v>-4.1605158799121802E-4</c:v>
                </c:pt>
                <c:pt idx="89">
                  <c:v>-4.2827555606822699E-4</c:v>
                </c:pt>
                <c:pt idx="90">
                  <c:v>-4.4059309117092002E-4</c:v>
                </c:pt>
                <c:pt idx="91">
                  <c:v>-4.5299936489419899E-4</c:v>
                </c:pt>
                <c:pt idx="92">
                  <c:v>-4.6548997754417199E-4</c:v>
                </c:pt>
                <c:pt idx="93">
                  <c:v>-4.78060868906702E-4</c:v>
                </c:pt>
                <c:pt idx="94">
                  <c:v>-4.9070830148133801E-4</c:v>
                </c:pt>
                <c:pt idx="95">
                  <c:v>-5.0342889297180695E-4</c:v>
                </c:pt>
                <c:pt idx="96">
                  <c:v>-5.1621948015869704E-4</c:v>
                </c:pt>
                <c:pt idx="97">
                  <c:v>-5.2907720049165104E-4</c:v>
                </c:pt>
                <c:pt idx="98">
                  <c:v>-5.4199936591127799E-4</c:v>
                </c:pt>
                <c:pt idx="99">
                  <c:v>-5.5498351219954503E-4</c:v>
                </c:pt>
                <c:pt idx="100">
                  <c:v>-5.6802736487975697E-4</c:v>
                </c:pt>
                <c:pt idx="101">
                  <c:v>-5.8112879600028899E-4</c:v>
                </c:pt>
                <c:pt idx="102">
                  <c:v>-5.9428586337488E-4</c:v>
                </c:pt>
                <c:pt idx="103">
                  <c:v>-6.0749674192155697E-4</c:v>
                </c:pt>
                <c:pt idx="104">
                  <c:v>-6.2075968485085801E-4</c:v>
                </c:pt>
                <c:pt idx="105">
                  <c:v>-6.3407307783003904E-4</c:v>
                </c:pt>
                <c:pt idx="106">
                  <c:v>-6.4743538054472802E-4</c:v>
                </c:pt>
                <c:pt idx="107">
                  <c:v>-6.6084508975012299E-4</c:v>
                </c:pt>
                <c:pt idx="108">
                  <c:v>-6.7430078716266E-4</c:v>
                </c:pt>
                <c:pt idx="109">
                  <c:v>-6.8780102600150405E-4</c:v>
                </c:pt>
                <c:pt idx="110">
                  <c:v>-7.0134444150231898E-4</c:v>
                </c:pt>
                <c:pt idx="111">
                  <c:v>-7.1492969843410504E-4</c:v>
                </c:pt>
                <c:pt idx="112">
                  <c:v>-7.2855547670905903E-4</c:v>
                </c:pt>
                <c:pt idx="113">
                  <c:v>-7.4222046598557904E-4</c:v>
                </c:pt>
                <c:pt idx="114">
                  <c:v>-7.5592337503660304E-4</c:v>
                </c:pt>
                <c:pt idx="115">
                  <c:v>-7.69662939255618E-4</c:v>
                </c:pt>
                <c:pt idx="116">
                  <c:v>-7.8343787667542204E-4</c:v>
                </c:pt>
                <c:pt idx="117">
                  <c:v>-7.9724693388996898E-4</c:v>
                </c:pt>
                <c:pt idx="118">
                  <c:v>-8.1108886363360903E-4</c:v>
                </c:pt>
                <c:pt idx="119">
                  <c:v>-8.2496241809442295E-4</c:v>
                </c:pt>
                <c:pt idx="120">
                  <c:v>-8.38866341920178E-4</c:v>
                </c:pt>
                <c:pt idx="121">
                  <c:v>-8.5279939229802296E-4</c:v>
                </c:pt>
                <c:pt idx="122">
                  <c:v>-8.6676033350679895E-4</c:v>
                </c:pt>
                <c:pt idx="123">
                  <c:v>-8.8074792711103701E-4</c:v>
                </c:pt>
                <c:pt idx="124">
                  <c:v>-8.9476093275418398E-4</c:v>
                </c:pt>
                <c:pt idx="125">
                  <c:v>-9.0879818781176803E-4</c:v>
                </c:pt>
                <c:pt idx="126">
                  <c:v>-9.2285853700529801E-4</c:v>
                </c:pt>
                <c:pt idx="127">
                  <c:v>-9.3694084674094801E-4</c:v>
                </c:pt>
                <c:pt idx="128">
                  <c:v>-9.5104401324944501E-4</c:v>
                </c:pt>
                <c:pt idx="129">
                  <c:v>-9.6516696652485196E-4</c:v>
                </c:pt>
                <c:pt idx="130">
                  <c:v>-9.7930866559144104E-4</c:v>
                </c:pt>
                <c:pt idx="131">
                  <c:v>-9.9346809756501592E-4</c:v>
                </c:pt>
                <c:pt idx="132">
                  <c:v>-1.0076442735217799E-3</c:v>
                </c:pt>
                <c:pt idx="133">
                  <c:v>-1.0218361923176099E-3</c:v>
                </c:pt>
                <c:pt idx="134">
                  <c:v>-1.0360428767399101E-3</c:v>
                </c:pt>
                <c:pt idx="135">
                  <c:v>-1.05026332338211E-3</c:v>
                </c:pt>
                <c:pt idx="136">
                  <c:v>-1.06449651893641E-3</c:v>
                </c:pt>
                <c:pt idx="137">
                  <c:v>-1.0787414567943101E-3</c:v>
                </c:pt>
                <c:pt idx="138">
                  <c:v>-1.0929971392806099E-3</c:v>
                </c:pt>
                <c:pt idx="139">
                  <c:v>-1.1072625878019899E-3</c:v>
                </c:pt>
                <c:pt idx="140">
                  <c:v>-1.1215368542144E-3</c:v>
                </c:pt>
                <c:pt idx="141">
                  <c:v>-1.1358190264370801E-3</c:v>
                </c:pt>
                <c:pt idx="142">
                  <c:v>-1.1501082610688299E-3</c:v>
                </c:pt>
                <c:pt idx="143">
                  <c:v>-1.1644037413673599E-3</c:v>
                </c:pt>
                <c:pt idx="144">
                  <c:v>-1.17870471053244E-3</c:v>
                </c:pt>
                <c:pt idx="145">
                  <c:v>-1.1930104618823999E-3</c:v>
                </c:pt>
                <c:pt idx="146">
                  <c:v>-1.2073203037155E-3</c:v>
                </c:pt>
                <c:pt idx="147">
                  <c:v>-1.22163358676724E-3</c:v>
                </c:pt>
                <c:pt idx="148">
                  <c:v>-1.23594964719472E-3</c:v>
                </c:pt>
                <c:pt idx="149">
                  <c:v>-1.25026783660959E-3</c:v>
                </c:pt>
                <c:pt idx="150">
                  <c:v>-1.2645875047316501E-3</c:v>
                </c:pt>
                <c:pt idx="151">
                  <c:v>-1.2789080012417099E-3</c:v>
                </c:pt>
                <c:pt idx="152">
                  <c:v>-1.2932286980484799E-3</c:v>
                </c:pt>
                <c:pt idx="153">
                  <c:v>-1.30754899168377E-3</c:v>
                </c:pt>
                <c:pt idx="154">
                  <c:v>-1.3218683305265099E-3</c:v>
                </c:pt>
                <c:pt idx="155">
                  <c:v>-1.3361862348859599E-3</c:v>
                </c:pt>
                <c:pt idx="156">
                  <c:v>-1.3505022852374001E-3</c:v>
                </c:pt>
                <c:pt idx="157">
                  <c:v>-1.36481614005541E-3</c:v>
                </c:pt>
                <c:pt idx="158">
                  <c:v>-1.37912751140058E-3</c:v>
                </c:pt>
                <c:pt idx="159">
                  <c:v>-1.3934361865434799E-3</c:v>
                </c:pt>
                <c:pt idx="160">
                  <c:v>-1.40774199876578E-3</c:v>
                </c:pt>
                <c:pt idx="161">
                  <c:v>-1.42204482072705E-3</c:v>
                </c:pt>
                <c:pt idx="162">
                  <c:v>-1.43634456253418E-3</c:v>
                </c:pt>
                <c:pt idx="163">
                  <c:v>-1.45064115353704E-3</c:v>
                </c:pt>
                <c:pt idx="164">
                  <c:v>-1.4649345702054E-3</c:v>
                </c:pt>
                <c:pt idx="165">
                  <c:v>-1.4792248391966799E-3</c:v>
                </c:pt>
                <c:pt idx="166">
                  <c:v>-1.4935120318113201E-3</c:v>
                </c:pt>
                <c:pt idx="167">
                  <c:v>-1.5077962682016599E-3</c:v>
                </c:pt>
                <c:pt idx="168">
                  <c:v>-1.5220777164429099E-3</c:v>
                </c:pt>
                <c:pt idx="169">
                  <c:v>-1.53635658929386E-3</c:v>
                </c:pt>
                <c:pt idx="170">
                  <c:v>-1.55063312962551E-3</c:v>
                </c:pt>
                <c:pt idx="171">
                  <c:v>-1.56490758933431E-3</c:v>
                </c:pt>
                <c:pt idx="172">
                  <c:v>-1.5791802366717099E-3</c:v>
                </c:pt>
                <c:pt idx="173">
                  <c:v>-1.5934513352317699E-3</c:v>
                </c:pt>
                <c:pt idx="174">
                  <c:v>-1.60772113645979E-3</c:v>
                </c:pt>
                <c:pt idx="175">
                  <c:v>-1.6219898733314899E-3</c:v>
                </c:pt>
                <c:pt idx="176">
                  <c:v>-1.6362577415018299E-3</c:v>
                </c:pt>
                <c:pt idx="177">
                  <c:v>-1.6505249065290001E-3</c:v>
                </c:pt>
                <c:pt idx="178">
                  <c:v>-1.6647915071922601E-3</c:v>
                </c:pt>
                <c:pt idx="179">
                  <c:v>-1.67905765621599E-3</c:v>
                </c:pt>
                <c:pt idx="180">
                  <c:v>-1.6933234404726901E-3</c:v>
                </c:pt>
                <c:pt idx="181">
                  <c:v>-1.7075889236722601E-3</c:v>
                </c:pt>
                <c:pt idx="182">
                  <c:v>-1.7218541563479299E-3</c:v>
                </c:pt>
                <c:pt idx="183">
                  <c:v>-1.73611918141157E-3</c:v>
                </c:pt>
                <c:pt idx="184">
                  <c:v>-1.7503840344961199E-3</c:v>
                </c:pt>
                <c:pt idx="185">
                  <c:v>-1.76464874723908E-3</c:v>
                </c:pt>
                <c:pt idx="186">
                  <c:v>-1.7789133485750701E-3</c:v>
                </c:pt>
                <c:pt idx="187">
                  <c:v>-1.7931778629581301E-3</c:v>
                </c:pt>
                <c:pt idx="188">
                  <c:v>-1.80744231128045E-3</c:v>
                </c:pt>
                <c:pt idx="189">
                  <c:v>-1.82170671023985E-3</c:v>
                </c:pt>
                <c:pt idx="190">
                  <c:v>-1.8359710733895399E-3</c:v>
                </c:pt>
                <c:pt idx="191">
                  <c:v>-1.85023541343261E-3</c:v>
                </c:pt>
                <c:pt idx="192">
                  <c:v>-1.86449973902859E-3</c:v>
                </c:pt>
                <c:pt idx="193">
                  <c:v>-1.8787640557458201E-3</c:v>
                </c:pt>
                <c:pt idx="194">
                  <c:v>-1.8930283682817199E-3</c:v>
                </c:pt>
                <c:pt idx="195">
                  <c:v>-1.9072926800719201E-3</c:v>
                </c:pt>
                <c:pt idx="196">
                  <c:v>-1.9215569933482999E-3</c:v>
                </c:pt>
                <c:pt idx="197">
                  <c:v>-1.9358213104476E-3</c:v>
                </c:pt>
                <c:pt idx="198">
                  <c:v>-1.9500856327320901E-3</c:v>
                </c:pt>
                <c:pt idx="199">
                  <c:v>-1.9643499609766899E-3</c:v>
                </c:pt>
                <c:pt idx="200">
                  <c:v>-1.9786142956262302E-3</c:v>
                </c:pt>
                <c:pt idx="201">
                  <c:v>-1.9928786371579302E-3</c:v>
                </c:pt>
                <c:pt idx="202">
                  <c:v>-2.0071429856478701E-3</c:v>
                </c:pt>
                <c:pt idx="203">
                  <c:v>-2.0214073410589699E-3</c:v>
                </c:pt>
                <c:pt idx="204">
                  <c:v>-2.0356717032949199E-3</c:v>
                </c:pt>
                <c:pt idx="205">
                  <c:v>-2.0499360722792399E-3</c:v>
                </c:pt>
                <c:pt idx="206">
                  <c:v>-2.0642004478315101E-3</c:v>
                </c:pt>
                <c:pt idx="207">
                  <c:v>-2.0784648298148101E-3</c:v>
                </c:pt>
                <c:pt idx="208">
                  <c:v>-2.0927292180494802E-3</c:v>
                </c:pt>
                <c:pt idx="209">
                  <c:v>-2.1069936122994799E-3</c:v>
                </c:pt>
                <c:pt idx="210">
                  <c:v>-2.12125801230532E-3</c:v>
                </c:pt>
                <c:pt idx="211">
                  <c:v>-2.1355224178029302E-3</c:v>
                </c:pt>
                <c:pt idx="212">
                  <c:v>-2.14978682856428E-3</c:v>
                </c:pt>
                <c:pt idx="213">
                  <c:v>-2.1640512443354002E-3</c:v>
                </c:pt>
                <c:pt idx="214">
                  <c:v>-2.1783156648414199E-3</c:v>
                </c:pt>
                <c:pt idx="215">
                  <c:v>-2.1925800898056399E-3</c:v>
                </c:pt>
                <c:pt idx="216">
                  <c:v>-2.2068445189602401E-3</c:v>
                </c:pt>
                <c:pt idx="217">
                  <c:v>-2.2211089520273002E-3</c:v>
                </c:pt>
                <c:pt idx="218">
                  <c:v>-2.2353733887492499E-3</c:v>
                </c:pt>
                <c:pt idx="219">
                  <c:v>-2.2496378288848701E-3</c:v>
                </c:pt>
                <c:pt idx="220">
                  <c:v>-2.2639022722415899E-3</c:v>
                </c:pt>
                <c:pt idx="221">
                  <c:v>-2.2781667186606899E-3</c:v>
                </c:pt>
                <c:pt idx="222">
                  <c:v>-2.2924311679679101E-3</c:v>
                </c:pt>
                <c:pt idx="223">
                  <c:v>-2.3066956200036301E-3</c:v>
                </c:pt>
                <c:pt idx="224">
                  <c:v>-2.3209600745863102E-3</c:v>
                </c:pt>
                <c:pt idx="225">
                  <c:v>-2.33522453155192E-3</c:v>
                </c:pt>
                <c:pt idx="226">
                  <c:v>-2.34948899069064E-3</c:v>
                </c:pt>
                <c:pt idx="227">
                  <c:v>-2.3637534517978501E-3</c:v>
                </c:pt>
                <c:pt idx="228">
                  <c:v>-2.3780179146944301E-3</c:v>
                </c:pt>
                <c:pt idx="229">
                  <c:v>-2.3922823791887801E-3</c:v>
                </c:pt>
                <c:pt idx="230">
                  <c:v>-2.4065468451467901E-3</c:v>
                </c:pt>
                <c:pt idx="231">
                  <c:v>-2.42081131245089E-3</c:v>
                </c:pt>
                <c:pt idx="232">
                  <c:v>-2.4350757809339799E-3</c:v>
                </c:pt>
                <c:pt idx="233">
                  <c:v>-2.4493402504635201E-3</c:v>
                </c:pt>
                <c:pt idx="234">
                  <c:v>-2.4636047209519699E-3</c:v>
                </c:pt>
                <c:pt idx="235">
                  <c:v>-2.4778691923563701E-3</c:v>
                </c:pt>
                <c:pt idx="236">
                  <c:v>-2.4921336645795599E-3</c:v>
                </c:pt>
                <c:pt idx="237">
                  <c:v>-2.5063981374481999E-3</c:v>
                </c:pt>
                <c:pt idx="238">
                  <c:v>-2.52066261082017E-3</c:v>
                </c:pt>
                <c:pt idx="239">
                  <c:v>-2.53492708457911E-3</c:v>
                </c:pt>
                <c:pt idx="240">
                  <c:v>-2.5491915586885899E-3</c:v>
                </c:pt>
                <c:pt idx="241">
                  <c:v>-2.5634560331112598E-3</c:v>
                </c:pt>
                <c:pt idx="242">
                  <c:v>-2.5777205077851702E-3</c:v>
                </c:pt>
                <c:pt idx="243">
                  <c:v>-2.5919849826332598E-3</c:v>
                </c:pt>
                <c:pt idx="244">
                  <c:v>-2.6062494575669801E-3</c:v>
                </c:pt>
                <c:pt idx="245">
                  <c:v>-2.6205139325746899E-3</c:v>
                </c:pt>
                <c:pt idx="246">
                  <c:v>-2.63477840763173E-3</c:v>
                </c:pt>
                <c:pt idx="247">
                  <c:v>-2.6490428827295898E-3</c:v>
                </c:pt>
                <c:pt idx="248">
                  <c:v>-2.66330735786668E-3</c:v>
                </c:pt>
                <c:pt idx="249">
                  <c:v>-2.6775718330414701E-3</c:v>
                </c:pt>
                <c:pt idx="250">
                  <c:v>-2.6918363082524899E-3</c:v>
                </c:pt>
                <c:pt idx="251">
                  <c:v>-2.7061007834981799E-3</c:v>
                </c:pt>
                <c:pt idx="252">
                  <c:v>-2.7203652587769601E-3</c:v>
                </c:pt>
                <c:pt idx="253">
                  <c:v>-2.7346297340873401E-3</c:v>
                </c:pt>
                <c:pt idx="254">
                  <c:v>-2.7488942094273101E-3</c:v>
                </c:pt>
                <c:pt idx="255">
                  <c:v>-2.76315868477402E-3</c:v>
                </c:pt>
                <c:pt idx="256">
                  <c:v>-2.7774231601207199E-3</c:v>
                </c:pt>
                <c:pt idx="257">
                  <c:v>-2.7916876354674301E-3</c:v>
                </c:pt>
                <c:pt idx="258">
                  <c:v>-2.80595211081414E-3</c:v>
                </c:pt>
                <c:pt idx="259">
                  <c:v>-2.8202165861608399E-3</c:v>
                </c:pt>
                <c:pt idx="260">
                  <c:v>-2.8344810615075502E-3</c:v>
                </c:pt>
                <c:pt idx="261">
                  <c:v>-2.84874553685426E-3</c:v>
                </c:pt>
                <c:pt idx="262">
                  <c:v>-2.8630100122009699E-3</c:v>
                </c:pt>
                <c:pt idx="263">
                  <c:v>-2.8772744875476702E-3</c:v>
                </c:pt>
                <c:pt idx="264">
                  <c:v>-2.89153896289438E-3</c:v>
                </c:pt>
                <c:pt idx="265">
                  <c:v>-2.9058034382410899E-3</c:v>
                </c:pt>
                <c:pt idx="266">
                  <c:v>-2.9200679135877902E-3</c:v>
                </c:pt>
                <c:pt idx="267">
                  <c:v>-2.9343323889345001E-3</c:v>
                </c:pt>
                <c:pt idx="268">
                  <c:v>-2.9485968642812099E-3</c:v>
                </c:pt>
                <c:pt idx="269">
                  <c:v>-2.9628613396279202E-3</c:v>
                </c:pt>
                <c:pt idx="270">
                  <c:v>-2.9771258149746301E-3</c:v>
                </c:pt>
                <c:pt idx="271">
                  <c:v>-2.9913902903213299E-3</c:v>
                </c:pt>
                <c:pt idx="272">
                  <c:v>-3.0056547656680398E-3</c:v>
                </c:pt>
                <c:pt idx="273">
                  <c:v>-3.0199192410147501E-3</c:v>
                </c:pt>
                <c:pt idx="274">
                  <c:v>-3.03418371636145E-3</c:v>
                </c:pt>
                <c:pt idx="275">
                  <c:v>-3.0484481917081598E-3</c:v>
                </c:pt>
                <c:pt idx="276">
                  <c:v>-3.0627126670548701E-3</c:v>
                </c:pt>
                <c:pt idx="277">
                  <c:v>-3.07697714240157E-3</c:v>
                </c:pt>
                <c:pt idx="278">
                  <c:v>-3.0912416177482798E-3</c:v>
                </c:pt>
                <c:pt idx="279">
                  <c:v>-3.1055060930949901E-3</c:v>
                </c:pt>
                <c:pt idx="280">
                  <c:v>-3.1197705684417E-3</c:v>
                </c:pt>
                <c:pt idx="281">
                  <c:v>-3.1340350437884098E-3</c:v>
                </c:pt>
                <c:pt idx="282">
                  <c:v>-3.1482995191351101E-3</c:v>
                </c:pt>
                <c:pt idx="283">
                  <c:v>-3.16256399448182E-3</c:v>
                </c:pt>
                <c:pt idx="284">
                  <c:v>-3.1768284698285298E-3</c:v>
                </c:pt>
                <c:pt idx="285">
                  <c:v>-3.1910929451752401E-3</c:v>
                </c:pt>
                <c:pt idx="286">
                  <c:v>-3.20535742052194E-3</c:v>
                </c:pt>
                <c:pt idx="287">
                  <c:v>-3.2196218958686499E-3</c:v>
                </c:pt>
                <c:pt idx="288">
                  <c:v>-3.2338863712153602E-3</c:v>
                </c:pt>
                <c:pt idx="289">
                  <c:v>-3.24815084656206E-3</c:v>
                </c:pt>
                <c:pt idx="290">
                  <c:v>-3.2624153219087699E-3</c:v>
                </c:pt>
                <c:pt idx="291">
                  <c:v>-3.2766797972554802E-3</c:v>
                </c:pt>
                <c:pt idx="292">
                  <c:v>-3.29094427260219E-3</c:v>
                </c:pt>
                <c:pt idx="293">
                  <c:v>-3.3052087479488899E-3</c:v>
                </c:pt>
                <c:pt idx="294">
                  <c:v>-3.3194732232956002E-3</c:v>
                </c:pt>
                <c:pt idx="295">
                  <c:v>-3.33373769864231E-3</c:v>
                </c:pt>
                <c:pt idx="296">
                  <c:v>-3.3480021739890199E-3</c:v>
                </c:pt>
                <c:pt idx="297">
                  <c:v>-3.3622666493357202E-3</c:v>
                </c:pt>
                <c:pt idx="298">
                  <c:v>-3.3765311246824301E-3</c:v>
                </c:pt>
                <c:pt idx="299">
                  <c:v>-3.3907956000291299E-3</c:v>
                </c:pt>
                <c:pt idx="300">
                  <c:v>-3.4050600753758398E-3</c:v>
                </c:pt>
                <c:pt idx="301">
                  <c:v>-3.4193245507225501E-3</c:v>
                </c:pt>
                <c:pt idx="302">
                  <c:v>-3.4335890260692599E-3</c:v>
                </c:pt>
                <c:pt idx="303">
                  <c:v>-3.4478535014159698E-3</c:v>
                </c:pt>
                <c:pt idx="304">
                  <c:v>-3.4621179767626701E-3</c:v>
                </c:pt>
                <c:pt idx="305">
                  <c:v>-3.47638245210938E-3</c:v>
                </c:pt>
                <c:pt idx="306">
                  <c:v>-3.4906469274560898E-3</c:v>
                </c:pt>
                <c:pt idx="307">
                  <c:v>-3.5049114028028001E-3</c:v>
                </c:pt>
                <c:pt idx="308">
                  <c:v>-3.5191758781495E-3</c:v>
                </c:pt>
                <c:pt idx="309">
                  <c:v>-3.5334403534962098E-3</c:v>
                </c:pt>
                <c:pt idx="310">
                  <c:v>-3.5477048288429201E-3</c:v>
                </c:pt>
                <c:pt idx="311">
                  <c:v>-3.56196930418963E-3</c:v>
                </c:pt>
                <c:pt idx="312">
                  <c:v>-3.5762337795363299E-3</c:v>
                </c:pt>
                <c:pt idx="313">
                  <c:v>-3.5904982548830401E-3</c:v>
                </c:pt>
                <c:pt idx="314">
                  <c:v>-3.60476273022975E-3</c:v>
                </c:pt>
                <c:pt idx="315">
                  <c:v>-3.6190272055764499E-3</c:v>
                </c:pt>
                <c:pt idx="316">
                  <c:v>-3.6332916809231602E-3</c:v>
                </c:pt>
                <c:pt idx="317">
                  <c:v>-3.64755615626987E-3</c:v>
                </c:pt>
                <c:pt idx="318">
                  <c:v>-3.6618206316165699E-3</c:v>
                </c:pt>
                <c:pt idx="319">
                  <c:v>-3.6760851069632802E-3</c:v>
                </c:pt>
                <c:pt idx="320">
                  <c:v>-3.69034958230999E-3</c:v>
                </c:pt>
                <c:pt idx="321">
                  <c:v>-3.7046140576566999E-3</c:v>
                </c:pt>
                <c:pt idx="322">
                  <c:v>-3.7188785330034002E-3</c:v>
                </c:pt>
                <c:pt idx="323">
                  <c:v>-3.7331430083501101E-3</c:v>
                </c:pt>
                <c:pt idx="324">
                  <c:v>-3.7474074836968199E-3</c:v>
                </c:pt>
                <c:pt idx="325">
                  <c:v>-3.7616719590435302E-3</c:v>
                </c:pt>
                <c:pt idx="326">
                  <c:v>-3.7759364343902401E-3</c:v>
                </c:pt>
                <c:pt idx="327">
                  <c:v>-3.7902009097369399E-3</c:v>
                </c:pt>
                <c:pt idx="328">
                  <c:v>-3.8044653850836498E-3</c:v>
                </c:pt>
                <c:pt idx="329">
                  <c:v>-3.8187298604303501E-3</c:v>
                </c:pt>
                <c:pt idx="330">
                  <c:v>-3.83299433577706E-3</c:v>
                </c:pt>
                <c:pt idx="331">
                  <c:v>-3.8472588111237698E-3</c:v>
                </c:pt>
                <c:pt idx="332">
                  <c:v>-3.8615232864704701E-3</c:v>
                </c:pt>
                <c:pt idx="333">
                  <c:v>-3.87578776181718E-3</c:v>
                </c:pt>
                <c:pt idx="334">
                  <c:v>-3.8900522371638898E-3</c:v>
                </c:pt>
                <c:pt idx="335">
                  <c:v>-3.9043167125106001E-3</c:v>
                </c:pt>
                <c:pt idx="336">
                  <c:v>-3.9185811878573104E-3</c:v>
                </c:pt>
                <c:pt idx="337">
                  <c:v>-3.9328456632040099E-3</c:v>
                </c:pt>
                <c:pt idx="338">
                  <c:v>-3.9471101385507197E-3</c:v>
                </c:pt>
                <c:pt idx="339">
                  <c:v>-3.9613746138974304E-3</c:v>
                </c:pt>
                <c:pt idx="340">
                  <c:v>-3.9756390892441299E-3</c:v>
                </c:pt>
                <c:pt idx="341">
                  <c:v>-3.9899035645908397E-3</c:v>
                </c:pt>
                <c:pt idx="342">
                  <c:v>-4.0041680399375496E-3</c:v>
                </c:pt>
                <c:pt idx="343">
                  <c:v>-4.0184325152842603E-3</c:v>
                </c:pt>
                <c:pt idx="344">
                  <c:v>-4.0326969906309598E-3</c:v>
                </c:pt>
                <c:pt idx="345">
                  <c:v>-4.0469614659776696E-3</c:v>
                </c:pt>
                <c:pt idx="346">
                  <c:v>-4.0612259413243803E-3</c:v>
                </c:pt>
                <c:pt idx="347">
                  <c:v>-4.0754904166710902E-3</c:v>
                </c:pt>
                <c:pt idx="348">
                  <c:v>-4.0897548920177896E-3</c:v>
                </c:pt>
                <c:pt idx="349">
                  <c:v>-4.1040193673645003E-3</c:v>
                </c:pt>
                <c:pt idx="350">
                  <c:v>-4.1182838427112102E-3</c:v>
                </c:pt>
                <c:pt idx="351">
                  <c:v>-4.1325483180579201E-3</c:v>
                </c:pt>
                <c:pt idx="352">
                  <c:v>-4.1468127934046204E-3</c:v>
                </c:pt>
                <c:pt idx="353">
                  <c:v>-4.1610772687513302E-3</c:v>
                </c:pt>
                <c:pt idx="354">
                  <c:v>-4.1753417440980401E-3</c:v>
                </c:pt>
                <c:pt idx="355">
                  <c:v>-4.1896062194447404E-3</c:v>
                </c:pt>
                <c:pt idx="356">
                  <c:v>-4.2038706947914502E-3</c:v>
                </c:pt>
                <c:pt idx="357">
                  <c:v>-4.2181351701381601E-3</c:v>
                </c:pt>
                <c:pt idx="358">
                  <c:v>-4.23239964548487E-3</c:v>
                </c:pt>
                <c:pt idx="359">
                  <c:v>-4.2466641208315798E-3</c:v>
                </c:pt>
                <c:pt idx="360">
                  <c:v>-4.2609285961782801E-3</c:v>
                </c:pt>
                <c:pt idx="361">
                  <c:v>-4.27519307152499E-3</c:v>
                </c:pt>
                <c:pt idx="362">
                  <c:v>-4.2894575468716903E-3</c:v>
                </c:pt>
                <c:pt idx="363">
                  <c:v>-4.3037220222184001E-3</c:v>
                </c:pt>
                <c:pt idx="364">
                  <c:v>-4.31798649756511E-3</c:v>
                </c:pt>
                <c:pt idx="365">
                  <c:v>-4.3322509729118198E-3</c:v>
                </c:pt>
                <c:pt idx="366">
                  <c:v>-4.3465154482585202E-3</c:v>
                </c:pt>
                <c:pt idx="367">
                  <c:v>-4.36077992360523E-3</c:v>
                </c:pt>
                <c:pt idx="368">
                  <c:v>-4.3750443989519399E-3</c:v>
                </c:pt>
                <c:pt idx="369">
                  <c:v>-4.3893088742986497E-3</c:v>
                </c:pt>
                <c:pt idx="370">
                  <c:v>-4.4035733496453596E-3</c:v>
                </c:pt>
                <c:pt idx="371">
                  <c:v>-4.4178378249920599E-3</c:v>
                </c:pt>
                <c:pt idx="372">
                  <c:v>-4.4321023003387697E-3</c:v>
                </c:pt>
                <c:pt idx="373">
                  <c:v>-4.4463667756854796E-3</c:v>
                </c:pt>
                <c:pt idx="374">
                  <c:v>-4.4606312510321799E-3</c:v>
                </c:pt>
                <c:pt idx="375">
                  <c:v>-4.4748957263788898E-3</c:v>
                </c:pt>
                <c:pt idx="376">
                  <c:v>-4.4891602017255901E-3</c:v>
                </c:pt>
                <c:pt idx="377">
                  <c:v>-4.5034246770722999E-3</c:v>
                </c:pt>
                <c:pt idx="378">
                  <c:v>-4.5176891524190098E-3</c:v>
                </c:pt>
                <c:pt idx="379">
                  <c:v>-4.5319536277657196E-3</c:v>
                </c:pt>
                <c:pt idx="380">
                  <c:v>-4.54621810311242E-3</c:v>
                </c:pt>
                <c:pt idx="381">
                  <c:v>-4.5604825784591298E-3</c:v>
                </c:pt>
                <c:pt idx="382">
                  <c:v>-4.5747470538058301E-3</c:v>
                </c:pt>
                <c:pt idx="383">
                  <c:v>-4.58901152915254E-3</c:v>
                </c:pt>
                <c:pt idx="384">
                  <c:v>-4.6032760044992498E-3</c:v>
                </c:pt>
                <c:pt idx="385">
                  <c:v>-4.6175404798459501E-3</c:v>
                </c:pt>
                <c:pt idx="386">
                  <c:v>-4.63180495519266E-3</c:v>
                </c:pt>
                <c:pt idx="387">
                  <c:v>-4.6460694305393698E-3</c:v>
                </c:pt>
                <c:pt idx="388">
                  <c:v>-4.6603339058860797E-3</c:v>
                </c:pt>
                <c:pt idx="389">
                  <c:v>-4.67459838123278E-3</c:v>
                </c:pt>
                <c:pt idx="390">
                  <c:v>-4.6888628565794803E-3</c:v>
                </c:pt>
                <c:pt idx="391">
                  <c:v>-4.7031273319261902E-3</c:v>
                </c:pt>
                <c:pt idx="392">
                  <c:v>-4.7173918072729E-3</c:v>
                </c:pt>
                <c:pt idx="393">
                  <c:v>-4.7316562826196099E-3</c:v>
                </c:pt>
                <c:pt idx="394">
                  <c:v>-4.7459207579663102E-3</c:v>
                </c:pt>
                <c:pt idx="395">
                  <c:v>-4.7601852333130201E-3</c:v>
                </c:pt>
                <c:pt idx="396">
                  <c:v>-4.7744497086597299E-3</c:v>
                </c:pt>
                <c:pt idx="397">
                  <c:v>-4.7887141840064302E-3</c:v>
                </c:pt>
                <c:pt idx="398">
                  <c:v>-4.8029786593531401E-3</c:v>
                </c:pt>
                <c:pt idx="399">
                  <c:v>-4.8172431346998499E-3</c:v>
                </c:pt>
                <c:pt idx="400">
                  <c:v>-4.8315076100465502E-3</c:v>
                </c:pt>
                <c:pt idx="401">
                  <c:v>-4.8457720853932601E-3</c:v>
                </c:pt>
                <c:pt idx="402">
                  <c:v>-4.86003656073997E-3</c:v>
                </c:pt>
                <c:pt idx="403">
                  <c:v>-4.8743010360866703E-3</c:v>
                </c:pt>
                <c:pt idx="404">
                  <c:v>-4.8885655114333801E-3</c:v>
                </c:pt>
                <c:pt idx="405">
                  <c:v>-4.90282998678009E-3</c:v>
                </c:pt>
                <c:pt idx="406">
                  <c:v>-4.9170944621267998E-3</c:v>
                </c:pt>
                <c:pt idx="407">
                  <c:v>-4.9313589374735001E-3</c:v>
                </c:pt>
                <c:pt idx="408">
                  <c:v>-4.94562341282021E-3</c:v>
                </c:pt>
                <c:pt idx="409">
                  <c:v>-4.9598878881669103E-3</c:v>
                </c:pt>
                <c:pt idx="410">
                  <c:v>-4.9741523635136202E-3</c:v>
                </c:pt>
                <c:pt idx="411">
                  <c:v>-4.98841683886033E-3</c:v>
                </c:pt>
                <c:pt idx="412">
                  <c:v>-5.0026813142070399E-3</c:v>
                </c:pt>
                <c:pt idx="413">
                  <c:v>-5.0169457895537402E-3</c:v>
                </c:pt>
                <c:pt idx="414">
                  <c:v>-5.03121026490045E-3</c:v>
                </c:pt>
                <c:pt idx="415">
                  <c:v>-5.0454747402471503E-3</c:v>
                </c:pt>
                <c:pt idx="416">
                  <c:v>-5.0597392155938602E-3</c:v>
                </c:pt>
                <c:pt idx="417">
                  <c:v>-5.0740036909405701E-3</c:v>
                </c:pt>
                <c:pt idx="418">
                  <c:v>-5.0882681662872704E-3</c:v>
                </c:pt>
                <c:pt idx="419">
                  <c:v>-5.1025326416339802E-3</c:v>
                </c:pt>
                <c:pt idx="420">
                  <c:v>-5.1167971169806901E-3</c:v>
                </c:pt>
                <c:pt idx="421">
                  <c:v>-5.1310615923273904E-3</c:v>
                </c:pt>
                <c:pt idx="422">
                  <c:v>-5.1453260676741002E-3</c:v>
                </c:pt>
                <c:pt idx="423">
                  <c:v>-5.1595905430208101E-3</c:v>
                </c:pt>
                <c:pt idx="424">
                  <c:v>-5.1738550183675104E-3</c:v>
                </c:pt>
                <c:pt idx="425">
                  <c:v>-5.1881194937142203E-3</c:v>
                </c:pt>
                <c:pt idx="426">
                  <c:v>-5.2023839690609301E-3</c:v>
                </c:pt>
                <c:pt idx="427">
                  <c:v>-5.21664844440764E-3</c:v>
                </c:pt>
                <c:pt idx="428">
                  <c:v>-5.2309129197543403E-3</c:v>
                </c:pt>
                <c:pt idx="429">
                  <c:v>-5.2451773951010501E-3</c:v>
                </c:pt>
                <c:pt idx="430">
                  <c:v>-5.2594418704477496E-3</c:v>
                </c:pt>
                <c:pt idx="431">
                  <c:v>-5.2737063457944603E-3</c:v>
                </c:pt>
                <c:pt idx="432">
                  <c:v>-5.2879708211411702E-3</c:v>
                </c:pt>
                <c:pt idx="433">
                  <c:v>-5.30223529648788E-3</c:v>
                </c:pt>
                <c:pt idx="434">
                  <c:v>-5.3164997718345899E-3</c:v>
                </c:pt>
                <c:pt idx="435">
                  <c:v>-5.3307642471812902E-3</c:v>
                </c:pt>
                <c:pt idx="436">
                  <c:v>-5.3450287225279896E-3</c:v>
                </c:pt>
                <c:pt idx="437">
                  <c:v>-5.3592931978747003E-3</c:v>
                </c:pt>
                <c:pt idx="438">
                  <c:v>-5.3735576732214102E-3</c:v>
                </c:pt>
                <c:pt idx="439">
                  <c:v>-5.3878221485681201E-3</c:v>
                </c:pt>
                <c:pt idx="440">
                  <c:v>-5.4020866239148204E-3</c:v>
                </c:pt>
                <c:pt idx="441">
                  <c:v>-5.4163510992615302E-3</c:v>
                </c:pt>
                <c:pt idx="442">
                  <c:v>-5.4306155746082297E-3</c:v>
                </c:pt>
                <c:pt idx="443">
                  <c:v>-5.4448800499549404E-3</c:v>
                </c:pt>
                <c:pt idx="444">
                  <c:v>-5.4591445253016502E-3</c:v>
                </c:pt>
                <c:pt idx="445">
                  <c:v>-5.4734090006483601E-3</c:v>
                </c:pt>
                <c:pt idx="446">
                  <c:v>-5.4876734759950604E-3</c:v>
                </c:pt>
                <c:pt idx="447">
                  <c:v>-5.5019379513417703E-3</c:v>
                </c:pt>
                <c:pt idx="448">
                  <c:v>-5.5162024266884801E-3</c:v>
                </c:pt>
                <c:pt idx="449">
                  <c:v>-5.5304669020351804E-3</c:v>
                </c:pt>
                <c:pt idx="450">
                  <c:v>-5.5447313773818903E-3</c:v>
                </c:pt>
                <c:pt idx="451">
                  <c:v>-5.5589958527286001E-3</c:v>
                </c:pt>
                <c:pt idx="452">
                  <c:v>-5.5732603280752996E-3</c:v>
                </c:pt>
                <c:pt idx="453">
                  <c:v>-5.5875248034220103E-3</c:v>
                </c:pt>
                <c:pt idx="454">
                  <c:v>-5.6017892787687202E-3</c:v>
                </c:pt>
                <c:pt idx="455">
                  <c:v>-5.6160537541154196E-3</c:v>
                </c:pt>
                <c:pt idx="456">
                  <c:v>-5.6303182294621303E-3</c:v>
                </c:pt>
                <c:pt idx="457">
                  <c:v>-5.6445827048088402E-3</c:v>
                </c:pt>
                <c:pt idx="458">
                  <c:v>-5.6588471801555396E-3</c:v>
                </c:pt>
                <c:pt idx="459">
                  <c:v>-5.6731116555022503E-3</c:v>
                </c:pt>
                <c:pt idx="460">
                  <c:v>-5.6873761308489498E-3</c:v>
                </c:pt>
                <c:pt idx="461">
                  <c:v>-5.7016406061956596E-3</c:v>
                </c:pt>
                <c:pt idx="462">
                  <c:v>-5.7159050815423704E-3</c:v>
                </c:pt>
                <c:pt idx="463">
                  <c:v>-5.7301695568890802E-3</c:v>
                </c:pt>
                <c:pt idx="464">
                  <c:v>-5.7444340322357901E-3</c:v>
                </c:pt>
                <c:pt idx="465">
                  <c:v>-5.7586985075824904E-3</c:v>
                </c:pt>
                <c:pt idx="466">
                  <c:v>-5.7729629829292002E-3</c:v>
                </c:pt>
                <c:pt idx="467">
                  <c:v>-5.7872274582758997E-3</c:v>
                </c:pt>
                <c:pt idx="468">
                  <c:v>-5.8014919336226104E-3</c:v>
                </c:pt>
                <c:pt idx="469">
                  <c:v>-5.8157564089693203E-3</c:v>
                </c:pt>
                <c:pt idx="470">
                  <c:v>-5.8300208843160197E-3</c:v>
                </c:pt>
                <c:pt idx="471">
                  <c:v>-5.8442853596627304E-3</c:v>
                </c:pt>
                <c:pt idx="472">
                  <c:v>-5.8585498350094299E-3</c:v>
                </c:pt>
                <c:pt idx="473">
                  <c:v>-5.8728143103561397E-3</c:v>
                </c:pt>
                <c:pt idx="474">
                  <c:v>-5.8870787857028496E-3</c:v>
                </c:pt>
                <c:pt idx="475">
                  <c:v>-5.9013432610495603E-3</c:v>
                </c:pt>
                <c:pt idx="476">
                  <c:v>-5.9156077363962598E-3</c:v>
                </c:pt>
                <c:pt idx="477">
                  <c:v>-5.9298722117429696E-3</c:v>
                </c:pt>
                <c:pt idx="478">
                  <c:v>-5.9441366870896699E-3</c:v>
                </c:pt>
                <c:pt idx="479">
                  <c:v>-5.9584011624363902E-3</c:v>
                </c:pt>
                <c:pt idx="480">
                  <c:v>-5.9726656377830896E-3</c:v>
                </c:pt>
                <c:pt idx="481">
                  <c:v>-5.9869301131297899E-3</c:v>
                </c:pt>
                <c:pt idx="482">
                  <c:v>-6.0011945884764998E-3</c:v>
                </c:pt>
                <c:pt idx="483">
                  <c:v>-6.0154590638232096E-3</c:v>
                </c:pt>
                <c:pt idx="484">
                  <c:v>-6.0297235391699204E-3</c:v>
                </c:pt>
                <c:pt idx="485">
                  <c:v>-6.0439880145166198E-3</c:v>
                </c:pt>
                <c:pt idx="486">
                  <c:v>-6.0582524898633297E-3</c:v>
                </c:pt>
                <c:pt idx="487">
                  <c:v>-6.07251696521003E-3</c:v>
                </c:pt>
                <c:pt idx="488">
                  <c:v>-6.0867814405567398E-3</c:v>
                </c:pt>
                <c:pt idx="489">
                  <c:v>-6.1010459159034497E-3</c:v>
                </c:pt>
                <c:pt idx="490">
                  <c:v>-6.1153103912501604E-3</c:v>
                </c:pt>
                <c:pt idx="491">
                  <c:v>-6.1295748665968599E-3</c:v>
                </c:pt>
                <c:pt idx="492">
                  <c:v>-6.1438393419435801E-3</c:v>
                </c:pt>
                <c:pt idx="493">
                  <c:v>-6.1581038172902804E-3</c:v>
                </c:pt>
                <c:pt idx="494">
                  <c:v>-6.1723682926369799E-3</c:v>
                </c:pt>
                <c:pt idx="495">
                  <c:v>-6.1866327679836897E-3</c:v>
                </c:pt>
                <c:pt idx="496">
                  <c:v>-6.20089724333039E-3</c:v>
                </c:pt>
                <c:pt idx="497">
                  <c:v>-6.2151617186770999E-3</c:v>
                </c:pt>
                <c:pt idx="498">
                  <c:v>-6.2294261940238098E-3</c:v>
                </c:pt>
                <c:pt idx="499">
                  <c:v>-6.2436906693705101E-3</c:v>
                </c:pt>
                <c:pt idx="500">
                  <c:v>-6.2579551447172199E-3</c:v>
                </c:pt>
                <c:pt idx="501">
                  <c:v>-6.2722196200639298E-3</c:v>
                </c:pt>
                <c:pt idx="502">
                  <c:v>-6.2864840954106396E-3</c:v>
                </c:pt>
                <c:pt idx="503">
                  <c:v>-6.3007485707573503E-3</c:v>
                </c:pt>
                <c:pt idx="504">
                  <c:v>-6.3150130461040403E-3</c:v>
                </c:pt>
                <c:pt idx="505">
                  <c:v>-6.3292775214507501E-3</c:v>
                </c:pt>
                <c:pt idx="506">
                  <c:v>-6.34354199679746E-3</c:v>
                </c:pt>
                <c:pt idx="507">
                  <c:v>-6.3578064721441698E-3</c:v>
                </c:pt>
                <c:pt idx="508">
                  <c:v>-6.3720709474908797E-3</c:v>
                </c:pt>
                <c:pt idx="509">
                  <c:v>-6.38633542283758E-3</c:v>
                </c:pt>
                <c:pt idx="510">
                  <c:v>-6.4005998981842898E-3</c:v>
                </c:pt>
                <c:pt idx="511">
                  <c:v>-6.4148643735309901E-3</c:v>
                </c:pt>
                <c:pt idx="512">
                  <c:v>-6.4291288488777E-3</c:v>
                </c:pt>
                <c:pt idx="513">
                  <c:v>-6.4433933242244099E-3</c:v>
                </c:pt>
                <c:pt idx="514">
                  <c:v>-6.4576577995711197E-3</c:v>
                </c:pt>
                <c:pt idx="515">
                  <c:v>-6.4719222749178304E-3</c:v>
                </c:pt>
                <c:pt idx="516">
                  <c:v>-6.4861867502645299E-3</c:v>
                </c:pt>
                <c:pt idx="517">
                  <c:v>-6.5004512256112397E-3</c:v>
                </c:pt>
                <c:pt idx="518">
                  <c:v>-6.51471570095794E-3</c:v>
                </c:pt>
                <c:pt idx="519">
                  <c:v>-6.5289801763046499E-3</c:v>
                </c:pt>
                <c:pt idx="520">
                  <c:v>-6.5432446516513598E-3</c:v>
                </c:pt>
                <c:pt idx="521">
                  <c:v>-6.5575091269980601E-3</c:v>
                </c:pt>
                <c:pt idx="522">
                  <c:v>-6.5717736023447699E-3</c:v>
                </c:pt>
                <c:pt idx="523">
                  <c:v>-6.5860380776914702E-3</c:v>
                </c:pt>
                <c:pt idx="524">
                  <c:v>-6.6003025530381896E-3</c:v>
                </c:pt>
                <c:pt idx="525">
                  <c:v>-6.6145670283848899E-3</c:v>
                </c:pt>
                <c:pt idx="526">
                  <c:v>-6.6288315037315998E-3</c:v>
                </c:pt>
                <c:pt idx="527">
                  <c:v>-6.6430959790783001E-3</c:v>
                </c:pt>
                <c:pt idx="528">
                  <c:v>-6.65736045442501E-3</c:v>
                </c:pt>
                <c:pt idx="529">
                  <c:v>-6.6716249297717198E-3</c:v>
                </c:pt>
                <c:pt idx="530">
                  <c:v>-6.6858894051184201E-3</c:v>
                </c:pt>
                <c:pt idx="531">
                  <c:v>-6.70015388046513E-3</c:v>
                </c:pt>
                <c:pt idx="532">
                  <c:v>-6.7144183558118398E-3</c:v>
                </c:pt>
                <c:pt idx="533">
                  <c:v>-6.7286828311585401E-3</c:v>
                </c:pt>
                <c:pt idx="534">
                  <c:v>-6.74294730650525E-3</c:v>
                </c:pt>
                <c:pt idx="535">
                  <c:v>-6.7572117818519503E-3</c:v>
                </c:pt>
                <c:pt idx="536">
                  <c:v>-6.7714762571986697E-3</c:v>
                </c:pt>
                <c:pt idx="537">
                  <c:v>-6.78574073254537E-3</c:v>
                </c:pt>
                <c:pt idx="538">
                  <c:v>-6.8000052078920703E-3</c:v>
                </c:pt>
                <c:pt idx="539">
                  <c:v>-6.8142696832387802E-3</c:v>
                </c:pt>
                <c:pt idx="540">
                  <c:v>-6.82853415858549E-3</c:v>
                </c:pt>
                <c:pt idx="541">
                  <c:v>-6.8427986339321904E-3</c:v>
                </c:pt>
                <c:pt idx="542">
                  <c:v>-6.8570631092789002E-3</c:v>
                </c:pt>
                <c:pt idx="543">
                  <c:v>-6.8713275846256101E-3</c:v>
                </c:pt>
                <c:pt idx="544">
                  <c:v>-6.8855920599723199E-3</c:v>
                </c:pt>
                <c:pt idx="545">
                  <c:v>-6.8998565353190202E-3</c:v>
                </c:pt>
                <c:pt idx="546">
                  <c:v>-6.9141210106657301E-3</c:v>
                </c:pt>
                <c:pt idx="547">
                  <c:v>-6.9283854860124399E-3</c:v>
                </c:pt>
                <c:pt idx="548">
                  <c:v>-6.9426499613591403E-3</c:v>
                </c:pt>
                <c:pt idx="549">
                  <c:v>-6.9569144367058501E-3</c:v>
                </c:pt>
                <c:pt idx="550">
                  <c:v>-6.97117891205256E-3</c:v>
                </c:pt>
                <c:pt idx="551">
                  <c:v>-6.9854433873992603E-3</c:v>
                </c:pt>
                <c:pt idx="552">
                  <c:v>-6.9997078627459597E-3</c:v>
                </c:pt>
                <c:pt idx="553">
                  <c:v>-7.0139723380926696E-3</c:v>
                </c:pt>
                <c:pt idx="554">
                  <c:v>-7.0282368134393803E-3</c:v>
                </c:pt>
                <c:pt idx="555">
                  <c:v>-7.0425012887860901E-3</c:v>
                </c:pt>
                <c:pt idx="556">
                  <c:v>-7.0567657641327896E-3</c:v>
                </c:pt>
                <c:pt idx="557">
                  <c:v>-7.0710302394795003E-3</c:v>
                </c:pt>
                <c:pt idx="558">
                  <c:v>-7.0852947148262102E-3</c:v>
                </c:pt>
                <c:pt idx="559">
                  <c:v>-7.09955919017292E-3</c:v>
                </c:pt>
                <c:pt idx="560">
                  <c:v>-7.1138236655196203E-3</c:v>
                </c:pt>
                <c:pt idx="561">
                  <c:v>-7.1280881408663302E-3</c:v>
                </c:pt>
                <c:pt idx="562">
                  <c:v>-7.1423526162130296E-3</c:v>
                </c:pt>
                <c:pt idx="563">
                  <c:v>-7.1566170915597499E-3</c:v>
                </c:pt>
                <c:pt idx="564">
                  <c:v>-7.1708815669064502E-3</c:v>
                </c:pt>
                <c:pt idx="565">
                  <c:v>-7.1851460422531497E-3</c:v>
                </c:pt>
                <c:pt idx="566">
                  <c:v>-7.1994105175998604E-3</c:v>
                </c:pt>
                <c:pt idx="567">
                  <c:v>-7.2136749929465702E-3</c:v>
                </c:pt>
                <c:pt idx="568">
                  <c:v>-7.2279394682932801E-3</c:v>
                </c:pt>
                <c:pt idx="569">
                  <c:v>-7.2422039436399804E-3</c:v>
                </c:pt>
                <c:pt idx="570">
                  <c:v>-7.2564684189866798E-3</c:v>
                </c:pt>
                <c:pt idx="571">
                  <c:v>-7.2707328943334001E-3</c:v>
                </c:pt>
                <c:pt idx="572">
                  <c:v>-7.2849973696801004E-3</c:v>
                </c:pt>
                <c:pt idx="573">
                  <c:v>-7.2992618450268103E-3</c:v>
                </c:pt>
                <c:pt idx="574">
                  <c:v>-7.3135263203735201E-3</c:v>
                </c:pt>
                <c:pt idx="575">
                  <c:v>-7.32779079572023E-3</c:v>
                </c:pt>
                <c:pt idx="576">
                  <c:v>-7.3420552710669303E-3</c:v>
                </c:pt>
                <c:pt idx="577">
                  <c:v>-7.3563197464136297E-3</c:v>
                </c:pt>
                <c:pt idx="578">
                  <c:v>-7.37058422176035E-3</c:v>
                </c:pt>
                <c:pt idx="579">
                  <c:v>-7.3848486971070503E-3</c:v>
                </c:pt>
                <c:pt idx="580">
                  <c:v>-7.3991131724537498E-3</c:v>
                </c:pt>
                <c:pt idx="581">
                  <c:v>-7.41337764780047E-3</c:v>
                </c:pt>
                <c:pt idx="582">
                  <c:v>-7.4276421231471703E-3</c:v>
                </c:pt>
                <c:pt idx="583">
                  <c:v>-7.4419065984938802E-3</c:v>
                </c:pt>
                <c:pt idx="584">
                  <c:v>-7.4561710738405796E-3</c:v>
                </c:pt>
                <c:pt idx="585">
                  <c:v>-7.4704355491872904E-3</c:v>
                </c:pt>
                <c:pt idx="586">
                  <c:v>-7.4847000245339898E-3</c:v>
                </c:pt>
                <c:pt idx="587">
                  <c:v>-7.4989644998806997E-3</c:v>
                </c:pt>
                <c:pt idx="588">
                  <c:v>-7.5132289752274104E-3</c:v>
                </c:pt>
                <c:pt idx="589">
                  <c:v>-7.5274934505741098E-3</c:v>
                </c:pt>
                <c:pt idx="590">
                  <c:v>-7.5417579259208197E-3</c:v>
                </c:pt>
                <c:pt idx="591">
                  <c:v>-7.5560224012675304E-3</c:v>
                </c:pt>
                <c:pt idx="592">
                  <c:v>-7.5702868766142298E-3</c:v>
                </c:pt>
                <c:pt idx="593">
                  <c:v>-7.5845513519609397E-3</c:v>
                </c:pt>
                <c:pt idx="594">
                  <c:v>-7.59881582730764E-3</c:v>
                </c:pt>
                <c:pt idx="595">
                  <c:v>-7.6130803026543603E-3</c:v>
                </c:pt>
                <c:pt idx="596">
                  <c:v>-7.6273447780010597E-3</c:v>
                </c:pt>
                <c:pt idx="597">
                  <c:v>-7.6416092533477696E-3</c:v>
                </c:pt>
                <c:pt idx="598">
                  <c:v>-7.6558737286944699E-3</c:v>
                </c:pt>
                <c:pt idx="599">
                  <c:v>-7.6701382040411797E-3</c:v>
                </c:pt>
                <c:pt idx="600">
                  <c:v>-7.6844026793878896E-3</c:v>
                </c:pt>
                <c:pt idx="601">
                  <c:v>-7.6986671547345899E-3</c:v>
                </c:pt>
                <c:pt idx="602">
                  <c:v>-7.7129316300812998E-3</c:v>
                </c:pt>
                <c:pt idx="603">
                  <c:v>-7.7271961054280096E-3</c:v>
                </c:pt>
                <c:pt idx="604">
                  <c:v>-7.7414605807747099E-3</c:v>
                </c:pt>
                <c:pt idx="605">
                  <c:v>-7.7557250561214198E-3</c:v>
                </c:pt>
                <c:pt idx="606">
                  <c:v>-7.76998953146814E-3</c:v>
                </c:pt>
                <c:pt idx="607">
                  <c:v>-7.7842540068148404E-3</c:v>
                </c:pt>
                <c:pt idx="608">
                  <c:v>-7.7985184821615398E-3</c:v>
                </c:pt>
                <c:pt idx="609">
                  <c:v>-7.8127829575082401E-3</c:v>
                </c:pt>
                <c:pt idx="610">
                  <c:v>-7.8270474328549604E-3</c:v>
                </c:pt>
                <c:pt idx="611">
                  <c:v>-7.8413119082016598E-3</c:v>
                </c:pt>
                <c:pt idx="612">
                  <c:v>-7.8555763835483801E-3</c:v>
                </c:pt>
                <c:pt idx="613">
                  <c:v>-7.8698408588950795E-3</c:v>
                </c:pt>
                <c:pt idx="614">
                  <c:v>-7.8841053342417894E-3</c:v>
                </c:pt>
                <c:pt idx="615">
                  <c:v>-7.8983698095884906E-3</c:v>
                </c:pt>
                <c:pt idx="616">
                  <c:v>-7.9126342849352004E-3</c:v>
                </c:pt>
                <c:pt idx="617">
                  <c:v>-7.9268987602819103E-3</c:v>
                </c:pt>
                <c:pt idx="618">
                  <c:v>-7.9411632356285993E-3</c:v>
                </c:pt>
                <c:pt idx="619">
                  <c:v>-7.9554277109753196E-3</c:v>
                </c:pt>
                <c:pt idx="620">
                  <c:v>-7.9696921863220208E-3</c:v>
                </c:pt>
                <c:pt idx="621">
                  <c:v>-7.9839566616687306E-3</c:v>
                </c:pt>
                <c:pt idx="622">
                  <c:v>-7.9982211370154405E-3</c:v>
                </c:pt>
                <c:pt idx="623">
                  <c:v>-8.0124856123621399E-3</c:v>
                </c:pt>
                <c:pt idx="624">
                  <c:v>-8.0267500877088498E-3</c:v>
                </c:pt>
                <c:pt idx="625">
                  <c:v>-8.0410145630555596E-3</c:v>
                </c:pt>
                <c:pt idx="626">
                  <c:v>-8.0552790384022695E-3</c:v>
                </c:pt>
                <c:pt idx="627">
                  <c:v>-8.0695435137489707E-3</c:v>
                </c:pt>
                <c:pt idx="628">
                  <c:v>-8.0838079890956701E-3</c:v>
                </c:pt>
                <c:pt idx="629">
                  <c:v>-8.0980724644423904E-3</c:v>
                </c:pt>
                <c:pt idx="630">
                  <c:v>-8.1123369397890898E-3</c:v>
                </c:pt>
                <c:pt idx="631">
                  <c:v>-8.1266014151357892E-3</c:v>
                </c:pt>
                <c:pt idx="632">
                  <c:v>-8.1408658904825008E-3</c:v>
                </c:pt>
                <c:pt idx="633">
                  <c:v>-8.1551303658292003E-3</c:v>
                </c:pt>
                <c:pt idx="634">
                  <c:v>-8.1693948411759205E-3</c:v>
                </c:pt>
                <c:pt idx="635">
                  <c:v>-8.18365931652262E-3</c:v>
                </c:pt>
                <c:pt idx="636">
                  <c:v>-8.1979237918693298E-3</c:v>
                </c:pt>
                <c:pt idx="637">
                  <c:v>-8.2121882672160293E-3</c:v>
                </c:pt>
                <c:pt idx="638">
                  <c:v>-8.2264527425627391E-3</c:v>
                </c:pt>
                <c:pt idx="639">
                  <c:v>-8.2407172179094507E-3</c:v>
                </c:pt>
                <c:pt idx="640">
                  <c:v>-8.2549816932561606E-3</c:v>
                </c:pt>
                <c:pt idx="641">
                  <c:v>-8.26924616860286E-3</c:v>
                </c:pt>
                <c:pt idx="642">
                  <c:v>-8.2835106439495595E-3</c:v>
                </c:pt>
                <c:pt idx="643">
                  <c:v>-8.2977751192962797E-3</c:v>
                </c:pt>
                <c:pt idx="644">
                  <c:v>-8.3120395946429792E-3</c:v>
                </c:pt>
                <c:pt idx="645">
                  <c:v>-8.3263040699896908E-3</c:v>
                </c:pt>
                <c:pt idx="646">
                  <c:v>-8.3405685453363902E-3</c:v>
                </c:pt>
                <c:pt idx="647">
                  <c:v>-8.3548330206831001E-3</c:v>
                </c:pt>
                <c:pt idx="648">
                  <c:v>-8.3690974960298099E-3</c:v>
                </c:pt>
                <c:pt idx="649">
                  <c:v>-8.3833619713765094E-3</c:v>
                </c:pt>
                <c:pt idx="650">
                  <c:v>-8.3976264467232296E-3</c:v>
                </c:pt>
                <c:pt idx="651">
                  <c:v>-8.4118909220699308E-3</c:v>
                </c:pt>
                <c:pt idx="652">
                  <c:v>-8.4261553974166303E-3</c:v>
                </c:pt>
                <c:pt idx="653">
                  <c:v>-8.4404198727633401E-3</c:v>
                </c:pt>
                <c:pt idx="654">
                  <c:v>-8.45468434811005E-3</c:v>
                </c:pt>
                <c:pt idx="655">
                  <c:v>-8.4689488234567598E-3</c:v>
                </c:pt>
                <c:pt idx="656">
                  <c:v>-8.4832132988034593E-3</c:v>
                </c:pt>
                <c:pt idx="657">
                  <c:v>-8.4974777741501709E-3</c:v>
                </c:pt>
                <c:pt idx="658">
                  <c:v>-8.5117422494968703E-3</c:v>
                </c:pt>
                <c:pt idx="659">
                  <c:v>-8.5260067248435906E-3</c:v>
                </c:pt>
                <c:pt idx="660">
                  <c:v>-8.54027120019029E-3</c:v>
                </c:pt>
                <c:pt idx="661">
                  <c:v>-8.5545356755369999E-3</c:v>
                </c:pt>
                <c:pt idx="662">
                  <c:v>-8.5688001508836993E-3</c:v>
                </c:pt>
                <c:pt idx="663">
                  <c:v>-8.5830646262304092E-3</c:v>
                </c:pt>
                <c:pt idx="664">
                  <c:v>-8.5973291015771208E-3</c:v>
                </c:pt>
                <c:pt idx="665">
                  <c:v>-8.6115935769238202E-3</c:v>
                </c:pt>
                <c:pt idx="666">
                  <c:v>-8.6258580522705301E-3</c:v>
                </c:pt>
                <c:pt idx="667">
                  <c:v>-8.6401225276172399E-3</c:v>
                </c:pt>
                <c:pt idx="668">
                  <c:v>-8.6543870029639394E-3</c:v>
                </c:pt>
                <c:pt idx="669">
                  <c:v>-8.6686514783106492E-3</c:v>
                </c:pt>
                <c:pt idx="670">
                  <c:v>-8.6829159536573504E-3</c:v>
                </c:pt>
                <c:pt idx="671">
                  <c:v>-8.6971804290040707E-3</c:v>
                </c:pt>
                <c:pt idx="672">
                  <c:v>-8.7114449043507701E-3</c:v>
                </c:pt>
                <c:pt idx="673">
                  <c:v>-8.72570937969748E-3</c:v>
                </c:pt>
                <c:pt idx="674">
                  <c:v>-8.7399738550441794E-3</c:v>
                </c:pt>
                <c:pt idx="675">
                  <c:v>-8.7542383303908893E-3</c:v>
                </c:pt>
                <c:pt idx="676">
                  <c:v>-8.7685028057376008E-3</c:v>
                </c:pt>
                <c:pt idx="677">
                  <c:v>-8.7827672810843003E-3</c:v>
                </c:pt>
                <c:pt idx="678">
                  <c:v>-8.7970317564310101E-3</c:v>
                </c:pt>
                <c:pt idx="679">
                  <c:v>-8.81129623177772E-3</c:v>
                </c:pt>
                <c:pt idx="680">
                  <c:v>-8.8255607071244298E-3</c:v>
                </c:pt>
                <c:pt idx="681">
                  <c:v>-8.8398251824711293E-3</c:v>
                </c:pt>
                <c:pt idx="682">
                  <c:v>-8.8540896578178305E-3</c:v>
                </c:pt>
                <c:pt idx="683">
                  <c:v>-8.8683541331645507E-3</c:v>
                </c:pt>
                <c:pt idx="684">
                  <c:v>-8.8826186085112398E-3</c:v>
                </c:pt>
                <c:pt idx="685">
                  <c:v>-8.89688308385796E-3</c:v>
                </c:pt>
                <c:pt idx="686">
                  <c:v>-8.9111475592046595E-3</c:v>
                </c:pt>
                <c:pt idx="687">
                  <c:v>-8.9254120345513693E-3</c:v>
                </c:pt>
                <c:pt idx="688">
                  <c:v>-8.9396765098980705E-3</c:v>
                </c:pt>
                <c:pt idx="689">
                  <c:v>-8.9539409852447804E-3</c:v>
                </c:pt>
                <c:pt idx="690">
                  <c:v>-8.9682054605914902E-3</c:v>
                </c:pt>
                <c:pt idx="691">
                  <c:v>-8.9824699359382001E-3</c:v>
                </c:pt>
                <c:pt idx="692">
                  <c:v>-8.9967344112848995E-3</c:v>
                </c:pt>
                <c:pt idx="693">
                  <c:v>-9.0109988866316094E-3</c:v>
                </c:pt>
                <c:pt idx="694">
                  <c:v>-9.0252633619783192E-3</c:v>
                </c:pt>
                <c:pt idx="695">
                  <c:v>-9.0395278373250204E-3</c:v>
                </c:pt>
                <c:pt idx="696">
                  <c:v>-9.0537923126717303E-3</c:v>
                </c:pt>
                <c:pt idx="697">
                  <c:v>-9.0680567880184401E-3</c:v>
                </c:pt>
                <c:pt idx="698">
                  <c:v>-9.0823212633651396E-3</c:v>
                </c:pt>
                <c:pt idx="699">
                  <c:v>-9.0965857387118494E-3</c:v>
                </c:pt>
                <c:pt idx="700">
                  <c:v>-9.1108502140585593E-3</c:v>
                </c:pt>
                <c:pt idx="701">
                  <c:v>-9.1251146894052709E-3</c:v>
                </c:pt>
                <c:pt idx="702">
                  <c:v>-9.1393791647519703E-3</c:v>
                </c:pt>
                <c:pt idx="703">
                  <c:v>-9.1536436400986802E-3</c:v>
                </c:pt>
                <c:pt idx="704">
                  <c:v>-9.16790811544539E-3</c:v>
                </c:pt>
                <c:pt idx="705">
                  <c:v>-9.1821725907920808E-3</c:v>
                </c:pt>
                <c:pt idx="706">
                  <c:v>-9.1964370661387993E-3</c:v>
                </c:pt>
                <c:pt idx="707">
                  <c:v>-9.2107015414855005E-3</c:v>
                </c:pt>
                <c:pt idx="708">
                  <c:v>-9.2249660168322103E-3</c:v>
                </c:pt>
                <c:pt idx="709">
                  <c:v>-9.2392304921789202E-3</c:v>
                </c:pt>
                <c:pt idx="710">
                  <c:v>-9.2534949675256196E-3</c:v>
                </c:pt>
                <c:pt idx="711">
                  <c:v>-9.2677594428723295E-3</c:v>
                </c:pt>
                <c:pt idx="712">
                  <c:v>-9.2820239182190394E-3</c:v>
                </c:pt>
                <c:pt idx="713">
                  <c:v>-9.2962883935657492E-3</c:v>
                </c:pt>
                <c:pt idx="714">
                  <c:v>-9.3105528689124504E-3</c:v>
                </c:pt>
                <c:pt idx="715">
                  <c:v>-9.3248173442591498E-3</c:v>
                </c:pt>
                <c:pt idx="716">
                  <c:v>-9.3390818196058597E-3</c:v>
                </c:pt>
                <c:pt idx="717">
                  <c:v>-9.35334629495258E-3</c:v>
                </c:pt>
                <c:pt idx="718">
                  <c:v>-9.3676107702992794E-3</c:v>
                </c:pt>
                <c:pt idx="719">
                  <c:v>-9.3818752456459806E-3</c:v>
                </c:pt>
                <c:pt idx="720">
                  <c:v>-9.3961397209926904E-3</c:v>
                </c:pt>
                <c:pt idx="721">
                  <c:v>-9.4104041963394003E-3</c:v>
                </c:pt>
                <c:pt idx="722">
                  <c:v>-9.4246686716860997E-3</c:v>
                </c:pt>
                <c:pt idx="723">
                  <c:v>-9.4389331470328096E-3</c:v>
                </c:pt>
                <c:pt idx="724">
                  <c:v>-9.4531976223795108E-3</c:v>
                </c:pt>
                <c:pt idx="725">
                  <c:v>-9.4674620977262293E-3</c:v>
                </c:pt>
                <c:pt idx="726">
                  <c:v>-9.4817265730729305E-3</c:v>
                </c:pt>
                <c:pt idx="727">
                  <c:v>-9.4959910484196403E-3</c:v>
                </c:pt>
                <c:pt idx="728">
                  <c:v>-9.5102555237663502E-3</c:v>
                </c:pt>
                <c:pt idx="729">
                  <c:v>-9.5245199991130496E-3</c:v>
                </c:pt>
                <c:pt idx="730">
                  <c:v>-9.5387844744597595E-3</c:v>
                </c:pt>
                <c:pt idx="731">
                  <c:v>-9.5530489498064607E-3</c:v>
                </c:pt>
                <c:pt idx="732">
                  <c:v>-9.5673134251531792E-3</c:v>
                </c:pt>
                <c:pt idx="733">
                  <c:v>-9.58157790049987E-3</c:v>
                </c:pt>
                <c:pt idx="734">
                  <c:v>-9.5958423758465798E-3</c:v>
                </c:pt>
                <c:pt idx="735">
                  <c:v>-9.6101068511932897E-3</c:v>
                </c:pt>
                <c:pt idx="736">
                  <c:v>-9.6243713265399908E-3</c:v>
                </c:pt>
                <c:pt idx="737">
                  <c:v>-9.6386358018867007E-3</c:v>
                </c:pt>
                <c:pt idx="738">
                  <c:v>-9.6529002772334106E-3</c:v>
                </c:pt>
                <c:pt idx="739">
                  <c:v>-9.66716475258011E-3</c:v>
                </c:pt>
                <c:pt idx="740">
                  <c:v>-9.6814292279268303E-3</c:v>
                </c:pt>
                <c:pt idx="741">
                  <c:v>-9.6956937032735193E-3</c:v>
                </c:pt>
                <c:pt idx="742">
                  <c:v>-9.7099581786202396E-3</c:v>
                </c:pt>
                <c:pt idx="743">
                  <c:v>-9.7242226539669494E-3</c:v>
                </c:pt>
                <c:pt idx="744">
                  <c:v>-9.7384871293136506E-3</c:v>
                </c:pt>
                <c:pt idx="745">
                  <c:v>-9.7527516046603605E-3</c:v>
                </c:pt>
                <c:pt idx="746">
                  <c:v>-9.7670160800070599E-3</c:v>
                </c:pt>
                <c:pt idx="747">
                  <c:v>-9.7812805553537698E-3</c:v>
                </c:pt>
                <c:pt idx="748">
                  <c:v>-9.7955450307004692E-3</c:v>
                </c:pt>
                <c:pt idx="749">
                  <c:v>-9.8098095060471808E-3</c:v>
                </c:pt>
                <c:pt idx="750">
                  <c:v>-9.8240739813938906E-3</c:v>
                </c:pt>
                <c:pt idx="751">
                  <c:v>-9.8383384567406005E-3</c:v>
                </c:pt>
                <c:pt idx="752">
                  <c:v>-9.8526029320873103E-3</c:v>
                </c:pt>
                <c:pt idx="753">
                  <c:v>-9.8668674074339994E-3</c:v>
                </c:pt>
                <c:pt idx="754">
                  <c:v>-9.8811318827807092E-3</c:v>
                </c:pt>
                <c:pt idx="755">
                  <c:v>-9.8953963581274208E-3</c:v>
                </c:pt>
                <c:pt idx="756">
                  <c:v>-9.9096608334741394E-3</c:v>
                </c:pt>
                <c:pt idx="757">
                  <c:v>-9.9239253088208301E-3</c:v>
                </c:pt>
                <c:pt idx="758">
                  <c:v>-9.93818978416754E-3</c:v>
                </c:pt>
                <c:pt idx="759">
                  <c:v>-9.9524542595142498E-3</c:v>
                </c:pt>
                <c:pt idx="760">
                  <c:v>-9.9667187348609597E-3</c:v>
                </c:pt>
                <c:pt idx="761">
                  <c:v>-9.9809832102076591E-3</c:v>
                </c:pt>
                <c:pt idx="762">
                  <c:v>-9.9952476855543707E-3</c:v>
                </c:pt>
                <c:pt idx="763">
                  <c:v>-1.0009512160901001E-2</c:v>
                </c:pt>
                <c:pt idx="764">
                  <c:v>-1.00237766362477E-2</c:v>
                </c:pt>
                <c:pt idx="765">
                  <c:v>-1.00380411115944E-2</c:v>
                </c:pt>
                <c:pt idx="766">
                  <c:v>-1.0052305586941101E-2</c:v>
                </c:pt>
                <c:pt idx="767">
                  <c:v>-1.0066570062287899E-2</c:v>
                </c:pt>
                <c:pt idx="768">
                  <c:v>-1.00808345376346E-2</c:v>
                </c:pt>
                <c:pt idx="769">
                  <c:v>-1.00950990129813E-2</c:v>
                </c:pt>
                <c:pt idx="770">
                  <c:v>-1.0109363488327999E-2</c:v>
                </c:pt>
                <c:pt idx="771">
                  <c:v>-1.01236279636747E-2</c:v>
                </c:pt>
                <c:pt idx="772">
                  <c:v>-1.01378924390214E-2</c:v>
                </c:pt>
                <c:pt idx="773">
                  <c:v>-1.0152156914368099E-2</c:v>
                </c:pt>
                <c:pt idx="774">
                  <c:v>-1.01664213897148E-2</c:v>
                </c:pt>
                <c:pt idx="775">
                  <c:v>-1.01806858650615E-2</c:v>
                </c:pt>
                <c:pt idx="776">
                  <c:v>-1.0194950340408199E-2</c:v>
                </c:pt>
                <c:pt idx="777">
                  <c:v>-1.0209214815754901E-2</c:v>
                </c:pt>
                <c:pt idx="778">
                  <c:v>-1.02234792911016E-2</c:v>
                </c:pt>
                <c:pt idx="779">
                  <c:v>-1.0237743766448299E-2</c:v>
                </c:pt>
                <c:pt idx="780">
                  <c:v>-1.0252008241795001E-2</c:v>
                </c:pt>
                <c:pt idx="781">
                  <c:v>-1.0266272717141801E-2</c:v>
                </c:pt>
                <c:pt idx="782">
                  <c:v>-1.02805371924885E-2</c:v>
                </c:pt>
                <c:pt idx="783">
                  <c:v>-1.02948016678352E-2</c:v>
                </c:pt>
                <c:pt idx="784">
                  <c:v>-1.0309066143181901E-2</c:v>
                </c:pt>
                <c:pt idx="785">
                  <c:v>-1.03233306185286E-2</c:v>
                </c:pt>
                <c:pt idx="786">
                  <c:v>-1.03375950938753E-2</c:v>
                </c:pt>
                <c:pt idx="787">
                  <c:v>-1.0351859569222001E-2</c:v>
                </c:pt>
                <c:pt idx="788">
                  <c:v>-1.03661240445687E-2</c:v>
                </c:pt>
                <c:pt idx="789">
                  <c:v>-1.03803885199154E-2</c:v>
                </c:pt>
                <c:pt idx="790">
                  <c:v>-1.0394652995262099E-2</c:v>
                </c:pt>
                <c:pt idx="791">
                  <c:v>-1.04089174706088E-2</c:v>
                </c:pt>
                <c:pt idx="792">
                  <c:v>-1.04231819459555E-2</c:v>
                </c:pt>
                <c:pt idx="793">
                  <c:v>-1.0437446421302199E-2</c:v>
                </c:pt>
                <c:pt idx="794">
                  <c:v>-1.04517108966489E-2</c:v>
                </c:pt>
                <c:pt idx="795">
                  <c:v>-1.04659753719956E-2</c:v>
                </c:pt>
                <c:pt idx="796">
                  <c:v>-1.0480239847342299E-2</c:v>
                </c:pt>
                <c:pt idx="797">
                  <c:v>-1.0494504322689099E-2</c:v>
                </c:pt>
                <c:pt idx="798">
                  <c:v>-1.0508768798035801E-2</c:v>
                </c:pt>
                <c:pt idx="799">
                  <c:v>-1.05230332733825E-2</c:v>
                </c:pt>
                <c:pt idx="800">
                  <c:v>-1.0537297748729199E-2</c:v>
                </c:pt>
                <c:pt idx="801">
                  <c:v>-1.0551562224075901E-2</c:v>
                </c:pt>
                <c:pt idx="802">
                  <c:v>-1.05658266994226E-2</c:v>
                </c:pt>
                <c:pt idx="803">
                  <c:v>-1.05800911747693E-2</c:v>
                </c:pt>
                <c:pt idx="804">
                  <c:v>-1.0594355650116001E-2</c:v>
                </c:pt>
                <c:pt idx="805">
                  <c:v>-1.06086201254627E-2</c:v>
                </c:pt>
                <c:pt idx="806">
                  <c:v>-1.06228846008094E-2</c:v>
                </c:pt>
                <c:pt idx="807">
                  <c:v>-1.0637149076156101E-2</c:v>
                </c:pt>
                <c:pt idx="808">
                  <c:v>-1.06514135515028E-2</c:v>
                </c:pt>
                <c:pt idx="809">
                  <c:v>-1.06656780268495E-2</c:v>
                </c:pt>
                <c:pt idx="810">
                  <c:v>-1.0679942502196201E-2</c:v>
                </c:pt>
                <c:pt idx="811">
                  <c:v>-1.0694206977542999E-2</c:v>
                </c:pt>
                <c:pt idx="812">
                  <c:v>-1.07084714528897E-2</c:v>
                </c:pt>
                <c:pt idx="813">
                  <c:v>-1.07227359282364E-2</c:v>
                </c:pt>
                <c:pt idx="814">
                  <c:v>-1.0737000403583099E-2</c:v>
                </c:pt>
                <c:pt idx="815">
                  <c:v>-1.07512648789298E-2</c:v>
                </c:pt>
                <c:pt idx="816">
                  <c:v>-1.07655293542765E-2</c:v>
                </c:pt>
                <c:pt idx="817">
                  <c:v>-1.0779793829623199E-2</c:v>
                </c:pt>
                <c:pt idx="818">
                  <c:v>-1.07940583049699E-2</c:v>
                </c:pt>
                <c:pt idx="819">
                  <c:v>-1.08083227803166E-2</c:v>
                </c:pt>
                <c:pt idx="820">
                  <c:v>-1.0822587255663299E-2</c:v>
                </c:pt>
                <c:pt idx="821">
                  <c:v>-1.0836851731010001E-2</c:v>
                </c:pt>
                <c:pt idx="822">
                  <c:v>-1.08511162063567E-2</c:v>
                </c:pt>
                <c:pt idx="823">
                  <c:v>-1.0865380681703399E-2</c:v>
                </c:pt>
                <c:pt idx="824">
                  <c:v>-1.0879645157050101E-2</c:v>
                </c:pt>
                <c:pt idx="825">
                  <c:v>-1.08939096323968E-2</c:v>
                </c:pt>
                <c:pt idx="826">
                  <c:v>-1.09081741077436E-2</c:v>
                </c:pt>
                <c:pt idx="827">
                  <c:v>-1.09224385830903E-2</c:v>
                </c:pt>
                <c:pt idx="828">
                  <c:v>-1.0936703058437001E-2</c:v>
                </c:pt>
                <c:pt idx="829">
                  <c:v>-1.09509675337837E-2</c:v>
                </c:pt>
                <c:pt idx="830">
                  <c:v>-1.09652320091304E-2</c:v>
                </c:pt>
                <c:pt idx="831">
                  <c:v>-1.0979496484477101E-2</c:v>
                </c:pt>
                <c:pt idx="832">
                  <c:v>-1.09937609598238E-2</c:v>
                </c:pt>
                <c:pt idx="833">
                  <c:v>-1.10080254351705E-2</c:v>
                </c:pt>
                <c:pt idx="834">
                  <c:v>-1.1022289910517199E-2</c:v>
                </c:pt>
                <c:pt idx="835">
                  <c:v>-1.10365543858639E-2</c:v>
                </c:pt>
                <c:pt idx="836">
                  <c:v>-1.10508188612106E-2</c:v>
                </c:pt>
                <c:pt idx="837">
                  <c:v>-1.1065083336557299E-2</c:v>
                </c:pt>
                <c:pt idx="838">
                  <c:v>-1.1079347811904E-2</c:v>
                </c:pt>
                <c:pt idx="839">
                  <c:v>-1.10936122872507E-2</c:v>
                </c:pt>
                <c:pt idx="840">
                  <c:v>-1.1107876762597399E-2</c:v>
                </c:pt>
                <c:pt idx="841">
                  <c:v>-1.1122141237944199E-2</c:v>
                </c:pt>
                <c:pt idx="842">
                  <c:v>-1.1136405713290901E-2</c:v>
                </c:pt>
                <c:pt idx="843">
                  <c:v>-1.11506701886376E-2</c:v>
                </c:pt>
                <c:pt idx="844">
                  <c:v>-1.1164934663984299E-2</c:v>
                </c:pt>
                <c:pt idx="845">
                  <c:v>-1.1179199139331001E-2</c:v>
                </c:pt>
                <c:pt idx="846">
                  <c:v>-1.11934636146777E-2</c:v>
                </c:pt>
                <c:pt idx="847">
                  <c:v>-1.12077280900244E-2</c:v>
                </c:pt>
                <c:pt idx="848">
                  <c:v>-1.1221992565371101E-2</c:v>
                </c:pt>
                <c:pt idx="849">
                  <c:v>-1.12362570407178E-2</c:v>
                </c:pt>
                <c:pt idx="850">
                  <c:v>-1.12505215160645E-2</c:v>
                </c:pt>
                <c:pt idx="851">
                  <c:v>-1.1264785991411201E-2</c:v>
                </c:pt>
                <c:pt idx="852">
                  <c:v>-1.12790504667579E-2</c:v>
                </c:pt>
                <c:pt idx="853">
                  <c:v>-1.12933149421046E-2</c:v>
                </c:pt>
                <c:pt idx="854">
                  <c:v>-1.1307579417451301E-2</c:v>
                </c:pt>
                <c:pt idx="855">
                  <c:v>-1.1321843892798E-2</c:v>
                </c:pt>
                <c:pt idx="856">
                  <c:v>-1.13361083681448E-2</c:v>
                </c:pt>
                <c:pt idx="857">
                  <c:v>-1.13503728434915E-2</c:v>
                </c:pt>
                <c:pt idx="858">
                  <c:v>-1.1364637318838199E-2</c:v>
                </c:pt>
                <c:pt idx="859">
                  <c:v>-1.13789017941849E-2</c:v>
                </c:pt>
                <c:pt idx="860">
                  <c:v>-1.13931662695316E-2</c:v>
                </c:pt>
                <c:pt idx="861">
                  <c:v>-1.1407430744878299E-2</c:v>
                </c:pt>
                <c:pt idx="862">
                  <c:v>-1.1421695220225E-2</c:v>
                </c:pt>
                <c:pt idx="863">
                  <c:v>-1.14359596955717E-2</c:v>
                </c:pt>
                <c:pt idx="864">
                  <c:v>-1.1450224170918399E-2</c:v>
                </c:pt>
                <c:pt idx="865">
                  <c:v>-1.1464488646265101E-2</c:v>
                </c:pt>
                <c:pt idx="866">
                  <c:v>-1.14787531216118E-2</c:v>
                </c:pt>
                <c:pt idx="867">
                  <c:v>-1.1493017596958499E-2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DBBC-41A3-8230-56DCBAE39C4B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-1.5mm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Sheet1!$G$3:$G$870</c:f>
              <c:numCache>
                <c:formatCode>0.00E+00</c:formatCode>
                <c:ptCount val="868"/>
                <c:pt idx="0">
                  <c:v>1.8802662740293101E-3</c:v>
                </c:pt>
                <c:pt idx="1">
                  <c:v>2.0162008869376901E-3</c:v>
                </c:pt>
                <c:pt idx="2">
                  <c:v>2.1583504304756801E-3</c:v>
                </c:pt>
                <c:pt idx="3">
                  <c:v>2.3068255846631202E-3</c:v>
                </c:pt>
                <c:pt idx="4">
                  <c:v>2.4617328709297601E-3</c:v>
                </c:pt>
                <c:pt idx="5">
                  <c:v>2.6231994088075999E-3</c:v>
                </c:pt>
                <c:pt idx="6">
                  <c:v>2.79134644702482E-3</c:v>
                </c:pt>
                <c:pt idx="7">
                  <c:v>2.96628836408434E-3</c:v>
                </c:pt>
                <c:pt idx="8">
                  <c:v>3.14814134564217E-3</c:v>
                </c:pt>
                <c:pt idx="9">
                  <c:v>3.3370286973324198E-3</c:v>
                </c:pt>
                <c:pt idx="10">
                  <c:v>3.5330619261525502E-3</c:v>
                </c:pt>
                <c:pt idx="11">
                  <c:v>3.7363486741543999E-3</c:v>
                </c:pt>
                <c:pt idx="12">
                  <c:v>3.9469992647690102E-3</c:v>
                </c:pt>
                <c:pt idx="13">
                  <c:v>4.1651480758529797E-3</c:v>
                </c:pt>
                <c:pt idx="14">
                  <c:v>4.3909242378891702E-3</c:v>
                </c:pt>
                <c:pt idx="15">
                  <c:v>4.6244446841381699E-3</c:v>
                </c:pt>
                <c:pt idx="16">
                  <c:v>4.86580930314604E-3</c:v>
                </c:pt>
                <c:pt idx="17">
                  <c:v>5.1151326937272801E-3</c:v>
                </c:pt>
                <c:pt idx="18">
                  <c:v>5.3725080877565796E-3</c:v>
                </c:pt>
                <c:pt idx="19">
                  <c:v>5.6380352379603897E-3</c:v>
                </c:pt>
                <c:pt idx="20">
                  <c:v>5.9118273716232198E-3</c:v>
                </c:pt>
                <c:pt idx="21">
                  <c:v>6.1939922505706204E-3</c:v>
                </c:pt>
                <c:pt idx="22">
                  <c:v>6.4846334863517202E-3</c:v>
                </c:pt>
                <c:pt idx="23">
                  <c:v>6.7838447166673503E-3</c:v>
                </c:pt>
                <c:pt idx="24">
                  <c:v>7.0917209281229597E-3</c:v>
                </c:pt>
                <c:pt idx="25">
                  <c:v>7.4083638681097901E-3</c:v>
                </c:pt>
                <c:pt idx="26">
                  <c:v>7.7338720449715301E-3</c:v>
                </c:pt>
                <c:pt idx="27">
                  <c:v>8.0683473036294792E-3</c:v>
                </c:pt>
                <c:pt idx="28">
                  <c:v>8.4118849452447901E-3</c:v>
                </c:pt>
                <c:pt idx="29">
                  <c:v>8.7645770920501895E-3</c:v>
                </c:pt>
                <c:pt idx="30">
                  <c:v>9.1265071450984999E-3</c:v>
                </c:pt>
                <c:pt idx="31">
                  <c:v>9.4977436884867705E-3</c:v>
                </c:pt>
                <c:pt idx="32">
                  <c:v>9.8783463044922696E-3</c:v>
                </c:pt>
                <c:pt idx="33">
                  <c:v>1.0268375136460801E-2</c:v>
                </c:pt>
                <c:pt idx="34">
                  <c:v>1.0667884108326701E-2</c:v>
                </c:pt>
                <c:pt idx="35">
                  <c:v>1.10769324921459E-2</c:v>
                </c:pt>
                <c:pt idx="36">
                  <c:v>1.1495570300303499E-2</c:v>
                </c:pt>
                <c:pt idx="37">
                  <c:v>1.19238574555966E-2</c:v>
                </c:pt>
                <c:pt idx="38">
                  <c:v>1.23618473531216E-2</c:v>
                </c:pt>
                <c:pt idx="39">
                  <c:v>1.2809583557831799E-2</c:v>
                </c:pt>
                <c:pt idx="40">
                  <c:v>1.32671121345586E-2</c:v>
                </c:pt>
                <c:pt idx="41">
                  <c:v>1.37344586585146E-2</c:v>
                </c:pt>
                <c:pt idx="42">
                  <c:v>1.42116461780026E-2</c:v>
                </c:pt>
                <c:pt idx="43">
                  <c:v>1.4698704824939301E-2</c:v>
                </c:pt>
                <c:pt idx="44">
                  <c:v>1.51956543601905E-2</c:v>
                </c:pt>
                <c:pt idx="45">
                  <c:v>1.5702496174561199E-2</c:v>
                </c:pt>
                <c:pt idx="46">
                  <c:v>1.62192179909132E-2</c:v>
                </c:pt>
                <c:pt idx="47">
                  <c:v>1.6745824085502799E-2</c:v>
                </c:pt>
                <c:pt idx="48">
                  <c:v>1.7282329211323701E-2</c:v>
                </c:pt>
                <c:pt idx="49">
                  <c:v>1.78287410168626E-2</c:v>
                </c:pt>
                <c:pt idx="50">
                  <c:v>1.8385051770504101E-2</c:v>
                </c:pt>
                <c:pt idx="51">
                  <c:v>1.8951234426512101E-2</c:v>
                </c:pt>
                <c:pt idx="52">
                  <c:v>1.95272607630574E-2</c:v>
                </c:pt>
                <c:pt idx="53">
                  <c:v>2.01131065247067E-2</c:v>
                </c:pt>
                <c:pt idx="54">
                  <c:v>2.0708748823698001E-2</c:v>
                </c:pt>
                <c:pt idx="55">
                  <c:v>2.13141621113275E-2</c:v>
                </c:pt>
                <c:pt idx="56">
                  <c:v>2.1929301362384201E-2</c:v>
                </c:pt>
                <c:pt idx="57">
                  <c:v>2.2554122584999201E-2</c:v>
                </c:pt>
                <c:pt idx="58">
                  <c:v>2.3188574123668499E-2</c:v>
                </c:pt>
                <c:pt idx="59">
                  <c:v>2.3832601106597601E-2</c:v>
                </c:pt>
                <c:pt idx="60">
                  <c:v>2.4486145542403699E-2</c:v>
                </c:pt>
                <c:pt idx="61">
                  <c:v>2.51491471832825E-2</c:v>
                </c:pt>
                <c:pt idx="62">
                  <c:v>2.5821543501248299E-2</c:v>
                </c:pt>
                <c:pt idx="63">
                  <c:v>2.6503269098719799E-2</c:v>
                </c:pt>
                <c:pt idx="64">
                  <c:v>2.7194256661616501E-2</c:v>
                </c:pt>
                <c:pt idx="65">
                  <c:v>2.7894436898800501E-2</c:v>
                </c:pt>
                <c:pt idx="66">
                  <c:v>2.8603742573190101E-2</c:v>
                </c:pt>
                <c:pt idx="67">
                  <c:v>2.93220991088524E-2</c:v>
                </c:pt>
                <c:pt idx="68">
                  <c:v>3.0049427984681701E-2</c:v>
                </c:pt>
                <c:pt idx="69">
                  <c:v>3.0785647463962899E-2</c:v>
                </c:pt>
                <c:pt idx="70">
                  <c:v>3.1530672372275102E-2</c:v>
                </c:pt>
                <c:pt idx="71">
                  <c:v>3.2284413691625199E-2</c:v>
                </c:pt>
                <c:pt idx="72">
                  <c:v>3.3046778540925699E-2</c:v>
                </c:pt>
                <c:pt idx="73">
                  <c:v>3.3817669045866298E-2</c:v>
                </c:pt>
                <c:pt idx="74">
                  <c:v>3.4596982608795103E-2</c:v>
                </c:pt>
                <c:pt idx="75">
                  <c:v>3.5384611372345699E-2</c:v>
                </c:pt>
                <c:pt idx="76">
                  <c:v>3.6180442003217399E-2</c:v>
                </c:pt>
                <c:pt idx="77">
                  <c:v>3.6984355206448598E-2</c:v>
                </c:pt>
                <c:pt idx="78">
                  <c:v>3.7796225462956697E-2</c:v>
                </c:pt>
                <c:pt idx="79">
                  <c:v>3.8615921455701398E-2</c:v>
                </c:pt>
                <c:pt idx="80">
                  <c:v>3.9443305142875001E-2</c:v>
                </c:pt>
                <c:pt idx="81">
                  <c:v>4.0278232145346801E-2</c:v>
                </c:pt>
                <c:pt idx="82">
                  <c:v>4.1120552280068098E-2</c:v>
                </c:pt>
                <c:pt idx="83">
                  <c:v>4.1970109488801102E-2</c:v>
                </c:pt>
                <c:pt idx="84">
                  <c:v>4.2826742571150503E-2</c:v>
                </c:pt>
                <c:pt idx="85">
                  <c:v>4.3690285385876299E-2</c:v>
                </c:pt>
                <c:pt idx="86">
                  <c:v>4.4560567437522999E-2</c:v>
                </c:pt>
                <c:pt idx="87">
                  <c:v>4.54374149292366E-2</c:v>
                </c:pt>
                <c:pt idx="88">
                  <c:v>4.6320650538386E-2</c:v>
                </c:pt>
                <c:pt idx="89">
                  <c:v>4.7210095038458598E-2</c:v>
                </c:pt>
                <c:pt idx="90">
                  <c:v>4.8105568208353197E-2</c:v>
                </c:pt>
                <c:pt idx="91">
                  <c:v>4.90068889060205E-2</c:v>
                </c:pt>
                <c:pt idx="92">
                  <c:v>4.99138760568721E-2</c:v>
                </c:pt>
                <c:pt idx="93">
                  <c:v>5.082634947412E-2</c:v>
                </c:pt>
                <c:pt idx="94">
                  <c:v>5.1744130853634399E-2</c:v>
                </c:pt>
                <c:pt idx="95">
                  <c:v>5.2667043765427898E-2</c:v>
                </c:pt>
                <c:pt idx="96">
                  <c:v>5.3594914659280998E-2</c:v>
                </c:pt>
                <c:pt idx="97">
                  <c:v>5.45275731276606E-2</c:v>
                </c:pt>
                <c:pt idx="98">
                  <c:v>5.5464852360528401E-2</c:v>
                </c:pt>
                <c:pt idx="99">
                  <c:v>5.64065894696308E-2</c:v>
                </c:pt>
                <c:pt idx="100">
                  <c:v>5.7352625382645898E-2</c:v>
                </c:pt>
                <c:pt idx="101">
                  <c:v>5.8302805179219097E-2</c:v>
                </c:pt>
                <c:pt idx="102">
                  <c:v>5.9256978312671502E-2</c:v>
                </c:pt>
                <c:pt idx="103">
                  <c:v>6.0214998541645401E-2</c:v>
                </c:pt>
                <c:pt idx="104">
                  <c:v>6.1176724147146401E-2</c:v>
                </c:pt>
                <c:pt idx="105">
                  <c:v>6.2142017653929703E-2</c:v>
                </c:pt>
                <c:pt idx="106">
                  <c:v>6.3110746093818101E-2</c:v>
                </c:pt>
                <c:pt idx="107">
                  <c:v>6.4082780779006004E-2</c:v>
                </c:pt>
                <c:pt idx="108">
                  <c:v>6.5057997123776801E-2</c:v>
                </c:pt>
                <c:pt idx="109">
                  <c:v>6.6036274714804E-2</c:v>
                </c:pt>
                <c:pt idx="110">
                  <c:v>6.7017497380383304E-2</c:v>
                </c:pt>
                <c:pt idx="111">
                  <c:v>6.8001552917160604E-2</c:v>
                </c:pt>
                <c:pt idx="112">
                  <c:v>6.8988332975244093E-2</c:v>
                </c:pt>
                <c:pt idx="113">
                  <c:v>6.9977732904000806E-2</c:v>
                </c:pt>
                <c:pt idx="114">
                  <c:v>7.0969651517368407E-2</c:v>
                </c:pt>
                <c:pt idx="115">
                  <c:v>7.1963991239861094E-2</c:v>
                </c:pt>
                <c:pt idx="116">
                  <c:v>7.2960657899081502E-2</c:v>
                </c:pt>
                <c:pt idx="117">
                  <c:v>7.3959560611086494E-2</c:v>
                </c:pt>
                <c:pt idx="118">
                  <c:v>7.4960611497742205E-2</c:v>
                </c:pt>
                <c:pt idx="119">
                  <c:v>7.5963725687796302E-2</c:v>
                </c:pt>
                <c:pt idx="120">
                  <c:v>7.6968821089495695E-2</c:v>
                </c:pt>
                <c:pt idx="121">
                  <c:v>7.797581836044E-2</c:v>
                </c:pt>
                <c:pt idx="122">
                  <c:v>7.8984640729785199E-2</c:v>
                </c:pt>
                <c:pt idx="123">
                  <c:v>7.9995213903029397E-2</c:v>
                </c:pt>
                <c:pt idx="124">
                  <c:v>8.1007465923519095E-2</c:v>
                </c:pt>
                <c:pt idx="125">
                  <c:v>8.2021327127010005E-2</c:v>
                </c:pt>
                <c:pt idx="126">
                  <c:v>8.30367301347128E-2</c:v>
                </c:pt>
                <c:pt idx="127">
                  <c:v>8.40536096949175E-2</c:v>
                </c:pt>
                <c:pt idx="128">
                  <c:v>8.50719027349916E-2</c:v>
                </c:pt>
                <c:pt idx="129">
                  <c:v>8.6091548161279799E-2</c:v>
                </c:pt>
                <c:pt idx="130">
                  <c:v>8.7112487035593697E-2</c:v>
                </c:pt>
                <c:pt idx="131">
                  <c:v>8.8134662472876504E-2</c:v>
                </c:pt>
                <c:pt idx="132">
                  <c:v>8.9158019593308005E-2</c:v>
                </c:pt>
                <c:pt idx="133">
                  <c:v>9.0182505553642406E-2</c:v>
                </c:pt>
                <c:pt idx="134">
                  <c:v>9.1208069488661794E-2</c:v>
                </c:pt>
                <c:pt idx="135">
                  <c:v>9.2234662176612206E-2</c:v>
                </c:pt>
                <c:pt idx="136">
                  <c:v>9.3262236186441597E-2</c:v>
                </c:pt>
                <c:pt idx="137">
                  <c:v>9.4290745748619995E-2</c:v>
                </c:pt>
                <c:pt idx="138">
                  <c:v>9.5320146615516604E-2</c:v>
                </c:pt>
                <c:pt idx="139">
                  <c:v>9.6350395979273806E-2</c:v>
                </c:pt>
                <c:pt idx="140">
                  <c:v>9.7381452271757707E-2</c:v>
                </c:pt>
                <c:pt idx="141">
                  <c:v>9.8413275177613196E-2</c:v>
                </c:pt>
                <c:pt idx="142">
                  <c:v>9.9445825581630107E-2</c:v>
                </c:pt>
                <c:pt idx="143">
                  <c:v>0.100479065605664</c:v>
                </c:pt>
                <c:pt idx="144">
                  <c:v>0.101512958636823</c:v>
                </c:pt>
                <c:pt idx="145">
                  <c:v>0.102547469271796</c:v>
                </c:pt>
                <c:pt idx="146">
                  <c:v>0.103582563451816</c:v>
                </c:pt>
                <c:pt idx="147">
                  <c:v>0.104618208315473</c:v>
                </c:pt>
                <c:pt idx="148">
                  <c:v>0.105654372393233</c:v>
                </c:pt>
                <c:pt idx="149">
                  <c:v>0.106691025393799</c:v>
                </c:pt>
                <c:pt idx="150">
                  <c:v>0.10772813820298199</c:v>
                </c:pt>
                <c:pt idx="151">
                  <c:v>0.108765682827677</c:v>
                </c:pt>
                <c:pt idx="152">
                  <c:v>0.109803632229185</c:v>
                </c:pt>
                <c:pt idx="153">
                  <c:v>0.110841960278035</c:v>
                </c:pt>
                <c:pt idx="154">
                  <c:v>0.111880641675664</c:v>
                </c:pt>
                <c:pt idx="155">
                  <c:v>0.112919651948983</c:v>
                </c:pt>
                <c:pt idx="156">
                  <c:v>0.113958967466922</c:v>
                </c:pt>
                <c:pt idx="157">
                  <c:v>0.11499856540620799</c:v>
                </c:pt>
                <c:pt idx="158">
                  <c:v>0.116038423852589</c:v>
                </c:pt>
                <c:pt idx="159">
                  <c:v>0.11707852181378101</c:v>
                </c:pt>
                <c:pt idx="160">
                  <c:v>0.118118839194678</c:v>
                </c:pt>
                <c:pt idx="161">
                  <c:v>0.119159356881368</c:v>
                </c:pt>
                <c:pt idx="162">
                  <c:v>0.12020005666649999</c:v>
                </c:pt>
                <c:pt idx="163">
                  <c:v>0.121240921283509</c:v>
                </c:pt>
                <c:pt idx="164">
                  <c:v>0.12228193433930901</c:v>
                </c:pt>
                <c:pt idx="165">
                  <c:v>0.123323080361188</c:v>
                </c:pt>
                <c:pt idx="166">
                  <c:v>0.12436434480638101</c:v>
                </c:pt>
                <c:pt idx="167">
                  <c:v>0.125405714062608</c:v>
                </c:pt>
                <c:pt idx="168">
                  <c:v>0.12644717548374401</c:v>
                </c:pt>
                <c:pt idx="169">
                  <c:v>0.12748871742826301</c:v>
                </c:pt>
                <c:pt idx="170">
                  <c:v>0.12853032927864799</c:v>
                </c:pt>
                <c:pt idx="171">
                  <c:v>0.12957200145214301</c:v>
                </c:pt>
                <c:pt idx="172">
                  <c:v>0.13061372539347099</c:v>
                </c:pt>
                <c:pt idx="173">
                  <c:v>0.13165549353949299</c:v>
                </c:pt>
                <c:pt idx="174">
                  <c:v>0.132697299306094</c:v>
                </c:pt>
                <c:pt idx="175">
                  <c:v>0.13373913699697601</c:v>
                </c:pt>
                <c:pt idx="176">
                  <c:v>0.13478100175767799</c:v>
                </c:pt>
                <c:pt idx="177">
                  <c:v>0.135822889475884</c:v>
                </c:pt>
                <c:pt idx="178">
                  <c:v>0.136864796680576</c:v>
                </c:pt>
                <c:pt idx="179">
                  <c:v>0.137906720453291</c:v>
                </c:pt>
                <c:pt idx="180">
                  <c:v>0.13894865832932299</c:v>
                </c:pt>
                <c:pt idx="181">
                  <c:v>0.139990608219766</c:v>
                </c:pt>
                <c:pt idx="182">
                  <c:v>0.141032568342814</c:v>
                </c:pt>
                <c:pt idx="183">
                  <c:v>0.14207453716785301</c:v>
                </c:pt>
                <c:pt idx="184">
                  <c:v>0.14311651338040199</c:v>
                </c:pt>
                <c:pt idx="185">
                  <c:v>0.14415849585233201</c:v>
                </c:pt>
                <c:pt idx="186">
                  <c:v>0.14520048361820001</c:v>
                </c:pt>
                <c:pt idx="187">
                  <c:v>0.14624247585867201</c:v>
                </c:pt>
                <c:pt idx="188">
                  <c:v>0.147284471884749</c:v>
                </c:pt>
                <c:pt idx="189">
                  <c:v>0.148326471116069</c:v>
                </c:pt>
                <c:pt idx="190">
                  <c:v>0.14936847307189999</c:v>
                </c:pt>
                <c:pt idx="191">
                  <c:v>0.150410477355056</c:v>
                </c:pt>
                <c:pt idx="192">
                  <c:v>0.15145248363474501</c:v>
                </c:pt>
                <c:pt idx="193">
                  <c:v>0.15249449163691101</c:v>
                </c:pt>
                <c:pt idx="194">
                  <c:v>0.153536501131352</c:v>
                </c:pt>
                <c:pt idx="195">
                  <c:v>0.15457851192577901</c:v>
                </c:pt>
                <c:pt idx="196">
                  <c:v>0.15562052385827499</c:v>
                </c:pt>
                <c:pt idx="197">
                  <c:v>0.156662536791465</c:v>
                </c:pt>
                <c:pt idx="198">
                  <c:v>0.157704550607665</c:v>
                </c:pt>
                <c:pt idx="199">
                  <c:v>0.158746565206765</c:v>
                </c:pt>
                <c:pt idx="200">
                  <c:v>0.15978858050226799</c:v>
                </c:pt>
                <c:pt idx="201">
                  <c:v>0.16083059641876901</c:v>
                </c:pt>
                <c:pt idx="202">
                  <c:v>0.161872612889567</c:v>
                </c:pt>
                <c:pt idx="203">
                  <c:v>0.16291462985636901</c:v>
                </c:pt>
                <c:pt idx="204">
                  <c:v>0.16395664726806899</c:v>
                </c:pt>
                <c:pt idx="205">
                  <c:v>0.164998665080342</c:v>
                </c:pt>
                <c:pt idx="206">
                  <c:v>0.166040683253008</c:v>
                </c:pt>
                <c:pt idx="207">
                  <c:v>0.16708270175138101</c:v>
                </c:pt>
                <c:pt idx="208">
                  <c:v>0.168124720544062</c:v>
                </c:pt>
                <c:pt idx="209">
                  <c:v>0.16916673960261699</c:v>
                </c:pt>
                <c:pt idx="210">
                  <c:v>0.17020875890118201</c:v>
                </c:pt>
                <c:pt idx="211">
                  <c:v>0.171250778416735</c:v>
                </c:pt>
                <c:pt idx="212">
                  <c:v>0.17229279812878801</c:v>
                </c:pt>
                <c:pt idx="213">
                  <c:v>0.17333481801879</c:v>
                </c:pt>
                <c:pt idx="214">
                  <c:v>0.174376838069563</c:v>
                </c:pt>
                <c:pt idx="215">
                  <c:v>0.17541885826556999</c:v>
                </c:pt>
                <c:pt idx="216">
                  <c:v>0.176460878592516</c:v>
                </c:pt>
                <c:pt idx="217">
                  <c:v>0.177502899037212</c:v>
                </c:pt>
                <c:pt idx="218">
                  <c:v>0.17854491958802399</c:v>
                </c:pt>
                <c:pt idx="219">
                  <c:v>0.179586940234266</c:v>
                </c:pt>
                <c:pt idx="220">
                  <c:v>0.18062896096685499</c:v>
                </c:pt>
                <c:pt idx="221">
                  <c:v>0.181670981777841</c:v>
                </c:pt>
                <c:pt idx="222">
                  <c:v>0.182713002659742</c:v>
                </c:pt>
                <c:pt idx="223">
                  <c:v>0.18375502360582999</c:v>
                </c:pt>
                <c:pt idx="224">
                  <c:v>0.18479704460962701</c:v>
                </c:pt>
                <c:pt idx="225">
                  <c:v>0.18583906566539901</c:v>
                </c:pt>
                <c:pt idx="226">
                  <c:v>0.18688108676729001</c:v>
                </c:pt>
                <c:pt idx="227">
                  <c:v>0.187923107909892</c:v>
                </c:pt>
                <c:pt idx="228">
                  <c:v>0.18896512908853699</c:v>
                </c:pt>
                <c:pt idx="229">
                  <c:v>0.19000715029867499</c:v>
                </c:pt>
                <c:pt idx="230">
                  <c:v>0.19104917153675799</c:v>
                </c:pt>
                <c:pt idx="231">
                  <c:v>0.19209119279971501</c:v>
                </c:pt>
                <c:pt idx="232">
                  <c:v>0.19313321408407999</c:v>
                </c:pt>
                <c:pt idx="233">
                  <c:v>0.19417523538699999</c:v>
                </c:pt>
                <c:pt idx="234">
                  <c:v>0.195217256706367</c:v>
                </c:pt>
                <c:pt idx="235">
                  <c:v>0.19625927804080401</c:v>
                </c:pt>
                <c:pt idx="236">
                  <c:v>0.197301299388351</c:v>
                </c:pt>
                <c:pt idx="237">
                  <c:v>0.198343320746249</c:v>
                </c:pt>
                <c:pt idx="238">
                  <c:v>0.19938534211223999</c:v>
                </c:pt>
                <c:pt idx="239">
                  <c:v>0.20042736348451401</c:v>
                </c:pt>
                <c:pt idx="240">
                  <c:v>0.20146938486232499</c:v>
                </c:pt>
                <c:pt idx="241">
                  <c:v>0.20251140624495101</c:v>
                </c:pt>
                <c:pt idx="242">
                  <c:v>0.20355342763140399</c:v>
                </c:pt>
                <c:pt idx="243">
                  <c:v>0.20459544902055499</c:v>
                </c:pt>
                <c:pt idx="244">
                  <c:v>0.20563747041118599</c:v>
                </c:pt>
                <c:pt idx="245">
                  <c:v>0.20667949180307801</c:v>
                </c:pt>
                <c:pt idx="246">
                  <c:v>0.207721513195847</c:v>
                </c:pt>
                <c:pt idx="247">
                  <c:v>0.20876353458934099</c:v>
                </c:pt>
                <c:pt idx="248">
                  <c:v>0.20980555598350201</c:v>
                </c:pt>
                <c:pt idx="249">
                  <c:v>0.210847577378277</c:v>
                </c:pt>
                <c:pt idx="250">
                  <c:v>0.21188959877361599</c:v>
                </c:pt>
                <c:pt idx="251">
                  <c:v>0.212931620169476</c:v>
                </c:pt>
                <c:pt idx="252">
                  <c:v>0.213973641565814</c:v>
                </c:pt>
                <c:pt idx="253">
                  <c:v>0.215015662962592</c:v>
                </c:pt>
                <c:pt idx="254">
                  <c:v>0.21605768435976999</c:v>
                </c:pt>
                <c:pt idx="255">
                  <c:v>0.21709970575703699</c:v>
                </c:pt>
                <c:pt idx="256">
                  <c:v>0.21814172715430399</c:v>
                </c:pt>
                <c:pt idx="257">
                  <c:v>0.21918374855157099</c:v>
                </c:pt>
                <c:pt idx="258">
                  <c:v>0.220225769948838</c:v>
                </c:pt>
                <c:pt idx="259">
                  <c:v>0.221267791346105</c:v>
                </c:pt>
                <c:pt idx="260">
                  <c:v>0.222309812743372</c:v>
                </c:pt>
                <c:pt idx="261">
                  <c:v>0.223351834140639</c:v>
                </c:pt>
                <c:pt idx="262">
                  <c:v>0.224393855537907</c:v>
                </c:pt>
                <c:pt idx="263">
                  <c:v>0.225435876935174</c:v>
                </c:pt>
                <c:pt idx="264">
                  <c:v>0.226477898332441</c:v>
                </c:pt>
                <c:pt idx="265">
                  <c:v>0.227519919729708</c:v>
                </c:pt>
                <c:pt idx="266">
                  <c:v>0.228561941126975</c:v>
                </c:pt>
                <c:pt idx="267">
                  <c:v>0.22960396252424201</c:v>
                </c:pt>
                <c:pt idx="268">
                  <c:v>0.23064598392150901</c:v>
                </c:pt>
                <c:pt idx="269">
                  <c:v>0.23168800531877701</c:v>
                </c:pt>
                <c:pt idx="270">
                  <c:v>0.23273002671604401</c:v>
                </c:pt>
                <c:pt idx="271">
                  <c:v>0.23377204811331101</c:v>
                </c:pt>
                <c:pt idx="272">
                  <c:v>0.23481406951057801</c:v>
                </c:pt>
                <c:pt idx="273">
                  <c:v>0.23585609090784501</c:v>
                </c:pt>
                <c:pt idx="274">
                  <c:v>0.23689811230511201</c:v>
                </c:pt>
                <c:pt idx="275">
                  <c:v>0.23794013370237899</c:v>
                </c:pt>
                <c:pt idx="276">
                  <c:v>0.23898215509964599</c:v>
                </c:pt>
                <c:pt idx="277">
                  <c:v>0.24002417649691299</c:v>
                </c:pt>
                <c:pt idx="278">
                  <c:v>0.24106619789418099</c:v>
                </c:pt>
                <c:pt idx="279">
                  <c:v>0.24210821929144799</c:v>
                </c:pt>
                <c:pt idx="280">
                  <c:v>0.24315024068871499</c:v>
                </c:pt>
                <c:pt idx="281">
                  <c:v>0.24419226208598199</c:v>
                </c:pt>
                <c:pt idx="282">
                  <c:v>0.24523428348324899</c:v>
                </c:pt>
                <c:pt idx="283">
                  <c:v>0.24627630488051599</c:v>
                </c:pt>
                <c:pt idx="284">
                  <c:v>0.247318326277783</c:v>
                </c:pt>
                <c:pt idx="285">
                  <c:v>0.24836034767505</c:v>
                </c:pt>
                <c:pt idx="286">
                  <c:v>0.249402369072317</c:v>
                </c:pt>
                <c:pt idx="287">
                  <c:v>0.250444390469585</c:v>
                </c:pt>
                <c:pt idx="288">
                  <c:v>0.251486411866852</c:v>
                </c:pt>
                <c:pt idx="289">
                  <c:v>0.252528433264119</c:v>
                </c:pt>
                <c:pt idx="290">
                  <c:v>0.253570454661386</c:v>
                </c:pt>
                <c:pt idx="291">
                  <c:v>0.254612476058653</c:v>
                </c:pt>
                <c:pt idx="292">
                  <c:v>0.25565449745592</c:v>
                </c:pt>
                <c:pt idx="293">
                  <c:v>0.25669651885318701</c:v>
                </c:pt>
                <c:pt idx="294">
                  <c:v>0.25773854025045401</c:v>
                </c:pt>
                <c:pt idx="295">
                  <c:v>0.25878056164772201</c:v>
                </c:pt>
                <c:pt idx="296">
                  <c:v>0.25982258304498901</c:v>
                </c:pt>
                <c:pt idx="297">
                  <c:v>0.26086460444225601</c:v>
                </c:pt>
                <c:pt idx="298">
                  <c:v>0.26190662583952301</c:v>
                </c:pt>
                <c:pt idx="299">
                  <c:v>0.26294864723679001</c:v>
                </c:pt>
                <c:pt idx="300">
                  <c:v>0.26399066863405701</c:v>
                </c:pt>
                <c:pt idx="301">
                  <c:v>0.26503269003132401</c:v>
                </c:pt>
                <c:pt idx="302">
                  <c:v>0.26607471142859102</c:v>
                </c:pt>
                <c:pt idx="303">
                  <c:v>0.26711673282585902</c:v>
                </c:pt>
                <c:pt idx="304">
                  <c:v>0.26815875422312602</c:v>
                </c:pt>
                <c:pt idx="305">
                  <c:v>0.26920077562039302</c:v>
                </c:pt>
                <c:pt idx="306">
                  <c:v>0.27024279701766002</c:v>
                </c:pt>
                <c:pt idx="307">
                  <c:v>0.27128481841492702</c:v>
                </c:pt>
                <c:pt idx="308">
                  <c:v>0.27232683981219402</c:v>
                </c:pt>
                <c:pt idx="309">
                  <c:v>0.27336886120946102</c:v>
                </c:pt>
                <c:pt idx="310">
                  <c:v>0.27441088260672902</c:v>
                </c:pt>
                <c:pt idx="311">
                  <c:v>0.27545290400399602</c:v>
                </c:pt>
                <c:pt idx="312">
                  <c:v>0.27649492540126303</c:v>
                </c:pt>
                <c:pt idx="313">
                  <c:v>0.27753694679852903</c:v>
                </c:pt>
                <c:pt idx="314">
                  <c:v>0.27857896819579703</c:v>
                </c:pt>
                <c:pt idx="315">
                  <c:v>0.27962098959306397</c:v>
                </c:pt>
                <c:pt idx="316">
                  <c:v>0.28066301099033097</c:v>
                </c:pt>
                <c:pt idx="317">
                  <c:v>0.28170503238759798</c:v>
                </c:pt>
                <c:pt idx="318">
                  <c:v>0.28274705378486498</c:v>
                </c:pt>
                <c:pt idx="319">
                  <c:v>0.28378907518213198</c:v>
                </c:pt>
                <c:pt idx="320">
                  <c:v>0.28483109657939998</c:v>
                </c:pt>
                <c:pt idx="321">
                  <c:v>0.28587311797666598</c:v>
                </c:pt>
                <c:pt idx="322">
                  <c:v>0.28691513937393398</c:v>
                </c:pt>
                <c:pt idx="323">
                  <c:v>0.28795716077120098</c:v>
                </c:pt>
                <c:pt idx="324">
                  <c:v>0.28899918216846798</c:v>
                </c:pt>
                <c:pt idx="325">
                  <c:v>0.29004120356573498</c:v>
                </c:pt>
                <c:pt idx="326">
                  <c:v>0.29108322496300199</c:v>
                </c:pt>
                <c:pt idx="327">
                  <c:v>0.29212524636026899</c:v>
                </c:pt>
                <c:pt idx="328">
                  <c:v>0.29316726775753599</c:v>
                </c:pt>
                <c:pt idx="329">
                  <c:v>0.29420928915480299</c:v>
                </c:pt>
                <c:pt idx="330">
                  <c:v>0.29525131055207099</c:v>
                </c:pt>
                <c:pt idx="331">
                  <c:v>0.29629333194933799</c:v>
                </c:pt>
                <c:pt idx="332">
                  <c:v>0.29733535334660499</c:v>
                </c:pt>
                <c:pt idx="333">
                  <c:v>0.29837737474387199</c:v>
                </c:pt>
                <c:pt idx="334">
                  <c:v>0.29941939614113899</c:v>
                </c:pt>
                <c:pt idx="335">
                  <c:v>0.30046141753840599</c:v>
                </c:pt>
                <c:pt idx="336">
                  <c:v>0.301503438935673</c:v>
                </c:pt>
                <c:pt idx="337">
                  <c:v>0.302545460332941</c:v>
                </c:pt>
                <c:pt idx="338">
                  <c:v>0.303587481730207</c:v>
                </c:pt>
                <c:pt idx="339">
                  <c:v>0.304629503127475</c:v>
                </c:pt>
                <c:pt idx="340">
                  <c:v>0.305671524524742</c:v>
                </c:pt>
                <c:pt idx="341">
                  <c:v>0.306713545922009</c:v>
                </c:pt>
                <c:pt idx="342">
                  <c:v>0.307755567319276</c:v>
                </c:pt>
                <c:pt idx="343">
                  <c:v>0.308797588716543</c:v>
                </c:pt>
                <c:pt idx="344">
                  <c:v>0.30983961011381</c:v>
                </c:pt>
                <c:pt idx="345">
                  <c:v>0.31088163151107701</c:v>
                </c:pt>
                <c:pt idx="346">
                  <c:v>0.31192365290834401</c:v>
                </c:pt>
                <c:pt idx="347">
                  <c:v>0.31296567430561201</c:v>
                </c:pt>
                <c:pt idx="348">
                  <c:v>0.31400769570287801</c:v>
                </c:pt>
                <c:pt idx="349">
                  <c:v>0.31504971710014601</c:v>
                </c:pt>
                <c:pt idx="350">
                  <c:v>0.31609173849741301</c:v>
                </c:pt>
                <c:pt idx="351">
                  <c:v>0.31713375989468001</c:v>
                </c:pt>
                <c:pt idx="352">
                  <c:v>0.31817578129194701</c:v>
                </c:pt>
                <c:pt idx="353">
                  <c:v>0.31921780268921401</c:v>
                </c:pt>
                <c:pt idx="354">
                  <c:v>0.32025982408648102</c:v>
                </c:pt>
                <c:pt idx="355">
                  <c:v>0.32130184548374802</c:v>
                </c:pt>
                <c:pt idx="356">
                  <c:v>0.32234386688101602</c:v>
                </c:pt>
                <c:pt idx="357">
                  <c:v>0.32338588827828302</c:v>
                </c:pt>
                <c:pt idx="358">
                  <c:v>0.32442790967555002</c:v>
                </c:pt>
                <c:pt idx="359">
                  <c:v>0.32546993107281702</c:v>
                </c:pt>
                <c:pt idx="360">
                  <c:v>0.32651195247008402</c:v>
                </c:pt>
                <c:pt idx="361">
                  <c:v>0.32755397386735102</c:v>
                </c:pt>
                <c:pt idx="362">
                  <c:v>0.32859599526461802</c:v>
                </c:pt>
                <c:pt idx="363">
                  <c:v>0.32963801666188502</c:v>
                </c:pt>
                <c:pt idx="364">
                  <c:v>0.33068003805915303</c:v>
                </c:pt>
                <c:pt idx="365">
                  <c:v>0.33172205945642003</c:v>
                </c:pt>
                <c:pt idx="366">
                  <c:v>0.33276408085368703</c:v>
                </c:pt>
                <c:pt idx="367">
                  <c:v>0.33380610225095397</c:v>
                </c:pt>
                <c:pt idx="368">
                  <c:v>0.33484812364822097</c:v>
                </c:pt>
                <c:pt idx="369">
                  <c:v>0.33589014504548798</c:v>
                </c:pt>
                <c:pt idx="370">
                  <c:v>0.33693216644275498</c:v>
                </c:pt>
                <c:pt idx="371">
                  <c:v>0.33797418784002198</c:v>
                </c:pt>
                <c:pt idx="372">
                  <c:v>0.33901620923728898</c:v>
                </c:pt>
                <c:pt idx="373">
                  <c:v>0.34005823063455698</c:v>
                </c:pt>
                <c:pt idx="374">
                  <c:v>0.34110025203182398</c:v>
                </c:pt>
                <c:pt idx="375">
                  <c:v>0.34214227342909098</c:v>
                </c:pt>
                <c:pt idx="376">
                  <c:v>0.34318429482635798</c:v>
                </c:pt>
                <c:pt idx="377">
                  <c:v>0.34422631622362498</c:v>
                </c:pt>
                <c:pt idx="378">
                  <c:v>0.34526833762089199</c:v>
                </c:pt>
                <c:pt idx="379">
                  <c:v>0.34631035901815899</c:v>
                </c:pt>
                <c:pt idx="380">
                  <c:v>0.34735238041542599</c:v>
                </c:pt>
                <c:pt idx="381">
                  <c:v>0.34839440181269299</c:v>
                </c:pt>
                <c:pt idx="382">
                  <c:v>0.34943642320995999</c:v>
                </c:pt>
                <c:pt idx="383">
                  <c:v>0.35047844460722699</c:v>
                </c:pt>
                <c:pt idx="384">
                  <c:v>0.35152046600449399</c:v>
                </c:pt>
                <c:pt idx="385">
                  <c:v>0.35256248740176199</c:v>
                </c:pt>
                <c:pt idx="386">
                  <c:v>0.35360450879902899</c:v>
                </c:pt>
                <c:pt idx="387">
                  <c:v>0.35464653019629599</c:v>
                </c:pt>
                <c:pt idx="388">
                  <c:v>0.355688551593563</c:v>
                </c:pt>
                <c:pt idx="389">
                  <c:v>0.35673057299083</c:v>
                </c:pt>
                <c:pt idx="390">
                  <c:v>0.357772594388097</c:v>
                </c:pt>
                <c:pt idx="391">
                  <c:v>0.358814615785364</c:v>
                </c:pt>
                <c:pt idx="392">
                  <c:v>0.359856637182631</c:v>
                </c:pt>
                <c:pt idx="393">
                  <c:v>0.360898658579898</c:v>
                </c:pt>
                <c:pt idx="394">
                  <c:v>0.361940679977165</c:v>
                </c:pt>
                <c:pt idx="395">
                  <c:v>0.362982701374432</c:v>
                </c:pt>
                <c:pt idx="396">
                  <c:v>0.36402472277169901</c:v>
                </c:pt>
                <c:pt idx="397">
                  <c:v>0.36506674416896601</c:v>
                </c:pt>
                <c:pt idx="398">
                  <c:v>0.36610876556623301</c:v>
                </c:pt>
                <c:pt idx="399">
                  <c:v>0.36715078696350001</c:v>
                </c:pt>
                <c:pt idx="400">
                  <c:v>0.36819280836076701</c:v>
                </c:pt>
                <c:pt idx="401">
                  <c:v>0.36923482975803501</c:v>
                </c:pt>
                <c:pt idx="402">
                  <c:v>0.37027685115530201</c:v>
                </c:pt>
                <c:pt idx="403">
                  <c:v>0.37131887255256901</c:v>
                </c:pt>
                <c:pt idx="404">
                  <c:v>0.37236089394983601</c:v>
                </c:pt>
                <c:pt idx="405">
                  <c:v>0.37340291534710301</c:v>
                </c:pt>
                <c:pt idx="406">
                  <c:v>0.37444493674437002</c:v>
                </c:pt>
                <c:pt idx="407">
                  <c:v>0.37548695814163702</c:v>
                </c:pt>
                <c:pt idx="408">
                  <c:v>0.37652897953890402</c:v>
                </c:pt>
                <c:pt idx="409">
                  <c:v>0.37757100093617102</c:v>
                </c:pt>
                <c:pt idx="410">
                  <c:v>0.37861302233343802</c:v>
                </c:pt>
                <c:pt idx="411">
                  <c:v>0.37965504373070502</c:v>
                </c:pt>
                <c:pt idx="412">
                  <c:v>0.38069706512797202</c:v>
                </c:pt>
                <c:pt idx="413">
                  <c:v>0.38173908652523902</c:v>
                </c:pt>
                <c:pt idx="414">
                  <c:v>0.38278110792250702</c:v>
                </c:pt>
                <c:pt idx="415">
                  <c:v>0.38382312931977403</c:v>
                </c:pt>
                <c:pt idx="416">
                  <c:v>0.38486515071704103</c:v>
                </c:pt>
                <c:pt idx="417">
                  <c:v>0.38590717211430797</c:v>
                </c:pt>
                <c:pt idx="418">
                  <c:v>0.38694919351157497</c:v>
                </c:pt>
                <c:pt idx="419">
                  <c:v>0.38799121490884197</c:v>
                </c:pt>
                <c:pt idx="420">
                  <c:v>0.38903323630610898</c:v>
                </c:pt>
                <c:pt idx="421">
                  <c:v>0.39007525770337598</c:v>
                </c:pt>
                <c:pt idx="422">
                  <c:v>0.39111727910064298</c:v>
                </c:pt>
                <c:pt idx="423">
                  <c:v>0.39215930049790998</c:v>
                </c:pt>
                <c:pt idx="424">
                  <c:v>0.39320132189517698</c:v>
                </c:pt>
                <c:pt idx="425">
                  <c:v>0.39424334329244398</c:v>
                </c:pt>
                <c:pt idx="426">
                  <c:v>0.39528536468971198</c:v>
                </c:pt>
                <c:pt idx="427">
                  <c:v>0.39632738608697798</c:v>
                </c:pt>
                <c:pt idx="428">
                  <c:v>0.39736940748424598</c:v>
                </c:pt>
                <c:pt idx="429">
                  <c:v>0.39841142888151299</c:v>
                </c:pt>
                <c:pt idx="430">
                  <c:v>0.39945345027877999</c:v>
                </c:pt>
                <c:pt idx="431">
                  <c:v>0.40049547167604699</c:v>
                </c:pt>
                <c:pt idx="432">
                  <c:v>0.40153749307331399</c:v>
                </c:pt>
                <c:pt idx="433">
                  <c:v>0.40257951447058099</c:v>
                </c:pt>
                <c:pt idx="434">
                  <c:v>0.40362153586784799</c:v>
                </c:pt>
                <c:pt idx="435">
                  <c:v>0.40466355726511499</c:v>
                </c:pt>
                <c:pt idx="436">
                  <c:v>0.40570557866238199</c:v>
                </c:pt>
                <c:pt idx="437">
                  <c:v>0.40674760005964899</c:v>
                </c:pt>
                <c:pt idx="438">
                  <c:v>0.407789621456916</c:v>
                </c:pt>
                <c:pt idx="439">
                  <c:v>0.408831642854183</c:v>
                </c:pt>
                <c:pt idx="440">
                  <c:v>0.40987366425145</c:v>
                </c:pt>
                <c:pt idx="441">
                  <c:v>0.410915685648718</c:v>
                </c:pt>
                <c:pt idx="442">
                  <c:v>0.411957707045985</c:v>
                </c:pt>
                <c:pt idx="443">
                  <c:v>0.412999728443252</c:v>
                </c:pt>
                <c:pt idx="444">
                  <c:v>0.414041749840519</c:v>
                </c:pt>
                <c:pt idx="445">
                  <c:v>0.415083771237786</c:v>
                </c:pt>
                <c:pt idx="446">
                  <c:v>0.416125792635053</c:v>
                </c:pt>
                <c:pt idx="447">
                  <c:v>0.41716781403232001</c:v>
                </c:pt>
                <c:pt idx="448">
                  <c:v>0.41820983542958701</c:v>
                </c:pt>
                <c:pt idx="449">
                  <c:v>0.41925185682685401</c:v>
                </c:pt>
                <c:pt idx="450">
                  <c:v>0.42029387822412101</c:v>
                </c:pt>
                <c:pt idx="451">
                  <c:v>0.42133589962138801</c:v>
                </c:pt>
                <c:pt idx="452">
                  <c:v>0.42237792101865501</c:v>
                </c:pt>
                <c:pt idx="453">
                  <c:v>0.42341994241592301</c:v>
                </c:pt>
                <c:pt idx="454">
                  <c:v>0.42446196381318901</c:v>
                </c:pt>
                <c:pt idx="455">
                  <c:v>0.42550398521045601</c:v>
                </c:pt>
                <c:pt idx="456">
                  <c:v>0.42654600660772302</c:v>
                </c:pt>
                <c:pt idx="457">
                  <c:v>0.42758802800499102</c:v>
                </c:pt>
                <c:pt idx="458">
                  <c:v>0.42863004940225702</c:v>
                </c:pt>
                <c:pt idx="459">
                  <c:v>0.42967207079952502</c:v>
                </c:pt>
                <c:pt idx="460">
                  <c:v>0.43071409219679202</c:v>
                </c:pt>
                <c:pt idx="461">
                  <c:v>0.43175611359405902</c:v>
                </c:pt>
                <c:pt idx="462">
                  <c:v>0.43279813499132602</c:v>
                </c:pt>
                <c:pt idx="463">
                  <c:v>0.43384015638859302</c:v>
                </c:pt>
                <c:pt idx="464">
                  <c:v>0.43488217778586002</c:v>
                </c:pt>
                <c:pt idx="465">
                  <c:v>0.43592419918312703</c:v>
                </c:pt>
                <c:pt idx="466">
                  <c:v>0.43696622058039503</c:v>
                </c:pt>
                <c:pt idx="467">
                  <c:v>0.43800824197766097</c:v>
                </c:pt>
                <c:pt idx="468">
                  <c:v>0.43905026337492897</c:v>
                </c:pt>
                <c:pt idx="469">
                  <c:v>0.44009228477219597</c:v>
                </c:pt>
                <c:pt idx="470">
                  <c:v>0.44113430616946298</c:v>
                </c:pt>
                <c:pt idx="471">
                  <c:v>0.44217632756672998</c:v>
                </c:pt>
                <c:pt idx="472">
                  <c:v>0.44321834896399698</c:v>
                </c:pt>
                <c:pt idx="473">
                  <c:v>0.44426037036126498</c:v>
                </c:pt>
                <c:pt idx="474">
                  <c:v>0.44530239175853198</c:v>
                </c:pt>
                <c:pt idx="475">
                  <c:v>0.44634441315579798</c:v>
                </c:pt>
                <c:pt idx="476">
                  <c:v>0.44738643455306498</c:v>
                </c:pt>
                <c:pt idx="477">
                  <c:v>0.44842845595033198</c:v>
                </c:pt>
                <c:pt idx="478">
                  <c:v>0.44947047734759898</c:v>
                </c:pt>
                <c:pt idx="479">
                  <c:v>0.45051249874486599</c:v>
                </c:pt>
                <c:pt idx="480">
                  <c:v>0.45155452014213299</c:v>
                </c:pt>
                <c:pt idx="481">
                  <c:v>0.45259654153939999</c:v>
                </c:pt>
                <c:pt idx="482">
                  <c:v>0.45363856293666799</c:v>
                </c:pt>
                <c:pt idx="483">
                  <c:v>0.45468058433393399</c:v>
                </c:pt>
                <c:pt idx="484">
                  <c:v>0.45572260573120199</c:v>
                </c:pt>
                <c:pt idx="485">
                  <c:v>0.45676462712846899</c:v>
                </c:pt>
                <c:pt idx="486">
                  <c:v>0.45780664852573599</c:v>
                </c:pt>
                <c:pt idx="487">
                  <c:v>0.45884866992300299</c:v>
                </c:pt>
                <c:pt idx="488">
                  <c:v>0.45989069132027</c:v>
                </c:pt>
                <c:pt idx="489">
                  <c:v>0.460932712717537</c:v>
                </c:pt>
                <c:pt idx="490">
                  <c:v>0.461974734114804</c:v>
                </c:pt>
                <c:pt idx="491">
                  <c:v>0.463016755512071</c:v>
                </c:pt>
                <c:pt idx="492">
                  <c:v>0.464058776909338</c:v>
                </c:pt>
                <c:pt idx="493">
                  <c:v>0.465100798306605</c:v>
                </c:pt>
                <c:pt idx="494">
                  <c:v>0.466142819703873</c:v>
                </c:pt>
                <c:pt idx="495">
                  <c:v>0.46718484110114</c:v>
                </c:pt>
                <c:pt idx="496">
                  <c:v>0.468226862498406</c:v>
                </c:pt>
                <c:pt idx="497">
                  <c:v>0.46926888389567301</c:v>
                </c:pt>
                <c:pt idx="498">
                  <c:v>0.47031090529294101</c:v>
                </c:pt>
                <c:pt idx="499">
                  <c:v>0.47135292669020801</c:v>
                </c:pt>
                <c:pt idx="500">
                  <c:v>0.47239494808747501</c:v>
                </c:pt>
                <c:pt idx="501">
                  <c:v>0.47343696948474201</c:v>
                </c:pt>
                <c:pt idx="502">
                  <c:v>0.47447899088200901</c:v>
                </c:pt>
                <c:pt idx="503">
                  <c:v>0.47552101227927601</c:v>
                </c:pt>
                <c:pt idx="504">
                  <c:v>0.47656303367654301</c:v>
                </c:pt>
                <c:pt idx="505">
                  <c:v>0.47760505507381001</c:v>
                </c:pt>
                <c:pt idx="506">
                  <c:v>0.47864707647107801</c:v>
                </c:pt>
                <c:pt idx="507">
                  <c:v>0.47968909786834402</c:v>
                </c:pt>
                <c:pt idx="508">
                  <c:v>0.48073111926561102</c:v>
                </c:pt>
                <c:pt idx="509">
                  <c:v>0.48177314066287902</c:v>
                </c:pt>
                <c:pt idx="510">
                  <c:v>0.48281516206014602</c:v>
                </c:pt>
                <c:pt idx="511">
                  <c:v>0.48385718345741302</c:v>
                </c:pt>
                <c:pt idx="512">
                  <c:v>0.48489920485468002</c:v>
                </c:pt>
                <c:pt idx="513">
                  <c:v>0.48594122625194702</c:v>
                </c:pt>
                <c:pt idx="514">
                  <c:v>0.48698324764921402</c:v>
                </c:pt>
                <c:pt idx="515">
                  <c:v>0.48802526904648103</c:v>
                </c:pt>
                <c:pt idx="516">
                  <c:v>0.48906729044374803</c:v>
                </c:pt>
                <c:pt idx="517">
                  <c:v>0.49010931184101503</c:v>
                </c:pt>
                <c:pt idx="518">
                  <c:v>0.49115133323828197</c:v>
                </c:pt>
                <c:pt idx="519">
                  <c:v>0.49219335463554897</c:v>
                </c:pt>
                <c:pt idx="520">
                  <c:v>0.49323537603281598</c:v>
                </c:pt>
                <c:pt idx="521">
                  <c:v>0.49427739743008298</c:v>
                </c:pt>
                <c:pt idx="522">
                  <c:v>0.49531941882734998</c:v>
                </c:pt>
                <c:pt idx="523">
                  <c:v>0.49636144022461698</c:v>
                </c:pt>
                <c:pt idx="524">
                  <c:v>0.49740346162188498</c:v>
                </c:pt>
                <c:pt idx="525">
                  <c:v>0.49844548301915198</c:v>
                </c:pt>
                <c:pt idx="526">
                  <c:v>0.49948750441641898</c:v>
                </c:pt>
                <c:pt idx="527">
                  <c:v>0.50052952581368604</c:v>
                </c:pt>
                <c:pt idx="528">
                  <c:v>0.50157154721095298</c:v>
                </c:pt>
                <c:pt idx="529">
                  <c:v>0.50261356860822004</c:v>
                </c:pt>
                <c:pt idx="530">
                  <c:v>0.50365559000548699</c:v>
                </c:pt>
                <c:pt idx="531">
                  <c:v>0.50469761140275404</c:v>
                </c:pt>
                <c:pt idx="532">
                  <c:v>0.50573963280002099</c:v>
                </c:pt>
                <c:pt idx="533">
                  <c:v>0.50678165419728805</c:v>
                </c:pt>
                <c:pt idx="534">
                  <c:v>0.50782367559455499</c:v>
                </c:pt>
                <c:pt idx="535">
                  <c:v>0.50886569699182205</c:v>
                </c:pt>
                <c:pt idx="536">
                  <c:v>0.50990771838908999</c:v>
                </c:pt>
                <c:pt idx="537">
                  <c:v>0.51094973978635605</c:v>
                </c:pt>
                <c:pt idx="538">
                  <c:v>0.51199176118362399</c:v>
                </c:pt>
                <c:pt idx="539">
                  <c:v>0.51303378258089005</c:v>
                </c:pt>
                <c:pt idx="540">
                  <c:v>0.514075803978158</c:v>
                </c:pt>
                <c:pt idx="541">
                  <c:v>0.51511782537542505</c:v>
                </c:pt>
                <c:pt idx="542">
                  <c:v>0.516159846772692</c:v>
                </c:pt>
                <c:pt idx="543">
                  <c:v>0.51720186816996006</c:v>
                </c:pt>
                <c:pt idx="544">
                  <c:v>0.518243889567226</c:v>
                </c:pt>
                <c:pt idx="545">
                  <c:v>0.51928591096449295</c:v>
                </c:pt>
                <c:pt idx="546">
                  <c:v>0.52032793236176</c:v>
                </c:pt>
                <c:pt idx="547">
                  <c:v>0.52136995375902695</c:v>
                </c:pt>
                <c:pt idx="548">
                  <c:v>0.52241197515629401</c:v>
                </c:pt>
                <c:pt idx="549">
                  <c:v>0.52345399655356095</c:v>
                </c:pt>
                <c:pt idx="550">
                  <c:v>0.52449601795082901</c:v>
                </c:pt>
                <c:pt idx="551">
                  <c:v>0.52553803934809595</c:v>
                </c:pt>
                <c:pt idx="552">
                  <c:v>0.52658006074536301</c:v>
                </c:pt>
                <c:pt idx="553">
                  <c:v>0.52762208214262996</c:v>
                </c:pt>
                <c:pt idx="554">
                  <c:v>0.52866410353989701</c:v>
                </c:pt>
                <c:pt idx="555">
                  <c:v>0.52970612493716396</c:v>
                </c:pt>
                <c:pt idx="556">
                  <c:v>0.53074814633443101</c:v>
                </c:pt>
                <c:pt idx="557">
                  <c:v>0.53179016773169796</c:v>
                </c:pt>
                <c:pt idx="558">
                  <c:v>0.53283218912896502</c:v>
                </c:pt>
                <c:pt idx="559">
                  <c:v>0.53387421052623196</c:v>
                </c:pt>
                <c:pt idx="560">
                  <c:v>0.53491623192349902</c:v>
                </c:pt>
                <c:pt idx="561">
                  <c:v>0.53595825332076596</c:v>
                </c:pt>
                <c:pt idx="562">
                  <c:v>0.53700027471803402</c:v>
                </c:pt>
                <c:pt idx="563">
                  <c:v>0.53804229611530097</c:v>
                </c:pt>
                <c:pt idx="564">
                  <c:v>0.53908431751256802</c:v>
                </c:pt>
                <c:pt idx="565">
                  <c:v>0.54012633890983397</c:v>
                </c:pt>
                <c:pt idx="566">
                  <c:v>0.54116836030710203</c:v>
                </c:pt>
                <c:pt idx="567">
                  <c:v>0.54221038170436797</c:v>
                </c:pt>
                <c:pt idx="568">
                  <c:v>0.54325240310163603</c:v>
                </c:pt>
                <c:pt idx="569">
                  <c:v>0.54429442449890297</c:v>
                </c:pt>
                <c:pt idx="570">
                  <c:v>0.54533644589617003</c:v>
                </c:pt>
                <c:pt idx="571">
                  <c:v>0.54637846729343698</c:v>
                </c:pt>
                <c:pt idx="572">
                  <c:v>0.54742048869070403</c:v>
                </c:pt>
                <c:pt idx="573">
                  <c:v>0.54846251008797098</c:v>
                </c:pt>
                <c:pt idx="574">
                  <c:v>0.54950453148523803</c:v>
                </c:pt>
                <c:pt idx="575">
                  <c:v>0.55054655288250498</c:v>
                </c:pt>
                <c:pt idx="576">
                  <c:v>0.55158857427977304</c:v>
                </c:pt>
                <c:pt idx="577">
                  <c:v>0.55263059567703998</c:v>
                </c:pt>
                <c:pt idx="578">
                  <c:v>0.55367261707430704</c:v>
                </c:pt>
                <c:pt idx="579">
                  <c:v>0.55471463847157398</c:v>
                </c:pt>
                <c:pt idx="580">
                  <c:v>0.55575665986884004</c:v>
                </c:pt>
                <c:pt idx="581">
                  <c:v>0.55679868126610799</c:v>
                </c:pt>
                <c:pt idx="582">
                  <c:v>0.55784070266337504</c:v>
                </c:pt>
                <c:pt idx="583">
                  <c:v>0.55888272406064199</c:v>
                </c:pt>
                <c:pt idx="584">
                  <c:v>0.55992474545790905</c:v>
                </c:pt>
                <c:pt idx="585">
                  <c:v>0.56096676685517599</c:v>
                </c:pt>
                <c:pt idx="586">
                  <c:v>0.56200878825244305</c:v>
                </c:pt>
                <c:pt idx="587">
                  <c:v>0.56305080964970999</c:v>
                </c:pt>
                <c:pt idx="588">
                  <c:v>0.56409283104697805</c:v>
                </c:pt>
                <c:pt idx="589">
                  <c:v>0.565134852444244</c:v>
                </c:pt>
                <c:pt idx="590">
                  <c:v>0.56617687384151205</c:v>
                </c:pt>
                <c:pt idx="591">
                  <c:v>0.567218895238779</c:v>
                </c:pt>
                <c:pt idx="592">
                  <c:v>0.56826091663604505</c:v>
                </c:pt>
                <c:pt idx="593">
                  <c:v>0.569302938033313</c:v>
                </c:pt>
                <c:pt idx="594">
                  <c:v>0.57034495943057995</c:v>
                </c:pt>
                <c:pt idx="595">
                  <c:v>0.571386980827847</c:v>
                </c:pt>
                <c:pt idx="596">
                  <c:v>0.57242900222511395</c:v>
                </c:pt>
                <c:pt idx="597">
                  <c:v>0.573471023622381</c:v>
                </c:pt>
                <c:pt idx="598">
                  <c:v>0.57451304501964795</c:v>
                </c:pt>
                <c:pt idx="599">
                  <c:v>0.57555506641691501</c:v>
                </c:pt>
                <c:pt idx="600">
                  <c:v>0.57659708781418195</c:v>
                </c:pt>
                <c:pt idx="601">
                  <c:v>0.57763910921145001</c:v>
                </c:pt>
                <c:pt idx="602">
                  <c:v>0.57868113060871595</c:v>
                </c:pt>
                <c:pt idx="603">
                  <c:v>0.57972315200598301</c:v>
                </c:pt>
                <c:pt idx="604">
                  <c:v>0.58076517340324996</c:v>
                </c:pt>
                <c:pt idx="605">
                  <c:v>0.58180719480051801</c:v>
                </c:pt>
                <c:pt idx="606">
                  <c:v>0.58284921619778496</c:v>
                </c:pt>
                <c:pt idx="607">
                  <c:v>0.58389123759505202</c:v>
                </c:pt>
                <c:pt idx="608">
                  <c:v>0.58493325899231896</c:v>
                </c:pt>
                <c:pt idx="609">
                  <c:v>0.58597528038958602</c:v>
                </c:pt>
                <c:pt idx="610">
                  <c:v>0.58701730178685296</c:v>
                </c:pt>
                <c:pt idx="611">
                  <c:v>0.58805932318412002</c:v>
                </c:pt>
                <c:pt idx="612">
                  <c:v>0.58910134458138697</c:v>
                </c:pt>
                <c:pt idx="613">
                  <c:v>0.59014336597865502</c:v>
                </c:pt>
                <c:pt idx="614">
                  <c:v>0.59118538737592097</c:v>
                </c:pt>
                <c:pt idx="615">
                  <c:v>0.59222740877318802</c:v>
                </c:pt>
                <c:pt idx="616">
                  <c:v>0.59326943017045597</c:v>
                </c:pt>
                <c:pt idx="617">
                  <c:v>0.59431145156772203</c:v>
                </c:pt>
                <c:pt idx="618">
                  <c:v>0.59535347296498897</c:v>
                </c:pt>
                <c:pt idx="619">
                  <c:v>0.59639549436225703</c:v>
                </c:pt>
                <c:pt idx="620">
                  <c:v>0.59743751575952397</c:v>
                </c:pt>
                <c:pt idx="621">
                  <c:v>0.59847953715679103</c:v>
                </c:pt>
                <c:pt idx="622">
                  <c:v>0.59952155855405798</c:v>
                </c:pt>
                <c:pt idx="623">
                  <c:v>0.60056357995132503</c:v>
                </c:pt>
                <c:pt idx="624">
                  <c:v>0.60160560134859198</c:v>
                </c:pt>
                <c:pt idx="625">
                  <c:v>0.60264762274585904</c:v>
                </c:pt>
                <c:pt idx="626">
                  <c:v>0.60368964414312598</c:v>
                </c:pt>
                <c:pt idx="627">
                  <c:v>0.60473166554039304</c:v>
                </c:pt>
                <c:pt idx="628">
                  <c:v>0.60577368693766098</c:v>
                </c:pt>
                <c:pt idx="629">
                  <c:v>0.60681570833492704</c:v>
                </c:pt>
                <c:pt idx="630">
                  <c:v>0.60785772973219399</c:v>
                </c:pt>
                <c:pt idx="631">
                  <c:v>0.60889975112946204</c:v>
                </c:pt>
                <c:pt idx="632">
                  <c:v>0.60994177252672799</c:v>
                </c:pt>
                <c:pt idx="633">
                  <c:v>0.61098379392399604</c:v>
                </c:pt>
                <c:pt idx="634">
                  <c:v>0.61202581532126299</c:v>
                </c:pt>
                <c:pt idx="635">
                  <c:v>0.61306783671853005</c:v>
                </c:pt>
                <c:pt idx="636">
                  <c:v>0.61410985811579599</c:v>
                </c:pt>
                <c:pt idx="637">
                  <c:v>0.61515187951306405</c:v>
                </c:pt>
                <c:pt idx="638">
                  <c:v>0.61619390091033099</c:v>
                </c:pt>
                <c:pt idx="639">
                  <c:v>0.61723592230759805</c:v>
                </c:pt>
                <c:pt idx="640">
                  <c:v>0.618277943704865</c:v>
                </c:pt>
                <c:pt idx="641">
                  <c:v>0.61931996510213205</c:v>
                </c:pt>
                <c:pt idx="642">
                  <c:v>0.620361986499399</c:v>
                </c:pt>
                <c:pt idx="643">
                  <c:v>0.62140400789666606</c:v>
                </c:pt>
                <c:pt idx="644">
                  <c:v>0.622446029293933</c:v>
                </c:pt>
                <c:pt idx="645">
                  <c:v>0.62348805069119995</c:v>
                </c:pt>
                <c:pt idx="646">
                  <c:v>0.624530072088467</c:v>
                </c:pt>
                <c:pt idx="647">
                  <c:v>0.62557209348573495</c:v>
                </c:pt>
                <c:pt idx="648">
                  <c:v>0.62661411488300101</c:v>
                </c:pt>
                <c:pt idx="649">
                  <c:v>0.62765613628026895</c:v>
                </c:pt>
                <c:pt idx="650">
                  <c:v>0.62869815767753501</c:v>
                </c:pt>
                <c:pt idx="651">
                  <c:v>0.62974017907480295</c:v>
                </c:pt>
                <c:pt idx="652">
                  <c:v>0.63078220047207101</c:v>
                </c:pt>
                <c:pt idx="653">
                  <c:v>0.63182422186933695</c:v>
                </c:pt>
                <c:pt idx="654">
                  <c:v>0.63286624326660401</c:v>
                </c:pt>
                <c:pt idx="655">
                  <c:v>0.63390826466387096</c:v>
                </c:pt>
                <c:pt idx="656">
                  <c:v>0.63495028606113901</c:v>
                </c:pt>
                <c:pt idx="657">
                  <c:v>0.63599230745840496</c:v>
                </c:pt>
                <c:pt idx="658">
                  <c:v>0.63703432885567202</c:v>
                </c:pt>
                <c:pt idx="659">
                  <c:v>0.63807635025293896</c:v>
                </c:pt>
                <c:pt idx="660">
                  <c:v>0.63911837165020602</c:v>
                </c:pt>
                <c:pt idx="661">
                  <c:v>0.64016039304747396</c:v>
                </c:pt>
                <c:pt idx="662">
                  <c:v>0.64120241444474102</c:v>
                </c:pt>
                <c:pt idx="663">
                  <c:v>0.64224443584200697</c:v>
                </c:pt>
                <c:pt idx="664">
                  <c:v>0.64328645723927502</c:v>
                </c:pt>
                <c:pt idx="665">
                  <c:v>0.64432847863654097</c:v>
                </c:pt>
                <c:pt idx="666">
                  <c:v>0.64537050003380902</c:v>
                </c:pt>
                <c:pt idx="667">
                  <c:v>0.64641252143107697</c:v>
                </c:pt>
                <c:pt idx="668">
                  <c:v>0.64745454282834303</c:v>
                </c:pt>
                <c:pt idx="669">
                  <c:v>0.64849656422560997</c:v>
                </c:pt>
                <c:pt idx="670">
                  <c:v>0.64953858562287803</c:v>
                </c:pt>
                <c:pt idx="671">
                  <c:v>0.65058060702014497</c:v>
                </c:pt>
                <c:pt idx="672">
                  <c:v>0.65162262841741103</c:v>
                </c:pt>
                <c:pt idx="673">
                  <c:v>0.65266464981467798</c:v>
                </c:pt>
                <c:pt idx="674">
                  <c:v>0.65370667121194503</c:v>
                </c:pt>
                <c:pt idx="675">
                  <c:v>0.65474869260921298</c:v>
                </c:pt>
                <c:pt idx="676">
                  <c:v>0.65579071400648004</c:v>
                </c:pt>
                <c:pt idx="677">
                  <c:v>0.65683273540374698</c:v>
                </c:pt>
                <c:pt idx="678">
                  <c:v>0.65787475680101404</c:v>
                </c:pt>
                <c:pt idx="679">
                  <c:v>0.65891677819828098</c:v>
                </c:pt>
                <c:pt idx="680">
                  <c:v>0.65995879959554804</c:v>
                </c:pt>
                <c:pt idx="681">
                  <c:v>0.66100082099281499</c:v>
                </c:pt>
                <c:pt idx="682">
                  <c:v>0.66204284239008204</c:v>
                </c:pt>
                <c:pt idx="683">
                  <c:v>0.66308486378734899</c:v>
                </c:pt>
                <c:pt idx="684">
                  <c:v>0.66412688518461704</c:v>
                </c:pt>
                <c:pt idx="685">
                  <c:v>0.66516890658188299</c:v>
                </c:pt>
                <c:pt idx="686">
                  <c:v>0.66621092797915105</c:v>
                </c:pt>
                <c:pt idx="687">
                  <c:v>0.66725294937641699</c:v>
                </c:pt>
                <c:pt idx="688">
                  <c:v>0.66829497077368505</c:v>
                </c:pt>
                <c:pt idx="689">
                  <c:v>0.66933699217095199</c:v>
                </c:pt>
                <c:pt idx="690">
                  <c:v>0.67037901356821905</c:v>
                </c:pt>
                <c:pt idx="691">
                  <c:v>0.671421034965486</c:v>
                </c:pt>
                <c:pt idx="692">
                  <c:v>0.67246305636275305</c:v>
                </c:pt>
                <c:pt idx="693">
                  <c:v>0.67350507776002</c:v>
                </c:pt>
                <c:pt idx="694">
                  <c:v>0.67454709915728694</c:v>
                </c:pt>
                <c:pt idx="695">
                  <c:v>0.675589120554554</c:v>
                </c:pt>
                <c:pt idx="696">
                  <c:v>0.67663114195182095</c:v>
                </c:pt>
                <c:pt idx="697">
                  <c:v>0.677673163349089</c:v>
                </c:pt>
                <c:pt idx="698">
                  <c:v>0.67871518474635495</c:v>
                </c:pt>
                <c:pt idx="699">
                  <c:v>0.67975720614362201</c:v>
                </c:pt>
                <c:pt idx="700">
                  <c:v>0.68079922754088895</c:v>
                </c:pt>
                <c:pt idx="701">
                  <c:v>0.68184124893815601</c:v>
                </c:pt>
                <c:pt idx="702">
                  <c:v>0.68288327033542395</c:v>
                </c:pt>
                <c:pt idx="703">
                  <c:v>0.68392529173269101</c:v>
                </c:pt>
                <c:pt idx="704">
                  <c:v>0.68496731312995696</c:v>
                </c:pt>
                <c:pt idx="705">
                  <c:v>0.68600933452722501</c:v>
                </c:pt>
                <c:pt idx="706">
                  <c:v>0.68705135592449196</c:v>
                </c:pt>
                <c:pt idx="707">
                  <c:v>0.68809337732175901</c:v>
                </c:pt>
                <c:pt idx="708">
                  <c:v>0.68913539871902596</c:v>
                </c:pt>
                <c:pt idx="709">
                  <c:v>0.69017742011629302</c:v>
                </c:pt>
                <c:pt idx="710">
                  <c:v>0.69121944151355996</c:v>
                </c:pt>
                <c:pt idx="711">
                  <c:v>0.69226146291082802</c:v>
                </c:pt>
                <c:pt idx="712">
                  <c:v>0.69330348430809396</c:v>
                </c:pt>
                <c:pt idx="713">
                  <c:v>0.69434550570536102</c:v>
                </c:pt>
                <c:pt idx="714">
                  <c:v>0.69538752710262897</c:v>
                </c:pt>
                <c:pt idx="715">
                  <c:v>0.69642954849989602</c:v>
                </c:pt>
                <c:pt idx="716">
                  <c:v>0.69747156989716297</c:v>
                </c:pt>
                <c:pt idx="717">
                  <c:v>0.69851359129442903</c:v>
                </c:pt>
                <c:pt idx="718">
                  <c:v>0.69955561269169697</c:v>
                </c:pt>
                <c:pt idx="719">
                  <c:v>0.70059763408896403</c:v>
                </c:pt>
                <c:pt idx="720">
                  <c:v>0.70163965548623097</c:v>
                </c:pt>
                <c:pt idx="721">
                  <c:v>0.70268167688349703</c:v>
                </c:pt>
                <c:pt idx="722">
                  <c:v>0.70372369828076498</c:v>
                </c:pt>
                <c:pt idx="723">
                  <c:v>0.70476571967803203</c:v>
                </c:pt>
                <c:pt idx="724">
                  <c:v>0.70580774107529898</c:v>
                </c:pt>
                <c:pt idx="725">
                  <c:v>0.70684976247256703</c:v>
                </c:pt>
                <c:pt idx="726">
                  <c:v>0.70789178386983298</c:v>
                </c:pt>
                <c:pt idx="727">
                  <c:v>0.70893380526710104</c:v>
                </c:pt>
                <c:pt idx="728">
                  <c:v>0.70997582666436798</c:v>
                </c:pt>
                <c:pt idx="729">
                  <c:v>0.71101784806163404</c:v>
                </c:pt>
                <c:pt idx="730">
                  <c:v>0.71205986945890198</c:v>
                </c:pt>
                <c:pt idx="731">
                  <c:v>0.71310189085616904</c:v>
                </c:pt>
                <c:pt idx="732">
                  <c:v>0.71414391225343599</c:v>
                </c:pt>
                <c:pt idx="733">
                  <c:v>0.71518593365070304</c:v>
                </c:pt>
                <c:pt idx="734">
                  <c:v>0.71622795504796999</c:v>
                </c:pt>
                <c:pt idx="735">
                  <c:v>0.71726997644523705</c:v>
                </c:pt>
                <c:pt idx="736">
                  <c:v>0.71831199784250399</c:v>
                </c:pt>
                <c:pt idx="737">
                  <c:v>0.71935401923977105</c:v>
                </c:pt>
                <c:pt idx="738">
                  <c:v>0.72039604063703799</c:v>
                </c:pt>
                <c:pt idx="739">
                  <c:v>0.72143806203430605</c:v>
                </c:pt>
                <c:pt idx="740">
                  <c:v>0.72248008343157299</c:v>
                </c:pt>
                <c:pt idx="741">
                  <c:v>0.72352210482884005</c:v>
                </c:pt>
                <c:pt idx="742">
                  <c:v>0.724564126226107</c:v>
                </c:pt>
                <c:pt idx="743">
                  <c:v>0.72560614762337405</c:v>
                </c:pt>
                <c:pt idx="744">
                  <c:v>0.726648169020641</c:v>
                </c:pt>
                <c:pt idx="745">
                  <c:v>0.72769019041790695</c:v>
                </c:pt>
                <c:pt idx="746">
                  <c:v>0.728732211815175</c:v>
                </c:pt>
                <c:pt idx="747">
                  <c:v>0.72977423321244095</c:v>
                </c:pt>
                <c:pt idx="748">
                  <c:v>0.730816254609709</c:v>
                </c:pt>
                <c:pt idx="749">
                  <c:v>0.73185827600697595</c:v>
                </c:pt>
                <c:pt idx="750">
                  <c:v>0.73290029740424401</c:v>
                </c:pt>
                <c:pt idx="751">
                  <c:v>0.73394231880150995</c:v>
                </c:pt>
                <c:pt idx="752">
                  <c:v>0.73498434019877801</c:v>
                </c:pt>
                <c:pt idx="753">
                  <c:v>0.73602636159604495</c:v>
                </c:pt>
                <c:pt idx="754">
                  <c:v>0.73706838299331101</c:v>
                </c:pt>
                <c:pt idx="755">
                  <c:v>0.73811040439057796</c:v>
                </c:pt>
                <c:pt idx="756">
                  <c:v>0.73915242578784601</c:v>
                </c:pt>
                <c:pt idx="757">
                  <c:v>0.74019444718511196</c:v>
                </c:pt>
                <c:pt idx="758">
                  <c:v>0.74123646858238001</c:v>
                </c:pt>
                <c:pt idx="759">
                  <c:v>0.74227848997964696</c:v>
                </c:pt>
                <c:pt idx="760">
                  <c:v>0.74332051137691402</c:v>
                </c:pt>
                <c:pt idx="761">
                  <c:v>0.74436253277418096</c:v>
                </c:pt>
                <c:pt idx="762">
                  <c:v>0.74540455417144802</c:v>
                </c:pt>
                <c:pt idx="763">
                  <c:v>0.74644657556871497</c:v>
                </c:pt>
                <c:pt idx="764">
                  <c:v>0.74748859696598202</c:v>
                </c:pt>
                <c:pt idx="765">
                  <c:v>0.74853061836324997</c:v>
                </c:pt>
                <c:pt idx="766">
                  <c:v>0.74957263976051602</c:v>
                </c:pt>
                <c:pt idx="767">
                  <c:v>0.75061466115778297</c:v>
                </c:pt>
                <c:pt idx="768">
                  <c:v>0.75165668255505103</c:v>
                </c:pt>
                <c:pt idx="769">
                  <c:v>0.75269870395231697</c:v>
                </c:pt>
                <c:pt idx="770">
                  <c:v>0.75374072534958503</c:v>
                </c:pt>
                <c:pt idx="771">
                  <c:v>0.75478274674685097</c:v>
                </c:pt>
                <c:pt idx="772">
                  <c:v>0.75582476814411903</c:v>
                </c:pt>
                <c:pt idx="773">
                  <c:v>0.75686678954138598</c:v>
                </c:pt>
                <c:pt idx="774">
                  <c:v>0.75790881093865303</c:v>
                </c:pt>
                <c:pt idx="775">
                  <c:v>0.75895083233591998</c:v>
                </c:pt>
                <c:pt idx="776">
                  <c:v>0.75999285373318703</c:v>
                </c:pt>
                <c:pt idx="777">
                  <c:v>0.76103487513045398</c:v>
                </c:pt>
                <c:pt idx="778">
                  <c:v>0.76207689652772104</c:v>
                </c:pt>
                <c:pt idx="779">
                  <c:v>0.76311891792498898</c:v>
                </c:pt>
                <c:pt idx="780">
                  <c:v>0.76416093932225504</c:v>
                </c:pt>
                <c:pt idx="781">
                  <c:v>0.76520296071952199</c:v>
                </c:pt>
                <c:pt idx="782">
                  <c:v>0.76624498211679004</c:v>
                </c:pt>
                <c:pt idx="783">
                  <c:v>0.76728700351405699</c:v>
                </c:pt>
                <c:pt idx="784">
                  <c:v>0.76832902491132404</c:v>
                </c:pt>
                <c:pt idx="785">
                  <c:v>0.76937104630858999</c:v>
                </c:pt>
                <c:pt idx="786">
                  <c:v>0.77041306770585805</c:v>
                </c:pt>
                <c:pt idx="787">
                  <c:v>0.77145508910312499</c:v>
                </c:pt>
                <c:pt idx="788">
                  <c:v>0.77249711050039105</c:v>
                </c:pt>
                <c:pt idx="789">
                  <c:v>0.77353913189765799</c:v>
                </c:pt>
                <c:pt idx="790">
                  <c:v>0.77458115329492605</c:v>
                </c:pt>
                <c:pt idx="791">
                  <c:v>0.775623174692193</c:v>
                </c:pt>
                <c:pt idx="792">
                  <c:v>0.77666519608946005</c:v>
                </c:pt>
                <c:pt idx="793">
                  <c:v>0.777707217486728</c:v>
                </c:pt>
                <c:pt idx="794">
                  <c:v>0.77874923888399405</c:v>
                </c:pt>
                <c:pt idx="795">
                  <c:v>0.779791260281262</c:v>
                </c:pt>
                <c:pt idx="796">
                  <c:v>0.78083328167852795</c:v>
                </c:pt>
                <c:pt idx="797">
                  <c:v>0.781875303075795</c:v>
                </c:pt>
                <c:pt idx="798">
                  <c:v>0.78291732447306295</c:v>
                </c:pt>
                <c:pt idx="799">
                  <c:v>0.78395934587032901</c:v>
                </c:pt>
                <c:pt idx="800">
                  <c:v>0.78500136726759595</c:v>
                </c:pt>
                <c:pt idx="801">
                  <c:v>0.78604338866486401</c:v>
                </c:pt>
                <c:pt idx="802">
                  <c:v>0.78708541006213095</c:v>
                </c:pt>
                <c:pt idx="803">
                  <c:v>0.78812743145939701</c:v>
                </c:pt>
                <c:pt idx="804">
                  <c:v>0.78916945285666495</c:v>
                </c:pt>
                <c:pt idx="805">
                  <c:v>0.79021147425393201</c:v>
                </c:pt>
                <c:pt idx="806">
                  <c:v>0.79125349565119896</c:v>
                </c:pt>
                <c:pt idx="807">
                  <c:v>0.79229551704846701</c:v>
                </c:pt>
                <c:pt idx="808">
                  <c:v>0.79333753844573396</c:v>
                </c:pt>
                <c:pt idx="809">
                  <c:v>0.79437955984300002</c:v>
                </c:pt>
                <c:pt idx="810">
                  <c:v>0.79542158124026696</c:v>
                </c:pt>
                <c:pt idx="811">
                  <c:v>0.79646360263753502</c:v>
                </c:pt>
                <c:pt idx="812">
                  <c:v>0.79750562403480096</c:v>
                </c:pt>
                <c:pt idx="813">
                  <c:v>0.79854764543206902</c:v>
                </c:pt>
                <c:pt idx="814">
                  <c:v>0.79958966682933597</c:v>
                </c:pt>
                <c:pt idx="815">
                  <c:v>0.80063168822660302</c:v>
                </c:pt>
                <c:pt idx="816">
                  <c:v>0.80167370962386997</c:v>
                </c:pt>
                <c:pt idx="817">
                  <c:v>0.80271573102113802</c:v>
                </c:pt>
                <c:pt idx="818">
                  <c:v>0.80375775241840397</c:v>
                </c:pt>
                <c:pt idx="819">
                  <c:v>0.80479977381567103</c:v>
                </c:pt>
                <c:pt idx="820">
                  <c:v>0.80584179521293797</c:v>
                </c:pt>
                <c:pt idx="821">
                  <c:v>0.80688381661020503</c:v>
                </c:pt>
                <c:pt idx="822">
                  <c:v>0.80792583800747197</c:v>
                </c:pt>
                <c:pt idx="823">
                  <c:v>0.80896785940473903</c:v>
                </c:pt>
                <c:pt idx="824">
                  <c:v>0.81000988080200698</c:v>
                </c:pt>
                <c:pt idx="825">
                  <c:v>0.81105190219927403</c:v>
                </c:pt>
                <c:pt idx="826">
                  <c:v>0.81209392359654098</c:v>
                </c:pt>
                <c:pt idx="827">
                  <c:v>0.81313594499380804</c:v>
                </c:pt>
                <c:pt idx="828">
                  <c:v>0.81417796639107498</c:v>
                </c:pt>
                <c:pt idx="829">
                  <c:v>0.81521998778834204</c:v>
                </c:pt>
                <c:pt idx="830">
                  <c:v>0.81626200918560898</c:v>
                </c:pt>
                <c:pt idx="831">
                  <c:v>0.81730403058287704</c:v>
                </c:pt>
                <c:pt idx="832">
                  <c:v>0.81834605198014299</c:v>
                </c:pt>
                <c:pt idx="833">
                  <c:v>0.81938807337741004</c:v>
                </c:pt>
                <c:pt idx="834">
                  <c:v>0.82043009477467699</c:v>
                </c:pt>
                <c:pt idx="835">
                  <c:v>0.82147211617194404</c:v>
                </c:pt>
                <c:pt idx="836">
                  <c:v>0.82251413756921099</c:v>
                </c:pt>
                <c:pt idx="837">
                  <c:v>0.82355615896647805</c:v>
                </c:pt>
                <c:pt idx="838">
                  <c:v>0.82459818036374599</c:v>
                </c:pt>
                <c:pt idx="839">
                  <c:v>0.82564020176101205</c:v>
                </c:pt>
                <c:pt idx="840">
                  <c:v>0.82668222315827899</c:v>
                </c:pt>
                <c:pt idx="841">
                  <c:v>0.82772424455554605</c:v>
                </c:pt>
                <c:pt idx="842">
                  <c:v>0.828766265952813</c:v>
                </c:pt>
                <c:pt idx="843">
                  <c:v>0.82980828735008105</c:v>
                </c:pt>
                <c:pt idx="844">
                  <c:v>0.830850308747348</c:v>
                </c:pt>
                <c:pt idx="845">
                  <c:v>0.83189233014461506</c:v>
                </c:pt>
                <c:pt idx="846">
                  <c:v>0.832934351541882</c:v>
                </c:pt>
                <c:pt idx="847">
                  <c:v>0.83397637293914995</c:v>
                </c:pt>
                <c:pt idx="848">
                  <c:v>0.835018394336416</c:v>
                </c:pt>
                <c:pt idx="849">
                  <c:v>0.83606041573368395</c:v>
                </c:pt>
                <c:pt idx="850">
                  <c:v>0.837102437130951</c:v>
                </c:pt>
                <c:pt idx="851">
                  <c:v>0.83814445852821795</c:v>
                </c:pt>
                <c:pt idx="852">
                  <c:v>0.83918647992548501</c:v>
                </c:pt>
                <c:pt idx="853">
                  <c:v>0.84022850132275195</c:v>
                </c:pt>
                <c:pt idx="854">
                  <c:v>0.84127052272001901</c:v>
                </c:pt>
                <c:pt idx="855">
                  <c:v>0.84231254411728496</c:v>
                </c:pt>
                <c:pt idx="856">
                  <c:v>0.84335456551455201</c:v>
                </c:pt>
                <c:pt idx="857">
                  <c:v>0.84439658691182096</c:v>
                </c:pt>
                <c:pt idx="858">
                  <c:v>0.84543860830908801</c:v>
                </c:pt>
                <c:pt idx="859">
                  <c:v>0.84648062970635396</c:v>
                </c:pt>
                <c:pt idx="860">
                  <c:v>0.84752265110362102</c:v>
                </c:pt>
                <c:pt idx="861">
                  <c:v>0.84856467250088796</c:v>
                </c:pt>
                <c:pt idx="862">
                  <c:v>0.84960669389815502</c:v>
                </c:pt>
                <c:pt idx="863">
                  <c:v>0.85064871529542296</c:v>
                </c:pt>
                <c:pt idx="864">
                  <c:v>0.85169073669268902</c:v>
                </c:pt>
                <c:pt idx="865">
                  <c:v>0.85273275808995697</c:v>
                </c:pt>
                <c:pt idx="866">
                  <c:v>0.85377477948722302</c:v>
                </c:pt>
                <c:pt idx="867">
                  <c:v>0.85481680088449097</c:v>
                </c:pt>
              </c:numCache>
            </c:numRef>
          </c:xVal>
          <c:yVal>
            <c:numRef>
              <c:f>Sheet1!$H$3:$H$870</c:f>
              <c:numCache>
                <c:formatCode>0.00E+00</c:formatCode>
                <c:ptCount val="868"/>
                <c:pt idx="0">
                  <c:v>-1.3420683509288E-6</c:v>
                </c:pt>
                <c:pt idx="1">
                  <c:v>-1.4653645224309799E-6</c:v>
                </c:pt>
                <c:pt idx="2">
                  <c:v>-1.6028656774280901E-6</c:v>
                </c:pt>
                <c:pt idx="3">
                  <c:v>-1.7559394829832501E-6</c:v>
                </c:pt>
                <c:pt idx="4">
                  <c:v>-1.9260361822612398E-6</c:v>
                </c:pt>
                <c:pt idx="5">
                  <c:v>-2.11471930834485E-6</c:v>
                </c:pt>
                <c:pt idx="6">
                  <c:v>-2.3236721175892502E-6</c:v>
                </c:pt>
                <c:pt idx="7">
                  <c:v>-2.5547139446521502E-6</c:v>
                </c:pt>
                <c:pt idx="8">
                  <c:v>-2.80979665420949E-6</c:v>
                </c:pt>
                <c:pt idx="9">
                  <c:v>-3.0910061873760901E-6</c:v>
                </c:pt>
                <c:pt idx="10">
                  <c:v>-3.4005616158275701E-6</c:v>
                </c:pt>
                <c:pt idx="11">
                  <c:v>-3.7408105938364701E-6</c:v>
                </c:pt>
                <c:pt idx="12">
                  <c:v>-4.1142321656930102E-6</c:v>
                </c:pt>
                <c:pt idx="13">
                  <c:v>-4.5234512751621504E-6</c:v>
                </c:pt>
                <c:pt idx="14">
                  <c:v>-4.97122627737822E-6</c:v>
                </c:pt>
                <c:pt idx="15">
                  <c:v>-5.4604590387941302E-6</c:v>
                </c:pt>
                <c:pt idx="16">
                  <c:v>-5.9942079993126001E-6</c:v>
                </c:pt>
                <c:pt idx="17">
                  <c:v>-6.5757075244489598E-6</c:v>
                </c:pt>
                <c:pt idx="18">
                  <c:v>-7.2083186620935703E-6</c:v>
                </c:pt>
                <c:pt idx="19">
                  <c:v>-7.8955558070183295E-6</c:v>
                </c:pt>
                <c:pt idx="20">
                  <c:v>-8.6410963677288102E-6</c:v>
                </c:pt>
                <c:pt idx="21">
                  <c:v>-9.44876815158643E-6</c:v>
                </c:pt>
                <c:pt idx="22">
                  <c:v>-1.03225803818848E-5</c:v>
                </c:pt>
                <c:pt idx="23">
                  <c:v>-1.12667046660472E-5</c:v>
                </c:pt>
                <c:pt idx="24">
                  <c:v>-1.22854691321578E-5</c:v>
                </c:pt>
                <c:pt idx="25">
                  <c:v>-1.3383349189999301E-5</c:v>
                </c:pt>
                <c:pt idx="26">
                  <c:v>-1.4564955074755E-5</c:v>
                </c:pt>
                <c:pt idx="27">
                  <c:v>-1.5835044674029101E-5</c:v>
                </c:pt>
                <c:pt idx="28">
                  <c:v>-1.7198504825152201E-5</c:v>
                </c:pt>
                <c:pt idx="29">
                  <c:v>-1.8660344570968899E-5</c:v>
                </c:pt>
                <c:pt idx="30">
                  <c:v>-2.0225695846764399E-5</c:v>
                </c:pt>
                <c:pt idx="31">
                  <c:v>-2.18998058471574E-5</c:v>
                </c:pt>
                <c:pt idx="32">
                  <c:v>-2.3688016484384401E-5</c:v>
                </c:pt>
                <c:pt idx="33">
                  <c:v>-2.5595785693125701E-5</c:v>
                </c:pt>
                <c:pt idx="34">
                  <c:v>-2.7628626820212099E-5</c:v>
                </c:pt>
                <c:pt idx="35">
                  <c:v>-2.9792124684873E-5</c:v>
                </c:pt>
                <c:pt idx="36">
                  <c:v>-3.2091917144711503E-5</c:v>
                </c:pt>
                <c:pt idx="37">
                  <c:v>-3.4533720947654003E-5</c:v>
                </c:pt>
                <c:pt idx="38">
                  <c:v>-3.7123267714892603E-5</c:v>
                </c:pt>
                <c:pt idx="39">
                  <c:v>-3.9866314638721301E-5</c:v>
                </c:pt>
                <c:pt idx="40">
                  <c:v>-4.2768607578489298E-5</c:v>
                </c:pt>
                <c:pt idx="41">
                  <c:v>-4.58358412140751E-5</c:v>
                </c:pt>
                <c:pt idx="42">
                  <c:v>-4.9073680493566901E-5</c:v>
                </c:pt>
                <c:pt idx="43">
                  <c:v>-5.2487735542473203E-5</c:v>
                </c:pt>
                <c:pt idx="44">
                  <c:v>-5.6083544203714602E-5</c:v>
                </c:pt>
                <c:pt idx="45">
                  <c:v>-5.9866565016541603E-5</c:v>
                </c:pt>
                <c:pt idx="46">
                  <c:v>-6.3842143156152002E-5</c:v>
                </c:pt>
                <c:pt idx="47">
                  <c:v>-6.8015474625563398E-5</c:v>
                </c:pt>
                <c:pt idx="48">
                  <c:v>-7.2391617329272098E-5</c:v>
                </c:pt>
                <c:pt idx="49">
                  <c:v>-7.6975422433794705E-5</c:v>
                </c:pt>
                <c:pt idx="50">
                  <c:v>-8.1771538120362506E-5</c:v>
                </c:pt>
                <c:pt idx="51">
                  <c:v>-8.6784406432113701E-5</c:v>
                </c:pt>
                <c:pt idx="52">
                  <c:v>-9.2018223925880197E-5</c:v>
                </c:pt>
                <c:pt idx="53">
                  <c:v>-9.7476925694176694E-5</c:v>
                </c:pt>
                <c:pt idx="54">
                  <c:v>-1.0316415330063901E-4</c:v>
                </c:pt>
                <c:pt idx="55">
                  <c:v>-1.09083232495436E-4</c:v>
                </c:pt>
                <c:pt idx="56">
                  <c:v>-1.1523716050166E-4</c:v>
                </c:pt>
                <c:pt idx="57">
                  <c:v>-1.21628563919345E-4</c:v>
                </c:pt>
                <c:pt idx="58">
                  <c:v>-1.28259681142212E-4</c:v>
                </c:pt>
                <c:pt idx="59">
                  <c:v>-1.3513233369145201E-4</c:v>
                </c:pt>
                <c:pt idx="60">
                  <c:v>-1.4224789180497101E-4</c:v>
                </c:pt>
                <c:pt idx="61">
                  <c:v>-1.4960723067704499E-4</c:v>
                </c:pt>
                <c:pt idx="62">
                  <c:v>-1.57210707720768E-4</c:v>
                </c:pt>
                <c:pt idx="63">
                  <c:v>-1.65058128445935E-4</c:v>
                </c:pt>
                <c:pt idx="64">
                  <c:v>-1.7314871252790799E-4</c:v>
                </c:pt>
                <c:pt idx="65">
                  <c:v>-1.81481087388756E-4</c:v>
                </c:pt>
                <c:pt idx="66">
                  <c:v>-1.90053218725667E-4</c:v>
                </c:pt>
                <c:pt idx="67">
                  <c:v>-1.9886237645780599E-4</c:v>
                </c:pt>
                <c:pt idx="68">
                  <c:v>-2.0790511482566399E-4</c:v>
                </c:pt>
                <c:pt idx="69">
                  <c:v>-2.1717724938198599E-4</c:v>
                </c:pt>
                <c:pt idx="70">
                  <c:v>-2.26673830083255E-4</c:v>
                </c:pt>
                <c:pt idx="71">
                  <c:v>-2.36389113487485E-4</c:v>
                </c:pt>
                <c:pt idx="72">
                  <c:v>-2.4631659687002102E-4</c:v>
                </c:pt>
                <c:pt idx="73">
                  <c:v>-2.5644900503609498E-4</c:v>
                </c:pt>
                <c:pt idx="74">
                  <c:v>-2.6677832279967898E-4</c:v>
                </c:pt>
                <c:pt idx="75">
                  <c:v>-2.77295853394087E-4</c:v>
                </c:pt>
                <c:pt idx="76">
                  <c:v>-2.8799225570441098E-4</c:v>
                </c:pt>
                <c:pt idx="77">
                  <c:v>-2.98857671805063E-4</c:v>
                </c:pt>
                <c:pt idx="78">
                  <c:v>-3.09881800818969E-4</c:v>
                </c:pt>
                <c:pt idx="79">
                  <c:v>-3.21054013127372E-4</c:v>
                </c:pt>
                <c:pt idx="80">
                  <c:v>-3.3236350244777898E-4</c:v>
                </c:pt>
                <c:pt idx="81">
                  <c:v>-3.4379937214421501E-4</c:v>
                </c:pt>
                <c:pt idx="82">
                  <c:v>-3.5535082464298301E-4</c:v>
                </c:pt>
                <c:pt idx="83">
                  <c:v>-3.6700728635936702E-4</c:v>
                </c:pt>
                <c:pt idx="84">
                  <c:v>-3.78758514670484E-4</c:v>
                </c:pt>
                <c:pt idx="85">
                  <c:v>-3.9059469080067097E-4</c:v>
                </c:pt>
                <c:pt idx="86">
                  <c:v>-4.0250654381465201E-4</c:v>
                </c:pt>
                <c:pt idx="87">
                  <c:v>-4.1448538857394301E-4</c:v>
                </c:pt>
                <c:pt idx="88">
                  <c:v>-4.2652321767432301E-4</c:v>
                </c:pt>
                <c:pt idx="89">
                  <c:v>-4.38612723915667E-4</c:v>
                </c:pt>
                <c:pt idx="90">
                  <c:v>-4.5074733444782901E-4</c:v>
                </c:pt>
                <c:pt idx="91">
                  <c:v>-4.6292118319547797E-4</c:v>
                </c:pt>
                <c:pt idx="92">
                  <c:v>-4.7512917753788801E-4</c:v>
                </c:pt>
                <c:pt idx="93">
                  <c:v>-4.8736689564235399E-4</c:v>
                </c:pt>
                <c:pt idx="94">
                  <c:v>-4.99630546162273E-4</c:v>
                </c:pt>
                <c:pt idx="95">
                  <c:v>-5.1191698021132699E-4</c:v>
                </c:pt>
                <c:pt idx="96">
                  <c:v>-5.2422350432716801E-4</c:v>
                </c:pt>
                <c:pt idx="97">
                  <c:v>-5.3654793020569899E-4</c:v>
                </c:pt>
                <c:pt idx="98">
                  <c:v>-5.4888841336308604E-4</c:v>
                </c:pt>
                <c:pt idx="99">
                  <c:v>-5.61243466541652E-4</c:v>
                </c:pt>
                <c:pt idx="100">
                  <c:v>-5.73611898466769E-4</c:v>
                </c:pt>
                <c:pt idx="101">
                  <c:v>-5.8599274918083003E-4</c:v>
                </c:pt>
                <c:pt idx="102">
                  <c:v>-5.9838531617248695E-4</c:v>
                </c:pt>
                <c:pt idx="103">
                  <c:v>-6.1078905781276904E-4</c:v>
                </c:pt>
                <c:pt idx="104">
                  <c:v>-6.23203544493209E-4</c:v>
                </c:pt>
                <c:pt idx="105">
                  <c:v>-6.3562849450324798E-4</c:v>
                </c:pt>
                <c:pt idx="106">
                  <c:v>-6.4806370631828895E-4</c:v>
                </c:pt>
                <c:pt idx="107">
                  <c:v>-6.6050901005326301E-4</c:v>
                </c:pt>
                <c:pt idx="108">
                  <c:v>-6.7296430043793296E-4</c:v>
                </c:pt>
                <c:pt idx="109">
                  <c:v>-6.8542942449177201E-4</c:v>
                </c:pt>
                <c:pt idx="110">
                  <c:v>-6.9790428222609802E-4</c:v>
                </c:pt>
                <c:pt idx="111">
                  <c:v>-7.1038877103374797E-4</c:v>
                </c:pt>
                <c:pt idx="112">
                  <c:v>-7.2288277072640099E-4</c:v>
                </c:pt>
                <c:pt idx="113">
                  <c:v>-7.3538613220459198E-4</c:v>
                </c:pt>
                <c:pt idx="114">
                  <c:v>-7.4789868702254095E-4</c:v>
                </c:pt>
                <c:pt idx="115">
                  <c:v>-7.6042024598651104E-4</c:v>
                </c:pt>
                <c:pt idx="116">
                  <c:v>-7.7295055108754398E-4</c:v>
                </c:pt>
                <c:pt idx="117">
                  <c:v>-7.85489321600855E-4</c:v>
                </c:pt>
                <c:pt idx="118">
                  <c:v>-7.9803622787285396E-4</c:v>
                </c:pt>
                <c:pt idx="119">
                  <c:v>-8.1059088907322403E-4</c:v>
                </c:pt>
                <c:pt idx="120">
                  <c:v>-8.2315285961225698E-4</c:v>
                </c:pt>
                <c:pt idx="121">
                  <c:v>-8.3572165740718304E-4</c:v>
                </c:pt>
                <c:pt idx="122">
                  <c:v>-8.4829675816413901E-4</c:v>
                </c:pt>
                <c:pt idx="123">
                  <c:v>-8.6087759276878601E-4</c:v>
                </c:pt>
                <c:pt idx="124">
                  <c:v>-8.7346355614793304E-4</c:v>
                </c:pt>
                <c:pt idx="125">
                  <c:v>-8.8605409514466E-4</c:v>
                </c:pt>
                <c:pt idx="126">
                  <c:v>-8.9864864508885998E-4</c:v>
                </c:pt>
                <c:pt idx="127">
                  <c:v>-9.1124664609246999E-4</c:v>
                </c:pt>
                <c:pt idx="128">
                  <c:v>-9.2384755485967697E-4</c:v>
                </c:pt>
                <c:pt idx="129">
                  <c:v>-9.3645085723095096E-4</c:v>
                </c:pt>
                <c:pt idx="130">
                  <c:v>-9.4905606086508596E-4</c:v>
                </c:pt>
                <c:pt idx="131">
                  <c:v>-9.6166269771337997E-4</c:v>
                </c:pt>
                <c:pt idx="132">
                  <c:v>-9.7427031780318303E-4</c:v>
                </c:pt>
                <c:pt idx="133">
                  <c:v>-9.8687844419600101E-4</c:v>
                </c:pt>
                <c:pt idx="134">
                  <c:v>-9.9948660136754902E-4</c:v>
                </c:pt>
                <c:pt idx="135">
                  <c:v>-1.0120942536437001E-3</c:v>
                </c:pt>
                <c:pt idx="136">
                  <c:v>-1.0247008100764E-3</c:v>
                </c:pt>
                <c:pt idx="137">
                  <c:v>-1.0373056408363899E-3</c:v>
                </c:pt>
                <c:pt idx="138">
                  <c:v>-1.04990808082717E-3</c:v>
                </c:pt>
                <c:pt idx="139">
                  <c:v>-1.06250744783715E-3</c:v>
                </c:pt>
                <c:pt idx="140">
                  <c:v>-1.0751030619124699E-3</c:v>
                </c:pt>
                <c:pt idx="141">
                  <c:v>-1.08769426557092E-3</c:v>
                </c:pt>
                <c:pt idx="142">
                  <c:v>-1.10028046758507E-3</c:v>
                </c:pt>
                <c:pt idx="143">
                  <c:v>-1.1128611124691899E-3</c:v>
                </c:pt>
                <c:pt idx="144">
                  <c:v>-1.1254357219239301E-3</c:v>
                </c:pt>
                <c:pt idx="145">
                  <c:v>-1.13800388944455E-3</c:v>
                </c:pt>
                <c:pt idx="146">
                  <c:v>-1.1505652414768601E-3</c:v>
                </c:pt>
                <c:pt idx="147">
                  <c:v>-1.1631194612242799E-3</c:v>
                </c:pt>
                <c:pt idx="148">
                  <c:v>-1.17566621390608E-3</c:v>
                </c:pt>
                <c:pt idx="149">
                  <c:v>-1.1882051648767801E-3</c:v>
                </c:pt>
                <c:pt idx="150">
                  <c:v>-1.2007359480638801E-3</c:v>
                </c:pt>
                <c:pt idx="151">
                  <c:v>-1.2132581623085499E-3</c:v>
                </c:pt>
                <c:pt idx="152">
                  <c:v>-1.2257713948846301E-3</c:v>
                </c:pt>
                <c:pt idx="153">
                  <c:v>-1.23827523096559E-3</c:v>
                </c:pt>
                <c:pt idx="154">
                  <c:v>-1.2507692949187499E-3</c:v>
                </c:pt>
                <c:pt idx="155">
                  <c:v>-1.2632532855575999E-3</c:v>
                </c:pt>
                <c:pt idx="156">
                  <c:v>-1.27572697613797E-3</c:v>
                </c:pt>
                <c:pt idx="157">
                  <c:v>-1.28819023944547E-3</c:v>
                </c:pt>
                <c:pt idx="158">
                  <c:v>-1.3006430245563799E-3</c:v>
                </c:pt>
                <c:pt idx="159">
                  <c:v>-1.3130853770065001E-3</c:v>
                </c:pt>
                <c:pt idx="160">
                  <c:v>-1.3255174040578701E-3</c:v>
                </c:pt>
                <c:pt idx="161">
                  <c:v>-1.3379392585382199E-3</c:v>
                </c:pt>
                <c:pt idx="162">
                  <c:v>-1.3503511352205299E-3</c:v>
                </c:pt>
                <c:pt idx="163">
                  <c:v>-1.36275324820935E-3</c:v>
                </c:pt>
                <c:pt idx="164">
                  <c:v>-1.37514586338711E-3</c:v>
                </c:pt>
                <c:pt idx="165">
                  <c:v>-1.3875293059434301E-3</c:v>
                </c:pt>
                <c:pt idx="166">
                  <c:v>-1.3999039621744899E-3</c:v>
                </c:pt>
                <c:pt idx="167">
                  <c:v>-1.4122702887815401E-3</c:v>
                </c:pt>
                <c:pt idx="168">
                  <c:v>-1.42462881421763E-3</c:v>
                </c:pt>
                <c:pt idx="169">
                  <c:v>-1.4369801320729099E-3</c:v>
                </c:pt>
                <c:pt idx="170">
                  <c:v>-1.44932488109123E-3</c:v>
                </c:pt>
                <c:pt idx="171">
                  <c:v>-1.4616637184459999E-3</c:v>
                </c:pt>
                <c:pt idx="172">
                  <c:v>-1.4739973188217599E-3</c:v>
                </c:pt>
                <c:pt idx="173">
                  <c:v>-1.4863263475648301E-3</c:v>
                </c:pt>
                <c:pt idx="174">
                  <c:v>-1.49865144292396E-3</c:v>
                </c:pt>
                <c:pt idx="175">
                  <c:v>-1.51097320278389E-3</c:v>
                </c:pt>
                <c:pt idx="176">
                  <c:v>-1.52329215629526E-3</c:v>
                </c:pt>
                <c:pt idx="177">
                  <c:v>-1.53560876473598E-3</c:v>
                </c:pt>
                <c:pt idx="178">
                  <c:v>-1.5479234228294801E-3</c:v>
                </c:pt>
                <c:pt idx="179">
                  <c:v>-1.56023645872578E-3</c:v>
                </c:pt>
                <c:pt idx="180">
                  <c:v>-1.5725481373170601E-3</c:v>
                </c:pt>
                <c:pt idx="181">
                  <c:v>-1.5848586679820199E-3</c:v>
                </c:pt>
                <c:pt idx="182">
                  <c:v>-1.59716822097557E-3</c:v>
                </c:pt>
                <c:pt idx="183">
                  <c:v>-1.60947693966175E-3</c:v>
                </c:pt>
                <c:pt idx="184">
                  <c:v>-1.6217849455286799E-3</c:v>
                </c:pt>
                <c:pt idx="185">
                  <c:v>-1.6340923457349001E-3</c:v>
                </c:pt>
                <c:pt idx="186">
                  <c:v>-1.64639923634773E-3</c:v>
                </c:pt>
                <c:pt idx="187">
                  <c:v>-1.65870570203035E-3</c:v>
                </c:pt>
                <c:pt idx="188">
                  <c:v>-1.6710118169255899E-3</c:v>
                </c:pt>
                <c:pt idx="189">
                  <c:v>-1.68331764413493E-3</c:v>
                </c:pt>
                <c:pt idx="190">
                  <c:v>-1.69562323690587E-3</c:v>
                </c:pt>
                <c:pt idx="191">
                  <c:v>-1.70792864129978E-3</c:v>
                </c:pt>
                <c:pt idx="192">
                  <c:v>-1.7202338937819699E-3</c:v>
                </c:pt>
                <c:pt idx="193">
                  <c:v>-1.7325390226878999E-3</c:v>
                </c:pt>
                <c:pt idx="194">
                  <c:v>-1.7448440514549199E-3</c:v>
                </c:pt>
                <c:pt idx="195">
                  <c:v>-1.75714899878861E-3</c:v>
                </c:pt>
                <c:pt idx="196">
                  <c:v>-1.7694538794222E-3</c:v>
                </c:pt>
                <c:pt idx="197">
                  <c:v>-1.7817587059255E-3</c:v>
                </c:pt>
                <c:pt idx="198">
                  <c:v>-1.7940634880843601E-3</c:v>
                </c:pt>
                <c:pt idx="199">
                  <c:v>-1.8063682336281299E-3</c:v>
                </c:pt>
                <c:pt idx="200">
                  <c:v>-1.81867294878812E-3</c:v>
                </c:pt>
                <c:pt idx="201">
                  <c:v>-1.8309776389094201E-3</c:v>
                </c:pt>
                <c:pt idx="202">
                  <c:v>-1.8432823081866701E-3</c:v>
                </c:pt>
                <c:pt idx="203">
                  <c:v>-1.85558696007232E-3</c:v>
                </c:pt>
                <c:pt idx="204">
                  <c:v>-1.86789159744729E-3</c:v>
                </c:pt>
                <c:pt idx="205">
                  <c:v>-1.88019622275577E-3</c:v>
                </c:pt>
                <c:pt idx="206">
                  <c:v>-1.8925008380203999E-3</c:v>
                </c:pt>
                <c:pt idx="207">
                  <c:v>-1.90480544498737E-3</c:v>
                </c:pt>
                <c:pt idx="208">
                  <c:v>-1.91711004513012E-3</c:v>
                </c:pt>
                <c:pt idx="209">
                  <c:v>-1.92941463966567E-3</c:v>
                </c:pt>
                <c:pt idx="210">
                  <c:v>-1.94171922962148E-3</c:v>
                </c:pt>
                <c:pt idx="211">
                  <c:v>-1.9540238158574099E-3</c:v>
                </c:pt>
                <c:pt idx="212">
                  <c:v>-1.9663283991344302E-3</c:v>
                </c:pt>
                <c:pt idx="213">
                  <c:v>-1.9786329800788802E-3</c:v>
                </c:pt>
                <c:pt idx="214">
                  <c:v>-1.9909375592069198E-3</c:v>
                </c:pt>
                <c:pt idx="215">
                  <c:v>-2.0032421369566302E-3</c:v>
                </c:pt>
                <c:pt idx="216">
                  <c:v>-2.0155467136909601E-3</c:v>
                </c:pt>
                <c:pt idx="217">
                  <c:v>-2.0278512897008599E-3</c:v>
                </c:pt>
                <c:pt idx="218">
                  <c:v>-2.0401558652422898E-3</c:v>
                </c:pt>
                <c:pt idx="219">
                  <c:v>-2.05246044052075E-3</c:v>
                </c:pt>
                <c:pt idx="220">
                  <c:v>-2.0647650157365901E-3</c:v>
                </c:pt>
                <c:pt idx="221">
                  <c:v>-2.0770695910749199E-3</c:v>
                </c:pt>
                <c:pt idx="222">
                  <c:v>-2.0893741666767299E-3</c:v>
                </c:pt>
                <c:pt idx="223">
                  <c:v>-2.1016787426641498E-3</c:v>
                </c:pt>
                <c:pt idx="224">
                  <c:v>-2.1139833191177399E-3</c:v>
                </c:pt>
                <c:pt idx="225">
                  <c:v>-2.1262878961050501E-3</c:v>
                </c:pt>
                <c:pt idx="226">
                  <c:v>-2.1385924736414602E-3</c:v>
                </c:pt>
                <c:pt idx="227">
                  <c:v>-2.1508970517268001E-3</c:v>
                </c:pt>
                <c:pt idx="228">
                  <c:v>-2.1632016303582101E-3</c:v>
                </c:pt>
                <c:pt idx="229">
                  <c:v>-2.17550620951012E-3</c:v>
                </c:pt>
                <c:pt idx="230">
                  <c:v>-2.18781078918156E-3</c:v>
                </c:pt>
                <c:pt idx="231">
                  <c:v>-2.2001153693701199E-3</c:v>
                </c:pt>
                <c:pt idx="232">
                  <c:v>-2.2124199500297599E-3</c:v>
                </c:pt>
                <c:pt idx="233">
                  <c:v>-2.2247245311284398E-3</c:v>
                </c:pt>
                <c:pt idx="234">
                  <c:v>-2.2370291126552798E-3</c:v>
                </c:pt>
                <c:pt idx="235">
                  <c:v>-2.2493336946216901E-3</c:v>
                </c:pt>
                <c:pt idx="236">
                  <c:v>-2.2616382769980298E-3</c:v>
                </c:pt>
                <c:pt idx="237">
                  <c:v>-2.2739428596970099E-3</c:v>
                </c:pt>
                <c:pt idx="238">
                  <c:v>-2.2862474426468102E-3</c:v>
                </c:pt>
                <c:pt idx="239">
                  <c:v>-2.2985520257872102E-3</c:v>
                </c:pt>
                <c:pt idx="240">
                  <c:v>-2.31085660910788E-3</c:v>
                </c:pt>
                <c:pt idx="241">
                  <c:v>-2.3231611925957798E-3</c:v>
                </c:pt>
                <c:pt idx="242">
                  <c:v>-2.33546577621959E-3</c:v>
                </c:pt>
                <c:pt idx="243">
                  <c:v>-2.3477703599355001E-3</c:v>
                </c:pt>
                <c:pt idx="244">
                  <c:v>-2.3600749436898899E-3</c:v>
                </c:pt>
                <c:pt idx="245">
                  <c:v>-2.3723795274784801E-3</c:v>
                </c:pt>
                <c:pt idx="246">
                  <c:v>-2.3846841112880801E-3</c:v>
                </c:pt>
                <c:pt idx="247">
                  <c:v>-2.3969886951152502E-3</c:v>
                </c:pt>
                <c:pt idx="248">
                  <c:v>-2.4092932789607602E-3</c:v>
                </c:pt>
                <c:pt idx="249">
                  <c:v>-2.42159786282517E-3</c:v>
                </c:pt>
                <c:pt idx="250">
                  <c:v>-2.4339024467088699E-3</c:v>
                </c:pt>
                <c:pt idx="251">
                  <c:v>-2.4462070306120499E-3</c:v>
                </c:pt>
                <c:pt idx="252">
                  <c:v>-2.4585116145346298E-3</c:v>
                </c:pt>
                <c:pt idx="253">
                  <c:v>-2.4708161984765302E-3</c:v>
                </c:pt>
                <c:pt idx="254">
                  <c:v>-2.48312078243711E-3</c:v>
                </c:pt>
                <c:pt idx="255">
                  <c:v>-2.4954253664020102E-3</c:v>
                </c:pt>
                <c:pt idx="256">
                  <c:v>-2.5077299503669099E-3</c:v>
                </c:pt>
                <c:pt idx="257">
                  <c:v>-2.5200345343318101E-3</c:v>
                </c:pt>
                <c:pt idx="258">
                  <c:v>-2.5323391182966999E-3</c:v>
                </c:pt>
                <c:pt idx="259">
                  <c:v>-2.5446437022616001E-3</c:v>
                </c:pt>
                <c:pt idx="260">
                  <c:v>-2.5569482862264998E-3</c:v>
                </c:pt>
                <c:pt idx="261">
                  <c:v>-2.56925287019139E-3</c:v>
                </c:pt>
                <c:pt idx="262">
                  <c:v>-2.5815574541562902E-3</c:v>
                </c:pt>
                <c:pt idx="263">
                  <c:v>-2.59386203812119E-3</c:v>
                </c:pt>
                <c:pt idx="264">
                  <c:v>-2.6061666220860901E-3</c:v>
                </c:pt>
                <c:pt idx="265">
                  <c:v>-2.6184712060509799E-3</c:v>
                </c:pt>
                <c:pt idx="266">
                  <c:v>-2.6307757900158801E-3</c:v>
                </c:pt>
                <c:pt idx="267">
                  <c:v>-2.6430803739807798E-3</c:v>
                </c:pt>
                <c:pt idx="268">
                  <c:v>-2.65538495794568E-3</c:v>
                </c:pt>
                <c:pt idx="269">
                  <c:v>-2.6676895419105698E-3</c:v>
                </c:pt>
                <c:pt idx="270">
                  <c:v>-2.67999412587547E-3</c:v>
                </c:pt>
                <c:pt idx="271">
                  <c:v>-2.6922987098403702E-3</c:v>
                </c:pt>
                <c:pt idx="272">
                  <c:v>-2.7046032938052699E-3</c:v>
                </c:pt>
                <c:pt idx="273">
                  <c:v>-2.7169078777701701E-3</c:v>
                </c:pt>
                <c:pt idx="274">
                  <c:v>-2.7292124617350599E-3</c:v>
                </c:pt>
                <c:pt idx="275">
                  <c:v>-2.74151704569996E-3</c:v>
                </c:pt>
                <c:pt idx="276">
                  <c:v>-2.7538216296648598E-3</c:v>
                </c:pt>
                <c:pt idx="277">
                  <c:v>-2.76612621362976E-3</c:v>
                </c:pt>
                <c:pt idx="278">
                  <c:v>-2.7784307975946502E-3</c:v>
                </c:pt>
                <c:pt idx="279">
                  <c:v>-2.7907353815595499E-3</c:v>
                </c:pt>
                <c:pt idx="280">
                  <c:v>-2.8030399655244501E-3</c:v>
                </c:pt>
                <c:pt idx="281">
                  <c:v>-2.8153445494893499E-3</c:v>
                </c:pt>
                <c:pt idx="282">
                  <c:v>-2.8276491334542401E-3</c:v>
                </c:pt>
                <c:pt idx="283">
                  <c:v>-2.8399537174191398E-3</c:v>
                </c:pt>
                <c:pt idx="284">
                  <c:v>-2.85225830138404E-3</c:v>
                </c:pt>
                <c:pt idx="285">
                  <c:v>-2.8645628853489402E-3</c:v>
                </c:pt>
                <c:pt idx="286">
                  <c:v>-2.87686746931383E-3</c:v>
                </c:pt>
                <c:pt idx="287">
                  <c:v>-2.8891720532787301E-3</c:v>
                </c:pt>
                <c:pt idx="288">
                  <c:v>-2.9014766372436299E-3</c:v>
                </c:pt>
                <c:pt idx="289">
                  <c:v>-2.9137812212085201E-3</c:v>
                </c:pt>
                <c:pt idx="290">
                  <c:v>-2.9260858051734198E-3</c:v>
                </c:pt>
                <c:pt idx="291">
                  <c:v>-2.93839038913832E-3</c:v>
                </c:pt>
                <c:pt idx="292">
                  <c:v>-2.9506949731032202E-3</c:v>
                </c:pt>
                <c:pt idx="293">
                  <c:v>-2.9629995570681199E-3</c:v>
                </c:pt>
                <c:pt idx="294">
                  <c:v>-2.9753041410330102E-3</c:v>
                </c:pt>
                <c:pt idx="295">
                  <c:v>-2.9876087249979099E-3</c:v>
                </c:pt>
                <c:pt idx="296">
                  <c:v>-2.9999133089628101E-3</c:v>
                </c:pt>
                <c:pt idx="297">
                  <c:v>-3.0122178929277098E-3</c:v>
                </c:pt>
                <c:pt idx="298">
                  <c:v>-3.0245224768926E-3</c:v>
                </c:pt>
                <c:pt idx="299">
                  <c:v>-3.0368270608574998E-3</c:v>
                </c:pt>
                <c:pt idx="300">
                  <c:v>-3.0491316448224E-3</c:v>
                </c:pt>
                <c:pt idx="301">
                  <c:v>-3.0614362287873001E-3</c:v>
                </c:pt>
                <c:pt idx="302">
                  <c:v>-3.0737408127521899E-3</c:v>
                </c:pt>
                <c:pt idx="303">
                  <c:v>-3.0860453967170901E-3</c:v>
                </c:pt>
                <c:pt idx="304">
                  <c:v>-3.0983499806819899E-3</c:v>
                </c:pt>
                <c:pt idx="305">
                  <c:v>-3.11065456464689E-3</c:v>
                </c:pt>
                <c:pt idx="306">
                  <c:v>-3.1229591486117798E-3</c:v>
                </c:pt>
                <c:pt idx="307">
                  <c:v>-3.13526373257668E-3</c:v>
                </c:pt>
                <c:pt idx="308">
                  <c:v>-3.1475683165415802E-3</c:v>
                </c:pt>
                <c:pt idx="309">
                  <c:v>-3.1598729005064799E-3</c:v>
                </c:pt>
                <c:pt idx="310">
                  <c:v>-3.1721774844713701E-3</c:v>
                </c:pt>
                <c:pt idx="311">
                  <c:v>-3.1844820684362699E-3</c:v>
                </c:pt>
                <c:pt idx="312">
                  <c:v>-3.1967866524011701E-3</c:v>
                </c:pt>
                <c:pt idx="313">
                  <c:v>-3.2090912363660598E-3</c:v>
                </c:pt>
                <c:pt idx="314">
                  <c:v>-3.22139582033096E-3</c:v>
                </c:pt>
                <c:pt idx="315">
                  <c:v>-3.2337004042958602E-3</c:v>
                </c:pt>
                <c:pt idx="316">
                  <c:v>-3.2460049882607599E-3</c:v>
                </c:pt>
                <c:pt idx="317">
                  <c:v>-3.2583095722256501E-3</c:v>
                </c:pt>
                <c:pt idx="318">
                  <c:v>-3.2706141561905499E-3</c:v>
                </c:pt>
                <c:pt idx="319">
                  <c:v>-3.2829187401554501E-3</c:v>
                </c:pt>
                <c:pt idx="320">
                  <c:v>-3.2952233241203498E-3</c:v>
                </c:pt>
                <c:pt idx="321">
                  <c:v>-3.30752790808524E-3</c:v>
                </c:pt>
                <c:pt idx="322">
                  <c:v>-3.3198324920501402E-3</c:v>
                </c:pt>
                <c:pt idx="323">
                  <c:v>-3.33213707601504E-3</c:v>
                </c:pt>
                <c:pt idx="324">
                  <c:v>-3.3444416599799401E-3</c:v>
                </c:pt>
                <c:pt idx="325">
                  <c:v>-3.3567462439448399E-3</c:v>
                </c:pt>
                <c:pt idx="326">
                  <c:v>-3.3690508279097301E-3</c:v>
                </c:pt>
                <c:pt idx="327">
                  <c:v>-3.3813554118746298E-3</c:v>
                </c:pt>
                <c:pt idx="328">
                  <c:v>-3.39365999583953E-3</c:v>
                </c:pt>
                <c:pt idx="329">
                  <c:v>-3.4059645798044302E-3</c:v>
                </c:pt>
                <c:pt idx="330">
                  <c:v>-3.4182691637693299E-3</c:v>
                </c:pt>
                <c:pt idx="331">
                  <c:v>-3.4305737477342202E-3</c:v>
                </c:pt>
                <c:pt idx="332">
                  <c:v>-3.4428783316991199E-3</c:v>
                </c:pt>
                <c:pt idx="333">
                  <c:v>-3.4551829156640201E-3</c:v>
                </c:pt>
                <c:pt idx="334">
                  <c:v>-3.4674874996289099E-3</c:v>
                </c:pt>
                <c:pt idx="335">
                  <c:v>-3.47979208359381E-3</c:v>
                </c:pt>
                <c:pt idx="336">
                  <c:v>-3.4920966675587098E-3</c:v>
                </c:pt>
                <c:pt idx="337">
                  <c:v>-3.50440125152361E-3</c:v>
                </c:pt>
                <c:pt idx="338">
                  <c:v>-3.5167058354885002E-3</c:v>
                </c:pt>
                <c:pt idx="339">
                  <c:v>-3.5290104194533999E-3</c:v>
                </c:pt>
                <c:pt idx="340">
                  <c:v>-3.5413150034183001E-3</c:v>
                </c:pt>
                <c:pt idx="341">
                  <c:v>-3.5536195873831899E-3</c:v>
                </c:pt>
                <c:pt idx="342">
                  <c:v>-3.5659241713481E-3</c:v>
                </c:pt>
                <c:pt idx="343">
                  <c:v>-3.5782287553129898E-3</c:v>
                </c:pt>
                <c:pt idx="344">
                  <c:v>-3.59053333927789E-3</c:v>
                </c:pt>
                <c:pt idx="345">
                  <c:v>-3.6028379232427902E-3</c:v>
                </c:pt>
                <c:pt idx="346">
                  <c:v>-3.6151425072076799E-3</c:v>
                </c:pt>
                <c:pt idx="347">
                  <c:v>-3.6274470911725801E-3</c:v>
                </c:pt>
                <c:pt idx="348">
                  <c:v>-3.6397516751374799E-3</c:v>
                </c:pt>
                <c:pt idx="349">
                  <c:v>-3.6520562591023801E-3</c:v>
                </c:pt>
                <c:pt idx="350">
                  <c:v>-3.6643608430672698E-3</c:v>
                </c:pt>
                <c:pt idx="351">
                  <c:v>-3.67666542703217E-3</c:v>
                </c:pt>
                <c:pt idx="352">
                  <c:v>-3.6889700109970702E-3</c:v>
                </c:pt>
                <c:pt idx="353">
                  <c:v>-3.7012745949619699E-3</c:v>
                </c:pt>
                <c:pt idx="354">
                  <c:v>-3.7135791789268601E-3</c:v>
                </c:pt>
                <c:pt idx="355">
                  <c:v>-3.7258837628917599E-3</c:v>
                </c:pt>
                <c:pt idx="356">
                  <c:v>-3.7381883468566601E-3</c:v>
                </c:pt>
                <c:pt idx="357">
                  <c:v>-3.7504929308215598E-3</c:v>
                </c:pt>
                <c:pt idx="358">
                  <c:v>-3.76279751478645E-3</c:v>
                </c:pt>
                <c:pt idx="359">
                  <c:v>-3.7751020987513502E-3</c:v>
                </c:pt>
                <c:pt idx="360">
                  <c:v>-3.78740668271625E-3</c:v>
                </c:pt>
                <c:pt idx="361">
                  <c:v>-3.7997112666811501E-3</c:v>
                </c:pt>
                <c:pt idx="362">
                  <c:v>-3.8120158506460399E-3</c:v>
                </c:pt>
                <c:pt idx="363">
                  <c:v>-3.8243204346109401E-3</c:v>
                </c:pt>
                <c:pt idx="364">
                  <c:v>-3.8366250185758398E-3</c:v>
                </c:pt>
                <c:pt idx="365">
                  <c:v>-3.84892960254074E-3</c:v>
                </c:pt>
                <c:pt idx="366">
                  <c:v>-3.8612341865056298E-3</c:v>
                </c:pt>
                <c:pt idx="367">
                  <c:v>-3.87353877047053E-3</c:v>
                </c:pt>
                <c:pt idx="368">
                  <c:v>-3.8858433544354302E-3</c:v>
                </c:pt>
                <c:pt idx="369">
                  <c:v>-3.8981479384003299E-3</c:v>
                </c:pt>
                <c:pt idx="370">
                  <c:v>-3.9104525223652197E-3</c:v>
                </c:pt>
                <c:pt idx="371">
                  <c:v>-3.9227571063301199E-3</c:v>
                </c:pt>
                <c:pt idx="372">
                  <c:v>-3.93506169029502E-3</c:v>
                </c:pt>
                <c:pt idx="373">
                  <c:v>-3.9473662742599202E-3</c:v>
                </c:pt>
                <c:pt idx="374">
                  <c:v>-3.95967085822481E-3</c:v>
                </c:pt>
                <c:pt idx="375">
                  <c:v>-3.9719754421897102E-3</c:v>
                </c:pt>
                <c:pt idx="376">
                  <c:v>-3.9842800261546104E-3</c:v>
                </c:pt>
                <c:pt idx="377">
                  <c:v>-3.9965846101195097E-3</c:v>
                </c:pt>
                <c:pt idx="378">
                  <c:v>-4.0088891940844003E-3</c:v>
                </c:pt>
                <c:pt idx="379">
                  <c:v>-4.0211937780492996E-3</c:v>
                </c:pt>
                <c:pt idx="380">
                  <c:v>-4.0334983620141998E-3</c:v>
                </c:pt>
                <c:pt idx="381">
                  <c:v>-4.0458029459790896E-3</c:v>
                </c:pt>
                <c:pt idx="382">
                  <c:v>-4.0581075299439898E-3</c:v>
                </c:pt>
                <c:pt idx="383">
                  <c:v>-4.0704121139088899E-3</c:v>
                </c:pt>
                <c:pt idx="384">
                  <c:v>-4.0827166978737797E-3</c:v>
                </c:pt>
                <c:pt idx="385">
                  <c:v>-4.0950212818386799E-3</c:v>
                </c:pt>
                <c:pt idx="386">
                  <c:v>-4.1073258658035801E-3</c:v>
                </c:pt>
                <c:pt idx="387">
                  <c:v>-4.1196304497684699E-3</c:v>
                </c:pt>
                <c:pt idx="388">
                  <c:v>-4.13193503373337E-3</c:v>
                </c:pt>
                <c:pt idx="389">
                  <c:v>-4.1442396176982702E-3</c:v>
                </c:pt>
                <c:pt idx="390">
                  <c:v>-4.1565442016631704E-3</c:v>
                </c:pt>
                <c:pt idx="391">
                  <c:v>-4.1688487856280602E-3</c:v>
                </c:pt>
                <c:pt idx="392">
                  <c:v>-4.1811533695929604E-3</c:v>
                </c:pt>
                <c:pt idx="393">
                  <c:v>-4.1934579535578597E-3</c:v>
                </c:pt>
                <c:pt idx="394">
                  <c:v>-4.2057625375227503E-3</c:v>
                </c:pt>
                <c:pt idx="395">
                  <c:v>-4.2180671214876496E-3</c:v>
                </c:pt>
                <c:pt idx="396">
                  <c:v>-4.2303717054525498E-3</c:v>
                </c:pt>
                <c:pt idx="397">
                  <c:v>-4.24267628941745E-3</c:v>
                </c:pt>
                <c:pt idx="398">
                  <c:v>-4.2549808733823398E-3</c:v>
                </c:pt>
                <c:pt idx="399">
                  <c:v>-4.2672854573472399E-3</c:v>
                </c:pt>
                <c:pt idx="400">
                  <c:v>-4.2795900413121297E-3</c:v>
                </c:pt>
                <c:pt idx="401">
                  <c:v>-4.2918946252770299E-3</c:v>
                </c:pt>
                <c:pt idx="402">
                  <c:v>-4.3041992092419301E-3</c:v>
                </c:pt>
                <c:pt idx="403">
                  <c:v>-4.3165037932068303E-3</c:v>
                </c:pt>
                <c:pt idx="404">
                  <c:v>-4.32880837717172E-3</c:v>
                </c:pt>
                <c:pt idx="405">
                  <c:v>-4.3411129611366202E-3</c:v>
                </c:pt>
                <c:pt idx="406">
                  <c:v>-4.3534175451015204E-3</c:v>
                </c:pt>
                <c:pt idx="407">
                  <c:v>-4.3657221290664197E-3</c:v>
                </c:pt>
                <c:pt idx="408">
                  <c:v>-4.3780267130313104E-3</c:v>
                </c:pt>
                <c:pt idx="409">
                  <c:v>-4.3903312969962097E-3</c:v>
                </c:pt>
                <c:pt idx="410">
                  <c:v>-4.4026358809611098E-3</c:v>
                </c:pt>
                <c:pt idx="411">
                  <c:v>-4.4149404649259996E-3</c:v>
                </c:pt>
                <c:pt idx="412">
                  <c:v>-4.4272450488908998E-3</c:v>
                </c:pt>
                <c:pt idx="413">
                  <c:v>-4.4395496328558E-3</c:v>
                </c:pt>
                <c:pt idx="414">
                  <c:v>-4.4518542168206898E-3</c:v>
                </c:pt>
                <c:pt idx="415">
                  <c:v>-4.4641588007855899E-3</c:v>
                </c:pt>
                <c:pt idx="416">
                  <c:v>-4.4764633847504901E-3</c:v>
                </c:pt>
                <c:pt idx="417">
                  <c:v>-4.4887679687153903E-3</c:v>
                </c:pt>
                <c:pt idx="418">
                  <c:v>-4.5010725526802801E-3</c:v>
                </c:pt>
                <c:pt idx="419">
                  <c:v>-4.5133771366451803E-3</c:v>
                </c:pt>
                <c:pt idx="420">
                  <c:v>-4.5256817206100796E-3</c:v>
                </c:pt>
                <c:pt idx="421">
                  <c:v>-4.5379863045749702E-3</c:v>
                </c:pt>
                <c:pt idx="422">
                  <c:v>-4.5502908885398704E-3</c:v>
                </c:pt>
                <c:pt idx="423">
                  <c:v>-4.5625954725047697E-3</c:v>
                </c:pt>
                <c:pt idx="424">
                  <c:v>-4.5749000564696603E-3</c:v>
                </c:pt>
                <c:pt idx="425">
                  <c:v>-4.5872046404345597E-3</c:v>
                </c:pt>
                <c:pt idx="426">
                  <c:v>-4.5995092243994598E-3</c:v>
                </c:pt>
                <c:pt idx="427">
                  <c:v>-4.61181380836436E-3</c:v>
                </c:pt>
                <c:pt idx="428">
                  <c:v>-4.6241183923292498E-3</c:v>
                </c:pt>
                <c:pt idx="429">
                  <c:v>-4.63642297629415E-3</c:v>
                </c:pt>
                <c:pt idx="430">
                  <c:v>-4.6487275602590502E-3</c:v>
                </c:pt>
                <c:pt idx="431">
                  <c:v>-4.6610321442239399E-3</c:v>
                </c:pt>
                <c:pt idx="432">
                  <c:v>-4.6733367281888401E-3</c:v>
                </c:pt>
                <c:pt idx="433">
                  <c:v>-4.6856413121537403E-3</c:v>
                </c:pt>
                <c:pt idx="434">
                  <c:v>-4.6979458961186301E-3</c:v>
                </c:pt>
                <c:pt idx="435">
                  <c:v>-4.7102504800835398E-3</c:v>
                </c:pt>
                <c:pt idx="436">
                  <c:v>-4.7225550640484304E-3</c:v>
                </c:pt>
                <c:pt idx="437">
                  <c:v>-4.7348596480133297E-3</c:v>
                </c:pt>
                <c:pt idx="438">
                  <c:v>-4.7471642319782204E-3</c:v>
                </c:pt>
                <c:pt idx="439">
                  <c:v>-4.7594688159431197E-3</c:v>
                </c:pt>
                <c:pt idx="440">
                  <c:v>-4.7717733999080199E-3</c:v>
                </c:pt>
                <c:pt idx="441">
                  <c:v>-4.7840779838729097E-3</c:v>
                </c:pt>
                <c:pt idx="442">
                  <c:v>-4.7963825678378098E-3</c:v>
                </c:pt>
                <c:pt idx="443">
                  <c:v>-4.80868715180271E-3</c:v>
                </c:pt>
                <c:pt idx="444">
                  <c:v>-4.8209917357676102E-3</c:v>
                </c:pt>
                <c:pt idx="445">
                  <c:v>-4.8332963197325E-3</c:v>
                </c:pt>
                <c:pt idx="446">
                  <c:v>-4.8456009036974002E-3</c:v>
                </c:pt>
                <c:pt idx="447">
                  <c:v>-4.8579054876623003E-3</c:v>
                </c:pt>
                <c:pt idx="448">
                  <c:v>-4.8702100716271901E-3</c:v>
                </c:pt>
                <c:pt idx="449">
                  <c:v>-4.8825146555920903E-3</c:v>
                </c:pt>
                <c:pt idx="450">
                  <c:v>-4.8948192395569896E-3</c:v>
                </c:pt>
                <c:pt idx="451">
                  <c:v>-4.9071238235218802E-3</c:v>
                </c:pt>
                <c:pt idx="452">
                  <c:v>-4.9194284074867804E-3</c:v>
                </c:pt>
                <c:pt idx="453">
                  <c:v>-4.9317329914516797E-3</c:v>
                </c:pt>
                <c:pt idx="454">
                  <c:v>-4.9440375754165704E-3</c:v>
                </c:pt>
                <c:pt idx="455">
                  <c:v>-4.9563421593814697E-3</c:v>
                </c:pt>
                <c:pt idx="456">
                  <c:v>-4.9686467433463699E-3</c:v>
                </c:pt>
                <c:pt idx="457">
                  <c:v>-4.9809513273112701E-3</c:v>
                </c:pt>
                <c:pt idx="458">
                  <c:v>-4.9932559112761598E-3</c:v>
                </c:pt>
                <c:pt idx="459">
                  <c:v>-5.00556049524106E-3</c:v>
                </c:pt>
                <c:pt idx="460">
                  <c:v>-5.0178650792059602E-3</c:v>
                </c:pt>
                <c:pt idx="461">
                  <c:v>-5.0301696631708604E-3</c:v>
                </c:pt>
                <c:pt idx="462">
                  <c:v>-5.0424742471357501E-3</c:v>
                </c:pt>
                <c:pt idx="463">
                  <c:v>-5.0547788311006503E-3</c:v>
                </c:pt>
                <c:pt idx="464">
                  <c:v>-5.0670834150655496E-3</c:v>
                </c:pt>
                <c:pt idx="465">
                  <c:v>-5.0793879990304403E-3</c:v>
                </c:pt>
                <c:pt idx="466">
                  <c:v>-5.0916925829953396E-3</c:v>
                </c:pt>
                <c:pt idx="467">
                  <c:v>-5.1039971669602398E-3</c:v>
                </c:pt>
                <c:pt idx="468">
                  <c:v>-5.1163017509251304E-3</c:v>
                </c:pt>
                <c:pt idx="469">
                  <c:v>-5.1286063348900297E-3</c:v>
                </c:pt>
                <c:pt idx="470">
                  <c:v>-5.1409109188549299E-3</c:v>
                </c:pt>
                <c:pt idx="471">
                  <c:v>-5.1532155028198197E-3</c:v>
                </c:pt>
                <c:pt idx="472">
                  <c:v>-5.1655200867847199E-3</c:v>
                </c:pt>
                <c:pt idx="473">
                  <c:v>-5.1778246707496201E-3</c:v>
                </c:pt>
                <c:pt idx="474">
                  <c:v>-5.1901292547145202E-3</c:v>
                </c:pt>
                <c:pt idx="475">
                  <c:v>-5.20243383867941E-3</c:v>
                </c:pt>
                <c:pt idx="476">
                  <c:v>-5.2147384226443102E-3</c:v>
                </c:pt>
                <c:pt idx="477">
                  <c:v>-5.2270430066092104E-3</c:v>
                </c:pt>
                <c:pt idx="478">
                  <c:v>-5.2393475905741001E-3</c:v>
                </c:pt>
                <c:pt idx="479">
                  <c:v>-5.2516521745390003E-3</c:v>
                </c:pt>
                <c:pt idx="480">
                  <c:v>-5.2639567585038996E-3</c:v>
                </c:pt>
                <c:pt idx="481">
                  <c:v>-5.2762613424687903E-3</c:v>
                </c:pt>
                <c:pt idx="482">
                  <c:v>-5.2885659264336896E-3</c:v>
                </c:pt>
                <c:pt idx="483">
                  <c:v>-5.3008705103985898E-3</c:v>
                </c:pt>
                <c:pt idx="484">
                  <c:v>-5.3131750943634804E-3</c:v>
                </c:pt>
                <c:pt idx="485">
                  <c:v>-5.3254796783283797E-3</c:v>
                </c:pt>
                <c:pt idx="486">
                  <c:v>-5.3377842622932799E-3</c:v>
                </c:pt>
                <c:pt idx="487">
                  <c:v>-5.3500888462581801E-3</c:v>
                </c:pt>
                <c:pt idx="488">
                  <c:v>-5.3623934302230803E-3</c:v>
                </c:pt>
                <c:pt idx="489">
                  <c:v>-5.37469801418797E-3</c:v>
                </c:pt>
                <c:pt idx="490">
                  <c:v>-5.3870025981528598E-3</c:v>
                </c:pt>
                <c:pt idx="491">
                  <c:v>-5.39930718211776E-3</c:v>
                </c:pt>
                <c:pt idx="492">
                  <c:v>-5.4116117660826602E-3</c:v>
                </c:pt>
                <c:pt idx="493">
                  <c:v>-5.4239163500475604E-3</c:v>
                </c:pt>
                <c:pt idx="494">
                  <c:v>-5.4362209340124501E-3</c:v>
                </c:pt>
                <c:pt idx="495">
                  <c:v>-5.4485255179773503E-3</c:v>
                </c:pt>
                <c:pt idx="496">
                  <c:v>-5.4608301019422496E-3</c:v>
                </c:pt>
                <c:pt idx="497">
                  <c:v>-5.4731346859071498E-3</c:v>
                </c:pt>
                <c:pt idx="498">
                  <c:v>-5.4854392698720396E-3</c:v>
                </c:pt>
                <c:pt idx="499">
                  <c:v>-5.4977438538369398E-3</c:v>
                </c:pt>
                <c:pt idx="500">
                  <c:v>-5.5100484378018399E-3</c:v>
                </c:pt>
                <c:pt idx="501">
                  <c:v>-5.5223530217667401E-3</c:v>
                </c:pt>
                <c:pt idx="502">
                  <c:v>-5.5346576057316299E-3</c:v>
                </c:pt>
                <c:pt idx="503">
                  <c:v>-5.5469621896965301E-3</c:v>
                </c:pt>
                <c:pt idx="504">
                  <c:v>-5.5592667736614303E-3</c:v>
                </c:pt>
                <c:pt idx="505">
                  <c:v>-5.57157135762632E-3</c:v>
                </c:pt>
                <c:pt idx="506">
                  <c:v>-5.5838759415912202E-3</c:v>
                </c:pt>
                <c:pt idx="507">
                  <c:v>-5.5961805255561204E-3</c:v>
                </c:pt>
                <c:pt idx="508">
                  <c:v>-5.6084851095210197E-3</c:v>
                </c:pt>
                <c:pt idx="509">
                  <c:v>-5.6207896934859104E-3</c:v>
                </c:pt>
                <c:pt idx="510">
                  <c:v>-5.6330942774508097E-3</c:v>
                </c:pt>
                <c:pt idx="511">
                  <c:v>-5.6453988614157099E-3</c:v>
                </c:pt>
                <c:pt idx="512">
                  <c:v>-5.6577034453805996E-3</c:v>
                </c:pt>
                <c:pt idx="513">
                  <c:v>-5.6700080293454903E-3</c:v>
                </c:pt>
                <c:pt idx="514">
                  <c:v>-5.6823126133104E-3</c:v>
                </c:pt>
                <c:pt idx="515">
                  <c:v>-5.6946171972752898E-3</c:v>
                </c:pt>
                <c:pt idx="516">
                  <c:v>-5.7069217812401899E-3</c:v>
                </c:pt>
                <c:pt idx="517">
                  <c:v>-5.7192263652050901E-3</c:v>
                </c:pt>
                <c:pt idx="518">
                  <c:v>-5.7315309491699799E-3</c:v>
                </c:pt>
                <c:pt idx="519">
                  <c:v>-5.7438355331348801E-3</c:v>
                </c:pt>
                <c:pt idx="520">
                  <c:v>-5.7561401170997803E-3</c:v>
                </c:pt>
                <c:pt idx="521">
                  <c:v>-5.7684447010646796E-3</c:v>
                </c:pt>
                <c:pt idx="522">
                  <c:v>-5.7807492850295702E-3</c:v>
                </c:pt>
                <c:pt idx="523">
                  <c:v>-5.7930538689944704E-3</c:v>
                </c:pt>
                <c:pt idx="524">
                  <c:v>-5.8053584529593697E-3</c:v>
                </c:pt>
                <c:pt idx="525">
                  <c:v>-5.8176630369242604E-3</c:v>
                </c:pt>
                <c:pt idx="526">
                  <c:v>-5.8299676208891701E-3</c:v>
                </c:pt>
                <c:pt idx="527">
                  <c:v>-5.8422722048540503E-3</c:v>
                </c:pt>
                <c:pt idx="528">
                  <c:v>-5.8545767888189496E-3</c:v>
                </c:pt>
                <c:pt idx="529">
                  <c:v>-5.8668813727838498E-3</c:v>
                </c:pt>
                <c:pt idx="530">
                  <c:v>-5.87918595674875E-3</c:v>
                </c:pt>
                <c:pt idx="531">
                  <c:v>-5.8914905407136502E-3</c:v>
                </c:pt>
                <c:pt idx="532">
                  <c:v>-5.9037951246785399E-3</c:v>
                </c:pt>
                <c:pt idx="533">
                  <c:v>-5.9160997086434401E-3</c:v>
                </c:pt>
                <c:pt idx="534">
                  <c:v>-5.9284042926083403E-3</c:v>
                </c:pt>
                <c:pt idx="535">
                  <c:v>-5.9407088765732396E-3</c:v>
                </c:pt>
                <c:pt idx="536">
                  <c:v>-5.9530134605381303E-3</c:v>
                </c:pt>
                <c:pt idx="537">
                  <c:v>-5.96531804450302E-3</c:v>
                </c:pt>
                <c:pt idx="538">
                  <c:v>-5.9776226284679298E-3</c:v>
                </c:pt>
                <c:pt idx="539">
                  <c:v>-5.9899272124328299E-3</c:v>
                </c:pt>
                <c:pt idx="540">
                  <c:v>-6.0022317963977197E-3</c:v>
                </c:pt>
                <c:pt idx="541">
                  <c:v>-6.0145363803626199E-3</c:v>
                </c:pt>
                <c:pt idx="542">
                  <c:v>-6.0268409643275097E-3</c:v>
                </c:pt>
                <c:pt idx="543">
                  <c:v>-6.0391455482924098E-3</c:v>
                </c:pt>
                <c:pt idx="544">
                  <c:v>-6.05145013225731E-3</c:v>
                </c:pt>
                <c:pt idx="545">
                  <c:v>-6.0637547162221998E-3</c:v>
                </c:pt>
                <c:pt idx="546">
                  <c:v>-6.0760593001871E-3</c:v>
                </c:pt>
                <c:pt idx="547">
                  <c:v>-6.0883638841520002E-3</c:v>
                </c:pt>
                <c:pt idx="548">
                  <c:v>-6.1006684681168899E-3</c:v>
                </c:pt>
                <c:pt idx="549">
                  <c:v>-6.1129730520817901E-3</c:v>
                </c:pt>
                <c:pt idx="550">
                  <c:v>-6.1252776360466903E-3</c:v>
                </c:pt>
                <c:pt idx="551">
                  <c:v>-6.1375822200115801E-3</c:v>
                </c:pt>
                <c:pt idx="552">
                  <c:v>-6.1498868039764802E-3</c:v>
                </c:pt>
                <c:pt idx="553">
                  <c:v>-6.1621913879413804E-3</c:v>
                </c:pt>
                <c:pt idx="554">
                  <c:v>-6.1744959719062702E-3</c:v>
                </c:pt>
                <c:pt idx="555">
                  <c:v>-6.1868005558711704E-3</c:v>
                </c:pt>
                <c:pt idx="556">
                  <c:v>-6.1991051398360697E-3</c:v>
                </c:pt>
                <c:pt idx="557">
                  <c:v>-6.2114097238009603E-3</c:v>
                </c:pt>
                <c:pt idx="558">
                  <c:v>-6.2237143077658701E-3</c:v>
                </c:pt>
                <c:pt idx="559">
                  <c:v>-6.2360188917307702E-3</c:v>
                </c:pt>
                <c:pt idx="560">
                  <c:v>-6.24832347569566E-3</c:v>
                </c:pt>
                <c:pt idx="561">
                  <c:v>-6.2606280596605602E-3</c:v>
                </c:pt>
                <c:pt idx="562">
                  <c:v>-6.27293264362545E-3</c:v>
                </c:pt>
                <c:pt idx="563">
                  <c:v>-6.2852372275903502E-3</c:v>
                </c:pt>
                <c:pt idx="564">
                  <c:v>-6.2975418115552503E-3</c:v>
                </c:pt>
                <c:pt idx="565">
                  <c:v>-6.3098463955201496E-3</c:v>
                </c:pt>
                <c:pt idx="566">
                  <c:v>-6.3221509794850403E-3</c:v>
                </c:pt>
                <c:pt idx="567">
                  <c:v>-6.3344555634499396E-3</c:v>
                </c:pt>
                <c:pt idx="568">
                  <c:v>-6.3467601474148302E-3</c:v>
                </c:pt>
                <c:pt idx="569">
                  <c:v>-6.3590647313797304E-3</c:v>
                </c:pt>
                <c:pt idx="570">
                  <c:v>-6.3713693153446297E-3</c:v>
                </c:pt>
                <c:pt idx="571">
                  <c:v>-6.3836738993095299E-3</c:v>
                </c:pt>
                <c:pt idx="572">
                  <c:v>-6.3959784832744197E-3</c:v>
                </c:pt>
                <c:pt idx="573">
                  <c:v>-6.4082830672393199E-3</c:v>
                </c:pt>
                <c:pt idx="574">
                  <c:v>-6.4205876512042201E-3</c:v>
                </c:pt>
                <c:pt idx="575">
                  <c:v>-6.4328922351691202E-3</c:v>
                </c:pt>
                <c:pt idx="576">
                  <c:v>-6.44519681913401E-3</c:v>
                </c:pt>
                <c:pt idx="577">
                  <c:v>-6.4575014030988998E-3</c:v>
                </c:pt>
                <c:pt idx="578">
                  <c:v>-6.4698059870638104E-3</c:v>
                </c:pt>
                <c:pt idx="579">
                  <c:v>-6.4821105710287001E-3</c:v>
                </c:pt>
                <c:pt idx="580">
                  <c:v>-6.4944151549936003E-3</c:v>
                </c:pt>
                <c:pt idx="581">
                  <c:v>-6.5067197389584996E-3</c:v>
                </c:pt>
                <c:pt idx="582">
                  <c:v>-6.5190243229233998E-3</c:v>
                </c:pt>
                <c:pt idx="583">
                  <c:v>-6.5313289068883E-3</c:v>
                </c:pt>
                <c:pt idx="584">
                  <c:v>-6.5436334908531898E-3</c:v>
                </c:pt>
                <c:pt idx="585">
                  <c:v>-6.5559380748180804E-3</c:v>
                </c:pt>
                <c:pt idx="586">
                  <c:v>-6.5682426587829797E-3</c:v>
                </c:pt>
                <c:pt idx="587">
                  <c:v>-6.5805472427478799E-3</c:v>
                </c:pt>
                <c:pt idx="588">
                  <c:v>-6.5928518267127801E-3</c:v>
                </c:pt>
                <c:pt idx="589">
                  <c:v>-6.6051564106776699E-3</c:v>
                </c:pt>
                <c:pt idx="590">
                  <c:v>-6.6174609946425701E-3</c:v>
                </c:pt>
                <c:pt idx="591">
                  <c:v>-6.6297655786074702E-3</c:v>
                </c:pt>
                <c:pt idx="592">
                  <c:v>-6.64207016257236E-3</c:v>
                </c:pt>
                <c:pt idx="593">
                  <c:v>-6.6543747465372602E-3</c:v>
                </c:pt>
                <c:pt idx="594">
                  <c:v>-6.6666793305021604E-3</c:v>
                </c:pt>
                <c:pt idx="595">
                  <c:v>-6.6789839144670501E-3</c:v>
                </c:pt>
                <c:pt idx="596">
                  <c:v>-6.6912884984319503E-3</c:v>
                </c:pt>
                <c:pt idx="597">
                  <c:v>-6.7035930823968496E-3</c:v>
                </c:pt>
                <c:pt idx="598">
                  <c:v>-6.7158976663617498E-3</c:v>
                </c:pt>
                <c:pt idx="599">
                  <c:v>-6.72820225032665E-3</c:v>
                </c:pt>
                <c:pt idx="600">
                  <c:v>-6.7405068342915398E-3</c:v>
                </c:pt>
                <c:pt idx="601">
                  <c:v>-6.75281141825644E-3</c:v>
                </c:pt>
                <c:pt idx="602">
                  <c:v>-6.7651160022213297E-3</c:v>
                </c:pt>
                <c:pt idx="603">
                  <c:v>-6.7774205861862299E-3</c:v>
                </c:pt>
                <c:pt idx="604">
                  <c:v>-6.7897251701511301E-3</c:v>
                </c:pt>
                <c:pt idx="605">
                  <c:v>-6.8020297541160303E-3</c:v>
                </c:pt>
                <c:pt idx="606">
                  <c:v>-6.81433433808092E-3</c:v>
                </c:pt>
                <c:pt idx="607">
                  <c:v>-6.8266389220458202E-3</c:v>
                </c:pt>
                <c:pt idx="608">
                  <c:v>-6.8389435060107204E-3</c:v>
                </c:pt>
                <c:pt idx="609">
                  <c:v>-6.8512480899756197E-3</c:v>
                </c:pt>
                <c:pt idx="610">
                  <c:v>-6.8635526739405199E-3</c:v>
                </c:pt>
                <c:pt idx="611">
                  <c:v>-6.8758572579054097E-3</c:v>
                </c:pt>
                <c:pt idx="612">
                  <c:v>-6.8881618418703099E-3</c:v>
                </c:pt>
                <c:pt idx="613">
                  <c:v>-6.9004664258351996E-3</c:v>
                </c:pt>
                <c:pt idx="614">
                  <c:v>-6.9127710098000998E-3</c:v>
                </c:pt>
                <c:pt idx="615">
                  <c:v>-6.925075593765E-3</c:v>
                </c:pt>
                <c:pt idx="616">
                  <c:v>-6.9373801777299002E-3</c:v>
                </c:pt>
                <c:pt idx="617">
                  <c:v>-6.94968476169479E-3</c:v>
                </c:pt>
                <c:pt idx="618">
                  <c:v>-6.9619893456596901E-3</c:v>
                </c:pt>
                <c:pt idx="619">
                  <c:v>-6.9742939296245799E-3</c:v>
                </c:pt>
                <c:pt idx="620">
                  <c:v>-6.9865985135894801E-3</c:v>
                </c:pt>
                <c:pt idx="621">
                  <c:v>-6.9989030975543803E-3</c:v>
                </c:pt>
                <c:pt idx="622">
                  <c:v>-7.0112076815192796E-3</c:v>
                </c:pt>
                <c:pt idx="623">
                  <c:v>-7.0235122654841702E-3</c:v>
                </c:pt>
                <c:pt idx="624">
                  <c:v>-7.0358168494490704E-3</c:v>
                </c:pt>
                <c:pt idx="625">
                  <c:v>-7.0481214334139697E-3</c:v>
                </c:pt>
                <c:pt idx="626">
                  <c:v>-7.0604260173788604E-3</c:v>
                </c:pt>
                <c:pt idx="627">
                  <c:v>-7.0727306013437597E-3</c:v>
                </c:pt>
                <c:pt idx="628">
                  <c:v>-7.0850351853086599E-3</c:v>
                </c:pt>
                <c:pt idx="629">
                  <c:v>-7.09733976927356E-3</c:v>
                </c:pt>
                <c:pt idx="630">
                  <c:v>-7.1096443532384498E-3</c:v>
                </c:pt>
                <c:pt idx="631">
                  <c:v>-7.12194893720335E-3</c:v>
                </c:pt>
                <c:pt idx="632">
                  <c:v>-7.1342535211682398E-3</c:v>
                </c:pt>
                <c:pt idx="633">
                  <c:v>-7.1465581051331399E-3</c:v>
                </c:pt>
                <c:pt idx="634">
                  <c:v>-7.1588626890980401E-3</c:v>
                </c:pt>
                <c:pt idx="635">
                  <c:v>-7.1711672730629403E-3</c:v>
                </c:pt>
                <c:pt idx="636">
                  <c:v>-7.1834718570278301E-3</c:v>
                </c:pt>
                <c:pt idx="637">
                  <c:v>-7.1957764409927303E-3</c:v>
                </c:pt>
                <c:pt idx="638">
                  <c:v>-7.2080810249576296E-3</c:v>
                </c:pt>
                <c:pt idx="639">
                  <c:v>-7.2203856089225202E-3</c:v>
                </c:pt>
                <c:pt idx="640">
                  <c:v>-7.2326901928874204E-3</c:v>
                </c:pt>
                <c:pt idx="641">
                  <c:v>-7.2449947768523197E-3</c:v>
                </c:pt>
                <c:pt idx="642">
                  <c:v>-7.2572993608172104E-3</c:v>
                </c:pt>
                <c:pt idx="643">
                  <c:v>-7.2696039447821097E-3</c:v>
                </c:pt>
                <c:pt idx="644">
                  <c:v>-7.2819085287470098E-3</c:v>
                </c:pt>
                <c:pt idx="645">
                  <c:v>-7.2942131127118996E-3</c:v>
                </c:pt>
                <c:pt idx="646">
                  <c:v>-7.3065176966767998E-3</c:v>
                </c:pt>
                <c:pt idx="647">
                  <c:v>-7.3188222806417E-3</c:v>
                </c:pt>
                <c:pt idx="648">
                  <c:v>-7.3311268646066002E-3</c:v>
                </c:pt>
                <c:pt idx="649">
                  <c:v>-7.3434314485714899E-3</c:v>
                </c:pt>
                <c:pt idx="650">
                  <c:v>-7.3557360325363901E-3</c:v>
                </c:pt>
                <c:pt idx="651">
                  <c:v>-7.3680406165012799E-3</c:v>
                </c:pt>
                <c:pt idx="652">
                  <c:v>-7.3803452004661896E-3</c:v>
                </c:pt>
                <c:pt idx="653">
                  <c:v>-7.3926497844310803E-3</c:v>
                </c:pt>
                <c:pt idx="654">
                  <c:v>-7.4049543683959796E-3</c:v>
                </c:pt>
                <c:pt idx="655">
                  <c:v>-7.4172589523608702E-3</c:v>
                </c:pt>
                <c:pt idx="656">
                  <c:v>-7.4295635363257704E-3</c:v>
                </c:pt>
                <c:pt idx="657">
                  <c:v>-7.4418681202906697E-3</c:v>
                </c:pt>
                <c:pt idx="658">
                  <c:v>-7.4541727042555603E-3</c:v>
                </c:pt>
                <c:pt idx="659">
                  <c:v>-7.4664772882204597E-3</c:v>
                </c:pt>
                <c:pt idx="660">
                  <c:v>-7.4787818721853703E-3</c:v>
                </c:pt>
                <c:pt idx="661">
                  <c:v>-7.49108645615026E-3</c:v>
                </c:pt>
                <c:pt idx="662">
                  <c:v>-7.5033910401151498E-3</c:v>
                </c:pt>
                <c:pt idx="663">
                  <c:v>-7.5156956240800604E-3</c:v>
                </c:pt>
                <c:pt idx="664">
                  <c:v>-7.5280002080449502E-3</c:v>
                </c:pt>
                <c:pt idx="665">
                  <c:v>-7.5403047920098503E-3</c:v>
                </c:pt>
                <c:pt idx="666">
                  <c:v>-7.5526093759747497E-3</c:v>
                </c:pt>
                <c:pt idx="667">
                  <c:v>-7.5649139599396403E-3</c:v>
                </c:pt>
                <c:pt idx="668">
                  <c:v>-7.5772185439045396E-3</c:v>
                </c:pt>
                <c:pt idx="669">
                  <c:v>-7.5895231278694398E-3</c:v>
                </c:pt>
                <c:pt idx="670">
                  <c:v>-7.6018277118343304E-3</c:v>
                </c:pt>
                <c:pt idx="671">
                  <c:v>-7.6141322957992297E-3</c:v>
                </c:pt>
                <c:pt idx="672">
                  <c:v>-7.6264368797641299E-3</c:v>
                </c:pt>
                <c:pt idx="673">
                  <c:v>-7.6387414637290197E-3</c:v>
                </c:pt>
                <c:pt idx="674">
                  <c:v>-7.6510460476939199E-3</c:v>
                </c:pt>
                <c:pt idx="675">
                  <c:v>-7.6633506316588201E-3</c:v>
                </c:pt>
                <c:pt idx="676">
                  <c:v>-7.6756552156237202E-3</c:v>
                </c:pt>
                <c:pt idx="677">
                  <c:v>-7.68795979958861E-3</c:v>
                </c:pt>
                <c:pt idx="678">
                  <c:v>-7.7002643835535102E-3</c:v>
                </c:pt>
                <c:pt idx="679">
                  <c:v>-7.7125689675184104E-3</c:v>
                </c:pt>
                <c:pt idx="680">
                  <c:v>-7.7248735514833097E-3</c:v>
                </c:pt>
                <c:pt idx="681">
                  <c:v>-7.7371781354482003E-3</c:v>
                </c:pt>
                <c:pt idx="682">
                  <c:v>-7.7494827194130901E-3</c:v>
                </c:pt>
                <c:pt idx="683">
                  <c:v>-7.7617873033779903E-3</c:v>
                </c:pt>
                <c:pt idx="684">
                  <c:v>-7.7740918873428896E-3</c:v>
                </c:pt>
                <c:pt idx="685">
                  <c:v>-7.7863964713077802E-3</c:v>
                </c:pt>
                <c:pt idx="686">
                  <c:v>-7.7987010552726804E-3</c:v>
                </c:pt>
                <c:pt idx="687">
                  <c:v>-7.8110056392375797E-3</c:v>
                </c:pt>
                <c:pt idx="688">
                  <c:v>-7.8233102232024808E-3</c:v>
                </c:pt>
                <c:pt idx="689">
                  <c:v>-7.8356148071673792E-3</c:v>
                </c:pt>
                <c:pt idx="690">
                  <c:v>-7.8479193911322603E-3</c:v>
                </c:pt>
                <c:pt idx="691">
                  <c:v>-7.8602239750971692E-3</c:v>
                </c:pt>
                <c:pt idx="692">
                  <c:v>-7.8725285590620694E-3</c:v>
                </c:pt>
                <c:pt idx="693">
                  <c:v>-7.8848331430269591E-3</c:v>
                </c:pt>
                <c:pt idx="694">
                  <c:v>-7.8971377269918593E-3</c:v>
                </c:pt>
                <c:pt idx="695">
                  <c:v>-7.9094423109567595E-3</c:v>
                </c:pt>
                <c:pt idx="696">
                  <c:v>-7.9217468949216493E-3</c:v>
                </c:pt>
                <c:pt idx="697">
                  <c:v>-7.9340514788865495E-3</c:v>
                </c:pt>
                <c:pt idx="698">
                  <c:v>-7.9463560628514496E-3</c:v>
                </c:pt>
                <c:pt idx="699">
                  <c:v>-7.9586606468163394E-3</c:v>
                </c:pt>
                <c:pt idx="700">
                  <c:v>-7.97096523078125E-3</c:v>
                </c:pt>
                <c:pt idx="701">
                  <c:v>-7.9832698147461398E-3</c:v>
                </c:pt>
                <c:pt idx="702">
                  <c:v>-7.99557439871104E-3</c:v>
                </c:pt>
                <c:pt idx="703">
                  <c:v>-8.0078789826759297E-3</c:v>
                </c:pt>
                <c:pt idx="704">
                  <c:v>-8.0201835666408299E-3</c:v>
                </c:pt>
                <c:pt idx="705">
                  <c:v>-8.0324881506057301E-3</c:v>
                </c:pt>
                <c:pt idx="706">
                  <c:v>-8.0447927345706199E-3</c:v>
                </c:pt>
                <c:pt idx="707">
                  <c:v>-8.0570973185355305E-3</c:v>
                </c:pt>
                <c:pt idx="708">
                  <c:v>-8.0694019025004202E-3</c:v>
                </c:pt>
                <c:pt idx="709">
                  <c:v>-8.0817064864653204E-3</c:v>
                </c:pt>
                <c:pt idx="710">
                  <c:v>-8.0940110704302206E-3</c:v>
                </c:pt>
                <c:pt idx="711">
                  <c:v>-8.1063156543951104E-3</c:v>
                </c:pt>
                <c:pt idx="712">
                  <c:v>-8.1186202383600106E-3</c:v>
                </c:pt>
                <c:pt idx="713">
                  <c:v>-8.1309248223249107E-3</c:v>
                </c:pt>
                <c:pt idx="714">
                  <c:v>-8.1432294062898005E-3</c:v>
                </c:pt>
                <c:pt idx="715">
                  <c:v>-8.1555339902547007E-3</c:v>
                </c:pt>
                <c:pt idx="716">
                  <c:v>-8.1678385742195991E-3</c:v>
                </c:pt>
                <c:pt idx="717">
                  <c:v>-8.1801431581844993E-3</c:v>
                </c:pt>
                <c:pt idx="718">
                  <c:v>-8.1924477421493995E-3</c:v>
                </c:pt>
                <c:pt idx="719">
                  <c:v>-8.2047523261142806E-3</c:v>
                </c:pt>
                <c:pt idx="720">
                  <c:v>-8.2170569100791808E-3</c:v>
                </c:pt>
                <c:pt idx="721">
                  <c:v>-8.2293614940440792E-3</c:v>
                </c:pt>
                <c:pt idx="722">
                  <c:v>-8.2416660780089707E-3</c:v>
                </c:pt>
                <c:pt idx="723">
                  <c:v>-8.2539706619738796E-3</c:v>
                </c:pt>
                <c:pt idx="724">
                  <c:v>-8.2662752459387694E-3</c:v>
                </c:pt>
                <c:pt idx="725">
                  <c:v>-8.2785798299036695E-3</c:v>
                </c:pt>
                <c:pt idx="726">
                  <c:v>-8.2908844138685593E-3</c:v>
                </c:pt>
                <c:pt idx="727">
                  <c:v>-8.3031889978334699E-3</c:v>
                </c:pt>
                <c:pt idx="728">
                  <c:v>-8.3154935817983701E-3</c:v>
                </c:pt>
                <c:pt idx="729">
                  <c:v>-8.3277981657632495E-3</c:v>
                </c:pt>
                <c:pt idx="730">
                  <c:v>-8.3401027497281496E-3</c:v>
                </c:pt>
                <c:pt idx="731">
                  <c:v>-8.3524073336930498E-3</c:v>
                </c:pt>
                <c:pt idx="732">
                  <c:v>-8.36471191765795E-3</c:v>
                </c:pt>
                <c:pt idx="733">
                  <c:v>-8.3770165016228502E-3</c:v>
                </c:pt>
                <c:pt idx="734">
                  <c:v>-8.3893210855877504E-3</c:v>
                </c:pt>
                <c:pt idx="735">
                  <c:v>-8.4016256695526505E-3</c:v>
                </c:pt>
                <c:pt idx="736">
                  <c:v>-8.4139302535175403E-3</c:v>
                </c:pt>
                <c:pt idx="737">
                  <c:v>-8.4262348374824301E-3</c:v>
                </c:pt>
                <c:pt idx="738">
                  <c:v>-8.4385394214473407E-3</c:v>
                </c:pt>
                <c:pt idx="739">
                  <c:v>-8.4508440054122305E-3</c:v>
                </c:pt>
                <c:pt idx="740">
                  <c:v>-8.4631485893771202E-3</c:v>
                </c:pt>
                <c:pt idx="741">
                  <c:v>-8.4754531733420204E-3</c:v>
                </c:pt>
                <c:pt idx="742">
                  <c:v>-8.4877577573069102E-3</c:v>
                </c:pt>
                <c:pt idx="743">
                  <c:v>-8.5000623412718104E-3</c:v>
                </c:pt>
                <c:pt idx="744">
                  <c:v>-8.5123669252367105E-3</c:v>
                </c:pt>
                <c:pt idx="745">
                  <c:v>-8.5246715092016107E-3</c:v>
                </c:pt>
                <c:pt idx="746">
                  <c:v>-8.5369760931665092E-3</c:v>
                </c:pt>
                <c:pt idx="747">
                  <c:v>-8.5492806771314007E-3</c:v>
                </c:pt>
                <c:pt idx="748">
                  <c:v>-8.5615852610963095E-3</c:v>
                </c:pt>
                <c:pt idx="749">
                  <c:v>-8.5738898450611993E-3</c:v>
                </c:pt>
                <c:pt idx="750">
                  <c:v>-8.5861944290260908E-3</c:v>
                </c:pt>
                <c:pt idx="751">
                  <c:v>-8.5984990129909893E-3</c:v>
                </c:pt>
                <c:pt idx="752">
                  <c:v>-8.6108035969558894E-3</c:v>
                </c:pt>
                <c:pt idx="753">
                  <c:v>-8.6231081809207896E-3</c:v>
                </c:pt>
                <c:pt idx="754">
                  <c:v>-8.6354127648856794E-3</c:v>
                </c:pt>
                <c:pt idx="755">
                  <c:v>-8.6477173488505796E-3</c:v>
                </c:pt>
                <c:pt idx="756">
                  <c:v>-8.6600219328154694E-3</c:v>
                </c:pt>
                <c:pt idx="757">
                  <c:v>-8.6723265167803695E-3</c:v>
                </c:pt>
                <c:pt idx="758">
                  <c:v>-8.6846311007452697E-3</c:v>
                </c:pt>
                <c:pt idx="759">
                  <c:v>-8.6969356847101699E-3</c:v>
                </c:pt>
                <c:pt idx="760">
                  <c:v>-8.7092402686750701E-3</c:v>
                </c:pt>
                <c:pt idx="761">
                  <c:v>-8.7215448526399598E-3</c:v>
                </c:pt>
                <c:pt idx="762">
                  <c:v>-8.73384943660486E-3</c:v>
                </c:pt>
                <c:pt idx="763">
                  <c:v>-8.7461540205697602E-3</c:v>
                </c:pt>
                <c:pt idx="764">
                  <c:v>-8.75845860453465E-3</c:v>
                </c:pt>
                <c:pt idx="765">
                  <c:v>-8.7707631884995606E-3</c:v>
                </c:pt>
                <c:pt idx="766">
                  <c:v>-8.7830677724644399E-3</c:v>
                </c:pt>
                <c:pt idx="767">
                  <c:v>-8.7953723564293401E-3</c:v>
                </c:pt>
                <c:pt idx="768">
                  <c:v>-8.8076769403942403E-3</c:v>
                </c:pt>
                <c:pt idx="769">
                  <c:v>-8.8199815243591405E-3</c:v>
                </c:pt>
                <c:pt idx="770">
                  <c:v>-8.8322861083240407E-3</c:v>
                </c:pt>
                <c:pt idx="771">
                  <c:v>-8.8445906922889304E-3</c:v>
                </c:pt>
                <c:pt idx="772">
                  <c:v>-8.8568952762538306E-3</c:v>
                </c:pt>
                <c:pt idx="773">
                  <c:v>-8.8691998602187308E-3</c:v>
                </c:pt>
                <c:pt idx="774">
                  <c:v>-8.8815044441836292E-3</c:v>
                </c:pt>
                <c:pt idx="775">
                  <c:v>-8.8938090281485208E-3</c:v>
                </c:pt>
                <c:pt idx="776">
                  <c:v>-8.9061136121134192E-3</c:v>
                </c:pt>
                <c:pt idx="777">
                  <c:v>-8.9184181960783194E-3</c:v>
                </c:pt>
                <c:pt idx="778">
                  <c:v>-8.9307227800432196E-3</c:v>
                </c:pt>
                <c:pt idx="779">
                  <c:v>-8.9430273640081007E-3</c:v>
                </c:pt>
                <c:pt idx="780">
                  <c:v>-8.9553319479730095E-3</c:v>
                </c:pt>
                <c:pt idx="781">
                  <c:v>-8.9676365319378993E-3</c:v>
                </c:pt>
                <c:pt idx="782">
                  <c:v>-8.9799411159027995E-3</c:v>
                </c:pt>
                <c:pt idx="783">
                  <c:v>-8.9922456998676892E-3</c:v>
                </c:pt>
                <c:pt idx="784">
                  <c:v>-9.0045502838325998E-3</c:v>
                </c:pt>
                <c:pt idx="785">
                  <c:v>-9.0168548677974896E-3</c:v>
                </c:pt>
                <c:pt idx="786">
                  <c:v>-9.0291594517623898E-3</c:v>
                </c:pt>
                <c:pt idx="787">
                  <c:v>-9.04146403572729E-3</c:v>
                </c:pt>
                <c:pt idx="788">
                  <c:v>-9.0537686196921902E-3</c:v>
                </c:pt>
                <c:pt idx="789">
                  <c:v>-9.0660732036570799E-3</c:v>
                </c:pt>
                <c:pt idx="790">
                  <c:v>-9.0783777876219697E-3</c:v>
                </c:pt>
                <c:pt idx="791">
                  <c:v>-9.0906823715868803E-3</c:v>
                </c:pt>
                <c:pt idx="792">
                  <c:v>-9.1029869555517597E-3</c:v>
                </c:pt>
                <c:pt idx="793">
                  <c:v>-9.1152915395166702E-3</c:v>
                </c:pt>
                <c:pt idx="794">
                  <c:v>-9.12759612348156E-3</c:v>
                </c:pt>
                <c:pt idx="795">
                  <c:v>-9.1399007074464602E-3</c:v>
                </c:pt>
                <c:pt idx="796">
                  <c:v>-9.1522052914113604E-3</c:v>
                </c:pt>
                <c:pt idx="797">
                  <c:v>-9.1645098753762606E-3</c:v>
                </c:pt>
                <c:pt idx="798">
                  <c:v>-9.1768144593411503E-3</c:v>
                </c:pt>
                <c:pt idx="799">
                  <c:v>-9.1891190433060505E-3</c:v>
                </c:pt>
                <c:pt idx="800">
                  <c:v>-9.2014236272709507E-3</c:v>
                </c:pt>
                <c:pt idx="801">
                  <c:v>-9.2137282112358405E-3</c:v>
                </c:pt>
                <c:pt idx="802">
                  <c:v>-9.2260327952007407E-3</c:v>
                </c:pt>
                <c:pt idx="803">
                  <c:v>-9.2383373791656408E-3</c:v>
                </c:pt>
                <c:pt idx="804">
                  <c:v>-9.2506419631305306E-3</c:v>
                </c:pt>
                <c:pt idx="805">
                  <c:v>-9.2629465470954395E-3</c:v>
                </c:pt>
                <c:pt idx="806">
                  <c:v>-9.2752511310603292E-3</c:v>
                </c:pt>
                <c:pt idx="807">
                  <c:v>-9.2875557150252207E-3</c:v>
                </c:pt>
                <c:pt idx="808">
                  <c:v>-9.2998602989901192E-3</c:v>
                </c:pt>
                <c:pt idx="809">
                  <c:v>-9.3121648829550194E-3</c:v>
                </c:pt>
                <c:pt idx="810">
                  <c:v>-9.3244694669199091E-3</c:v>
                </c:pt>
                <c:pt idx="811">
                  <c:v>-9.3367740508848093E-3</c:v>
                </c:pt>
                <c:pt idx="812">
                  <c:v>-9.3490786348497095E-3</c:v>
                </c:pt>
                <c:pt idx="813">
                  <c:v>-9.3613832188145993E-3</c:v>
                </c:pt>
                <c:pt idx="814">
                  <c:v>-9.3736878027795099E-3</c:v>
                </c:pt>
                <c:pt idx="815">
                  <c:v>-9.3859923867443996E-3</c:v>
                </c:pt>
                <c:pt idx="816">
                  <c:v>-9.3982969707092998E-3</c:v>
                </c:pt>
                <c:pt idx="817">
                  <c:v>-9.4106015546742E-3</c:v>
                </c:pt>
                <c:pt idx="818">
                  <c:v>-9.4229061386390898E-3</c:v>
                </c:pt>
                <c:pt idx="819">
                  <c:v>-9.43521072260399E-3</c:v>
                </c:pt>
                <c:pt idx="820">
                  <c:v>-9.4475153065688797E-3</c:v>
                </c:pt>
                <c:pt idx="821">
                  <c:v>-9.4598198905337903E-3</c:v>
                </c:pt>
                <c:pt idx="822">
                  <c:v>-9.4721244744986905E-3</c:v>
                </c:pt>
                <c:pt idx="823">
                  <c:v>-9.4844290584635907E-3</c:v>
                </c:pt>
                <c:pt idx="824">
                  <c:v>-9.4967336424284805E-3</c:v>
                </c:pt>
                <c:pt idx="825">
                  <c:v>-9.5090382263933702E-3</c:v>
                </c:pt>
                <c:pt idx="826">
                  <c:v>-9.5213428103582704E-3</c:v>
                </c:pt>
                <c:pt idx="827">
                  <c:v>-9.5336473943231706E-3</c:v>
                </c:pt>
                <c:pt idx="828">
                  <c:v>-9.5459519782880604E-3</c:v>
                </c:pt>
                <c:pt idx="829">
                  <c:v>-9.5582565622529606E-3</c:v>
                </c:pt>
                <c:pt idx="830">
                  <c:v>-9.5705611462178607E-3</c:v>
                </c:pt>
                <c:pt idx="831">
                  <c:v>-9.5828657301827505E-3</c:v>
                </c:pt>
                <c:pt idx="832">
                  <c:v>-9.5951703141476507E-3</c:v>
                </c:pt>
                <c:pt idx="833">
                  <c:v>-9.6074748981125491E-3</c:v>
                </c:pt>
                <c:pt idx="834">
                  <c:v>-9.6197794820774493E-3</c:v>
                </c:pt>
                <c:pt idx="835">
                  <c:v>-9.6320840660423408E-3</c:v>
                </c:pt>
                <c:pt idx="836">
                  <c:v>-9.6443886500072393E-3</c:v>
                </c:pt>
                <c:pt idx="837">
                  <c:v>-9.6566932339721395E-3</c:v>
                </c:pt>
                <c:pt idx="838">
                  <c:v>-9.6689978179370292E-3</c:v>
                </c:pt>
                <c:pt idx="839">
                  <c:v>-9.6813024019019294E-3</c:v>
                </c:pt>
                <c:pt idx="840">
                  <c:v>-9.6936069858668296E-3</c:v>
                </c:pt>
                <c:pt idx="841">
                  <c:v>-9.7059115698317194E-3</c:v>
                </c:pt>
                <c:pt idx="842">
                  <c:v>-9.71821615379663E-3</c:v>
                </c:pt>
                <c:pt idx="843">
                  <c:v>-9.7305207377615197E-3</c:v>
                </c:pt>
                <c:pt idx="844">
                  <c:v>-9.7428253217264199E-3</c:v>
                </c:pt>
                <c:pt idx="845">
                  <c:v>-9.7551299056913097E-3</c:v>
                </c:pt>
                <c:pt idx="846">
                  <c:v>-9.7674344896562203E-3</c:v>
                </c:pt>
                <c:pt idx="847">
                  <c:v>-9.77973907362111E-3</c:v>
                </c:pt>
                <c:pt idx="848">
                  <c:v>-9.7920436575859998E-3</c:v>
                </c:pt>
                <c:pt idx="849">
                  <c:v>-9.8043482415509E-3</c:v>
                </c:pt>
                <c:pt idx="850">
                  <c:v>-9.8166528255158002E-3</c:v>
                </c:pt>
                <c:pt idx="851">
                  <c:v>-9.8289574094807004E-3</c:v>
                </c:pt>
                <c:pt idx="852">
                  <c:v>-9.8412619934456005E-3</c:v>
                </c:pt>
                <c:pt idx="853">
                  <c:v>-9.8535665774104903E-3</c:v>
                </c:pt>
                <c:pt idx="854">
                  <c:v>-9.8658711613753801E-3</c:v>
                </c:pt>
                <c:pt idx="855">
                  <c:v>-9.8781757453402803E-3</c:v>
                </c:pt>
                <c:pt idx="856">
                  <c:v>-9.8904803293051805E-3</c:v>
                </c:pt>
                <c:pt idx="857">
                  <c:v>-9.9027849132700806E-3</c:v>
                </c:pt>
                <c:pt idx="858">
                  <c:v>-9.9150894972349704E-3</c:v>
                </c:pt>
                <c:pt idx="859">
                  <c:v>-9.9273940811998706E-3</c:v>
                </c:pt>
                <c:pt idx="860">
                  <c:v>-9.9396986651647708E-3</c:v>
                </c:pt>
                <c:pt idx="861">
                  <c:v>-9.9520032491296605E-3</c:v>
                </c:pt>
                <c:pt idx="862">
                  <c:v>-9.9643078330945694E-3</c:v>
                </c:pt>
                <c:pt idx="863">
                  <c:v>-9.9766124170594592E-3</c:v>
                </c:pt>
                <c:pt idx="864">
                  <c:v>-9.9889170010243507E-3</c:v>
                </c:pt>
                <c:pt idx="865">
                  <c:v>-1.0001221584989201E-2</c:v>
                </c:pt>
                <c:pt idx="866">
                  <c:v>-1.0013526168954101E-2</c:v>
                </c:pt>
                <c:pt idx="867">
                  <c:v>-1.0025830752918999E-2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DBBC-41A3-8230-56DCBAE39C4B}"/>
            </c:ext>
          </c:extLst>
        </c:ser>
        <c:ser>
          <c:idx val="4"/>
          <c:order val="4"/>
          <c:tx>
            <c:strRef>
              <c:f>Sheet1!$I$1</c:f>
              <c:strCache>
                <c:ptCount val="1"/>
                <c:pt idx="0">
                  <c:v>-2.0mm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Sheet1!$I$3:$I$870</c:f>
              <c:numCache>
                <c:formatCode>0.00E+00</c:formatCode>
                <c:ptCount val="868"/>
                <c:pt idx="0">
                  <c:v>1.8801989030168499E-3</c:v>
                </c:pt>
                <c:pt idx="1">
                  <c:v>2.0161257630349999E-3</c:v>
                </c:pt>
                <c:pt idx="2">
                  <c:v>2.15826683501024E-3</c:v>
                </c:pt>
                <c:pt idx="3">
                  <c:v>2.3067327233612001E-3</c:v>
                </c:pt>
                <c:pt idx="4">
                  <c:v>2.46162987330341E-3</c:v>
                </c:pt>
                <c:pt idx="5">
                  <c:v>2.6230854725277299E-3</c:v>
                </c:pt>
                <c:pt idx="6">
                  <c:v>2.7912209170048502E-3</c:v>
                </c:pt>
                <c:pt idx="7">
                  <c:v>2.9661506301136898E-3</c:v>
                </c:pt>
                <c:pt idx="8">
                  <c:v>3.14799076710569E-3</c:v>
                </c:pt>
                <c:pt idx="9">
                  <c:v>3.3368645492890502E-3</c:v>
                </c:pt>
                <c:pt idx="10">
                  <c:v>3.5328834285917499E-3</c:v>
                </c:pt>
                <c:pt idx="11">
                  <c:v>3.7361550005113198E-3</c:v>
                </c:pt>
                <c:pt idx="12">
                  <c:v>3.9467895509121198E-3</c:v>
                </c:pt>
                <c:pt idx="13">
                  <c:v>4.1649214203275404E-3</c:v>
                </c:pt>
                <c:pt idx="14">
                  <c:v>4.3906796546111003E-3</c:v>
                </c:pt>
                <c:pt idx="15">
                  <c:v>4.6241811987836803E-3</c:v>
                </c:pt>
                <c:pt idx="16">
                  <c:v>4.8655259498683297E-3</c:v>
                </c:pt>
                <c:pt idx="17">
                  <c:v>5.1148285557593796E-3</c:v>
                </c:pt>
                <c:pt idx="18">
                  <c:v>5.3721822167023502E-3</c:v>
                </c:pt>
                <c:pt idx="19">
                  <c:v>5.6376865920996899E-3</c:v>
                </c:pt>
                <c:pt idx="20">
                  <c:v>5.9114549159173801E-3</c:v>
                </c:pt>
                <c:pt idx="21">
                  <c:v>6.1935948127355197E-3</c:v>
                </c:pt>
                <c:pt idx="22">
                  <c:v>6.4842099621546401E-3</c:v>
                </c:pt>
                <c:pt idx="23">
                  <c:v>6.7833941282102201E-3</c:v>
                </c:pt>
                <c:pt idx="24">
                  <c:v>7.0912421813211397E-3</c:v>
                </c:pt>
                <c:pt idx="25">
                  <c:v>7.4078557620754701E-3</c:v>
                </c:pt>
                <c:pt idx="26">
                  <c:v>7.7333332563007699E-3</c:v>
                </c:pt>
                <c:pt idx="27">
                  <c:v>8.0677764727880592E-3</c:v>
                </c:pt>
                <c:pt idx="28">
                  <c:v>8.4112807552654701E-3</c:v>
                </c:pt>
                <c:pt idx="29">
                  <c:v>8.7639383032574892E-3</c:v>
                </c:pt>
                <c:pt idx="30">
                  <c:v>9.1258325791593094E-3</c:v>
                </c:pt>
                <c:pt idx="31">
                  <c:v>9.4970319519124095E-3</c:v>
                </c:pt>
                <c:pt idx="32">
                  <c:v>9.8775960104347006E-3</c:v>
                </c:pt>
                <c:pt idx="33">
                  <c:v>1.0267585066111201E-2</c:v>
                </c:pt>
                <c:pt idx="34">
                  <c:v>1.06670529898073E-2</c:v>
                </c:pt>
                <c:pt idx="35">
                  <c:v>1.1076059173266799E-2</c:v>
                </c:pt>
                <c:pt idx="36">
                  <c:v>1.1494653606484599E-2</c:v>
                </c:pt>
                <c:pt idx="37">
                  <c:v>1.1922896151362E-2</c:v>
                </c:pt>
                <c:pt idx="38">
                  <c:v>1.2360840278732301E-2</c:v>
                </c:pt>
                <c:pt idx="39">
                  <c:v>1.28085293949203E-2</c:v>
                </c:pt>
                <c:pt idx="40">
                  <c:v>1.3266009522202599E-2</c:v>
                </c:pt>
                <c:pt idx="41">
                  <c:v>1.37333064182964E-2</c:v>
                </c:pt>
                <c:pt idx="42">
                  <c:v>1.4210443119355E-2</c:v>
                </c:pt>
                <c:pt idx="43">
                  <c:v>1.4697449898087399E-2</c:v>
                </c:pt>
                <c:pt idx="44">
                  <c:v>1.5194346482349901E-2</c:v>
                </c:pt>
                <c:pt idx="45">
                  <c:v>1.5701134278844099E-2</c:v>
                </c:pt>
                <c:pt idx="46">
                  <c:v>1.6217801245868701E-2</c:v>
                </c:pt>
                <c:pt idx="47">
                  <c:v>1.6744351664341899E-2</c:v>
                </c:pt>
                <c:pt idx="48">
                  <c:v>1.7280800412050799E-2</c:v>
                </c:pt>
                <c:pt idx="49">
                  <c:v>1.7827155195086802E-2</c:v>
                </c:pt>
                <c:pt idx="50">
                  <c:v>1.8383408270570101E-2</c:v>
                </c:pt>
                <c:pt idx="51">
                  <c:v>1.8949532606482099E-2</c:v>
                </c:pt>
                <c:pt idx="52">
                  <c:v>1.9525499997891899E-2</c:v>
                </c:pt>
                <c:pt idx="53">
                  <c:v>2.0111286415962E-2</c:v>
                </c:pt>
                <c:pt idx="54">
                  <c:v>2.0706868850958501E-2</c:v>
                </c:pt>
                <c:pt idx="55">
                  <c:v>2.13122218474842E-2</c:v>
                </c:pt>
                <c:pt idx="56">
                  <c:v>2.1927300510893699E-2</c:v>
                </c:pt>
                <c:pt idx="57">
                  <c:v>2.25520609186062E-2</c:v>
                </c:pt>
                <c:pt idx="58">
                  <c:v>2.3186451642402801E-2</c:v>
                </c:pt>
                <c:pt idx="59">
                  <c:v>2.38304176182998E-2</c:v>
                </c:pt>
                <c:pt idx="60">
                  <c:v>2.44839009640106E-2</c:v>
                </c:pt>
                <c:pt idx="61">
                  <c:v>2.51468417073945E-2</c:v>
                </c:pt>
                <c:pt idx="62">
                  <c:v>2.5819177355319401E-2</c:v>
                </c:pt>
                <c:pt idx="63">
                  <c:v>2.650084262154E-2</c:v>
                </c:pt>
                <c:pt idx="64">
                  <c:v>2.7191770334904102E-2</c:v>
                </c:pt>
                <c:pt idx="65">
                  <c:v>2.7891891373142099E-2</c:v>
                </c:pt>
                <c:pt idx="66">
                  <c:v>2.86011386126548E-2</c:v>
                </c:pt>
                <c:pt idx="67">
                  <c:v>2.9319437628034701E-2</c:v>
                </c:pt>
                <c:pt idx="68">
                  <c:v>3.0046709999405698E-2</c:v>
                </c:pt>
                <c:pt idx="69">
                  <c:v>3.07828743191703E-2</c:v>
                </c:pt>
                <c:pt idx="70">
                  <c:v>3.1527845585188299E-2</c:v>
                </c:pt>
                <c:pt idx="71">
                  <c:v>3.2281534816353999E-2</c:v>
                </c:pt>
                <c:pt idx="72">
                  <c:v>3.3043849346916399E-2</c:v>
                </c:pt>
                <c:pt idx="73">
                  <c:v>3.3814691635292098E-2</c:v>
                </c:pt>
                <c:pt idx="74">
                  <c:v>3.4593959282213399E-2</c:v>
                </c:pt>
                <c:pt idx="75">
                  <c:v>3.5381544777518301E-2</c:v>
                </c:pt>
                <c:pt idx="76">
                  <c:v>3.6177335004760898E-2</c:v>
                </c:pt>
                <c:pt idx="77">
                  <c:v>3.6981210822922397E-2</c:v>
                </c:pt>
                <c:pt idx="78">
                  <c:v>3.7793046780789499E-2</c:v>
                </c:pt>
                <c:pt idx="79">
                  <c:v>3.8612711618019498E-2</c:v>
                </c:pt>
                <c:pt idx="80">
                  <c:v>3.94400675594824E-2</c:v>
                </c:pt>
                <c:pt idx="81">
                  <c:v>4.0274970160335599E-2</c:v>
                </c:pt>
                <c:pt idx="82">
                  <c:v>4.1117269240338102E-2</c:v>
                </c:pt>
                <c:pt idx="83">
                  <c:v>4.1966808663167397E-2</c:v>
                </c:pt>
                <c:pt idx="84">
                  <c:v>4.28234273262817E-2</c:v>
                </c:pt>
                <c:pt idx="85">
                  <c:v>4.368695907596E-2</c:v>
                </c:pt>
                <c:pt idx="86">
                  <c:v>4.4557233139347098E-2</c:v>
                </c:pt>
                <c:pt idx="87">
                  <c:v>4.5434075607725902E-2</c:v>
                </c:pt>
                <c:pt idx="88">
                  <c:v>4.6317309008025997E-2</c:v>
                </c:pt>
                <c:pt idx="89">
                  <c:v>4.7206753951456799E-2</c:v>
                </c:pt>
                <c:pt idx="90">
                  <c:v>4.81022300132617E-2</c:v>
                </c:pt>
                <c:pt idx="91">
                  <c:v>4.9003555864548298E-2</c:v>
                </c:pt>
                <c:pt idx="92">
                  <c:v>4.9910550158224702E-2</c:v>
                </c:pt>
                <c:pt idx="93">
                  <c:v>5.08230325502394E-2</c:v>
                </c:pt>
                <c:pt idx="94">
                  <c:v>5.1740824447131101E-2</c:v>
                </c:pt>
                <c:pt idx="95">
                  <c:v>5.2663749421380801E-2</c:v>
                </c:pt>
                <c:pt idx="96">
                  <c:v>5.3591633661614402E-2</c:v>
                </c:pt>
                <c:pt idx="97">
                  <c:v>5.4524306558590703E-2</c:v>
                </c:pt>
                <c:pt idx="98">
                  <c:v>5.5461601212849897E-2</c:v>
                </c:pt>
                <c:pt idx="99">
                  <c:v>5.6403354636404598E-2</c:v>
                </c:pt>
                <c:pt idx="100">
                  <c:v>5.7349407701418803E-2</c:v>
                </c:pt>
                <c:pt idx="101">
                  <c:v>5.8299605353509698E-2</c:v>
                </c:pt>
                <c:pt idx="102">
                  <c:v>5.9253796975318601E-2</c:v>
                </c:pt>
                <c:pt idx="103">
                  <c:v>6.0211836310934803E-2</c:v>
                </c:pt>
                <c:pt idx="104">
                  <c:v>6.11735815170961E-2</c:v>
                </c:pt>
                <c:pt idx="105">
                  <c:v>6.21388951220836E-2</c:v>
                </c:pt>
                <c:pt idx="106">
                  <c:v>6.3107644041777697E-2</c:v>
                </c:pt>
                <c:pt idx="107">
                  <c:v>6.4079699634723097E-2</c:v>
                </c:pt>
                <c:pt idx="108">
                  <c:v>6.5054937315824804E-2</c:v>
                </c:pt>
                <c:pt idx="109">
                  <c:v>6.6033236633586401E-2</c:v>
                </c:pt>
                <c:pt idx="110">
                  <c:v>6.70144814975564E-2</c:v>
                </c:pt>
                <c:pt idx="111">
                  <c:v>6.7998559550366197E-2</c:v>
                </c:pt>
                <c:pt idx="112">
                  <c:v>6.8985362444636406E-2</c:v>
                </c:pt>
                <c:pt idx="113">
                  <c:v>6.9974785438000606E-2</c:v>
                </c:pt>
                <c:pt idx="114">
                  <c:v>7.0966727489939305E-2</c:v>
                </c:pt>
                <c:pt idx="115">
                  <c:v>7.1961091001886898E-2</c:v>
                </c:pt>
                <c:pt idx="116">
                  <c:v>7.2957781773985098E-2</c:v>
                </c:pt>
                <c:pt idx="117">
                  <c:v>7.39567088907154E-2</c:v>
                </c:pt>
                <c:pt idx="118">
                  <c:v>7.4957784508578804E-2</c:v>
                </c:pt>
                <c:pt idx="119">
                  <c:v>7.59609237355518E-2</c:v>
                </c:pt>
                <c:pt idx="120">
                  <c:v>7.6966044521936394E-2</c:v>
                </c:pt>
                <c:pt idx="121">
                  <c:v>7.7973067494957193E-2</c:v>
                </c:pt>
                <c:pt idx="122">
                  <c:v>7.8981915966159097E-2</c:v>
                </c:pt>
                <c:pt idx="123">
                  <c:v>7.9992515604967507E-2</c:v>
                </c:pt>
                <c:pt idx="124">
                  <c:v>8.1004794471527197E-2</c:v>
                </c:pt>
                <c:pt idx="125">
                  <c:v>8.2018682856516006E-2</c:v>
                </c:pt>
                <c:pt idx="126">
                  <c:v>8.3034113396028203E-2</c:v>
                </c:pt>
                <c:pt idx="127">
                  <c:v>8.4051020843228103E-2</c:v>
                </c:pt>
                <c:pt idx="128">
                  <c:v>8.5069342033408601E-2</c:v>
                </c:pt>
                <c:pt idx="129">
                  <c:v>8.6089015906006303E-2</c:v>
                </c:pt>
                <c:pt idx="130">
                  <c:v>8.7109983525645404E-2</c:v>
                </c:pt>
                <c:pt idx="131">
                  <c:v>8.8132187992115404E-2</c:v>
                </c:pt>
                <c:pt idx="132">
                  <c:v>8.91555744118636E-2</c:v>
                </c:pt>
                <c:pt idx="133">
                  <c:v>9.0180089925372103E-2</c:v>
                </c:pt>
                <c:pt idx="134">
                  <c:v>9.1205683684936797E-2</c:v>
                </c:pt>
                <c:pt idx="135">
                  <c:v>9.2232306484284696E-2</c:v>
                </c:pt>
                <c:pt idx="136">
                  <c:v>9.3259910873781202E-2</c:v>
                </c:pt>
                <c:pt idx="137">
                  <c:v>9.4288451096269696E-2</c:v>
                </c:pt>
                <c:pt idx="138">
                  <c:v>9.5317882901210793E-2</c:v>
                </c:pt>
                <c:pt idx="139">
                  <c:v>9.6348163493431505E-2</c:v>
                </c:pt>
                <c:pt idx="140">
                  <c:v>9.73792513018676E-2</c:v>
                </c:pt>
                <c:pt idx="141">
                  <c:v>9.8411105965320503E-2</c:v>
                </c:pt>
                <c:pt idx="142">
                  <c:v>9.9443688390004295E-2</c:v>
                </c:pt>
                <c:pt idx="143">
                  <c:v>0.100476960657518</c:v>
                </c:pt>
                <c:pt idx="144">
                  <c:v>0.10151088616265901</c:v>
                </c:pt>
                <c:pt idx="145">
                  <c:v>0.102545429462834</c:v>
                </c:pt>
                <c:pt idx="146">
                  <c:v>0.103580556442494</c:v>
                </c:pt>
                <c:pt idx="147">
                  <c:v>0.104616234271571</c:v>
                </c:pt>
                <c:pt idx="148">
                  <c:v>0.105652431489708</c:v>
                </c:pt>
                <c:pt idx="149">
                  <c:v>0.10668911784558401</c:v>
                </c:pt>
                <c:pt idx="150">
                  <c:v>0.10772626420117599</c:v>
                </c:pt>
                <c:pt idx="151">
                  <c:v>0.108763842541936</c:v>
                </c:pt>
                <c:pt idx="152">
                  <c:v>0.10980182582366201</c:v>
                </c:pt>
                <c:pt idx="153">
                  <c:v>0.110840187926335</c:v>
                </c:pt>
                <c:pt idx="154">
                  <c:v>0.111878903557271</c:v>
                </c:pt>
                <c:pt idx="155">
                  <c:v>0.11291794819975</c:v>
                </c:pt>
                <c:pt idx="156">
                  <c:v>0.11395729819335</c:v>
                </c:pt>
                <c:pt idx="157">
                  <c:v>0.114996930712409</c:v>
                </c:pt>
                <c:pt idx="158">
                  <c:v>0.11603682381463</c:v>
                </c:pt>
                <c:pt idx="159">
                  <c:v>0.117076956460323</c:v>
                </c:pt>
                <c:pt idx="160">
                  <c:v>0.118117308594668</c:v>
                </c:pt>
                <c:pt idx="161">
                  <c:v>0.11915786106133</c:v>
                </c:pt>
                <c:pt idx="162">
                  <c:v>0.12019859566091801</c:v>
                </c:pt>
                <c:pt idx="163">
                  <c:v>0.121239495085879</c:v>
                </c:pt>
                <c:pt idx="164">
                  <c:v>0.122280542937036</c:v>
                </c:pt>
                <c:pt idx="165">
                  <c:v>0.123321723744806</c:v>
                </c:pt>
                <c:pt idx="166">
                  <c:v>0.124363022919609</c:v>
                </c:pt>
                <c:pt idx="167">
                  <c:v>0.12540442683586001</c:v>
                </c:pt>
                <c:pt idx="168">
                  <c:v>0.12644592281193401</c:v>
                </c:pt>
                <c:pt idx="169">
                  <c:v>0.12748749916916699</c:v>
                </c:pt>
                <c:pt idx="170">
                  <c:v>0.12852914528057499</c:v>
                </c:pt>
                <c:pt idx="171">
                  <c:v>0.129570851560152</c:v>
                </c:pt>
                <c:pt idx="172">
                  <c:v>0.13061260944622</c:v>
                </c:pt>
                <c:pt idx="173">
                  <c:v>0.13165441137735401</c:v>
                </c:pt>
                <c:pt idx="174">
                  <c:v>0.13269625076466601</c:v>
                </c:pt>
                <c:pt idx="175">
                  <c:v>0.13373812192993001</c:v>
                </c:pt>
                <c:pt idx="176">
                  <c:v>0.13478002003322601</c:v>
                </c:pt>
                <c:pt idx="177">
                  <c:v>0.135821940977288</c:v>
                </c:pt>
                <c:pt idx="178">
                  <c:v>0.13686388130572699</c:v>
                </c:pt>
                <c:pt idx="179">
                  <c:v>0.13790583812091101</c:v>
                </c:pt>
                <c:pt idx="180">
                  <c:v>0.13894780897453399</c:v>
                </c:pt>
                <c:pt idx="181">
                  <c:v>0.13998979178917501</c:v>
                </c:pt>
                <c:pt idx="182">
                  <c:v>0.14103178479346301</c:v>
                </c:pt>
                <c:pt idx="183">
                  <c:v>0.14207378646511901</c:v>
                </c:pt>
                <c:pt idx="184">
                  <c:v>0.143115795494245</c:v>
                </c:pt>
                <c:pt idx="185">
                  <c:v>0.14415781075558201</c:v>
                </c:pt>
                <c:pt idx="186">
                  <c:v>0.14519983128667799</c:v>
                </c:pt>
                <c:pt idx="187">
                  <c:v>0.14624185626929601</c:v>
                </c:pt>
                <c:pt idx="188">
                  <c:v>0.14728388501685899</c:v>
                </c:pt>
                <c:pt idx="189">
                  <c:v>0.148325916951799</c:v>
                </c:pt>
                <c:pt idx="190">
                  <c:v>0.14936795159614499</c:v>
                </c:pt>
                <c:pt idx="191">
                  <c:v>0.150409988555325</c:v>
                </c:pt>
                <c:pt idx="192">
                  <c:v>0.15145202750079101</c:v>
                </c:pt>
                <c:pt idx="193">
                  <c:v>0.15249406816036501</c:v>
                </c:pt>
                <c:pt idx="194">
                  <c:v>0.15353611030544201</c:v>
                </c:pt>
                <c:pt idx="195">
                  <c:v>0.154578153745007</c:v>
                </c:pt>
                <c:pt idx="196">
                  <c:v>0.15562019831816301</c:v>
                </c:pt>
                <c:pt idx="197">
                  <c:v>0.15666224388838701</c:v>
                </c:pt>
                <c:pt idx="198">
                  <c:v>0.15770429033877501</c:v>
                </c:pt>
                <c:pt idx="199">
                  <c:v>0.158746337569628</c:v>
                </c:pt>
                <c:pt idx="200">
                  <c:v>0.15978838549485999</c:v>
                </c:pt>
                <c:pt idx="201">
                  <c:v>0.160830434039409</c:v>
                </c:pt>
                <c:pt idx="202">
                  <c:v>0.16187248313684099</c:v>
                </c:pt>
                <c:pt idx="203">
                  <c:v>0.16291453272907799</c:v>
                </c:pt>
                <c:pt idx="204">
                  <c:v>0.16395658276519201</c:v>
                </c:pt>
                <c:pt idx="205">
                  <c:v>0.16499863320100699</c:v>
                </c:pt>
                <c:pt idx="206">
                  <c:v>0.16604068399646199</c:v>
                </c:pt>
                <c:pt idx="207">
                  <c:v>0.167082735116975</c:v>
                </c:pt>
                <c:pt idx="208">
                  <c:v>0.168124786531229</c:v>
                </c:pt>
                <c:pt idx="209">
                  <c:v>0.16916683821086101</c:v>
                </c:pt>
                <c:pt idx="210">
                  <c:v>0.17020889013007201</c:v>
                </c:pt>
                <c:pt idx="211">
                  <c:v>0.171250942265888</c:v>
                </c:pt>
                <c:pt idx="212">
                  <c:v>0.17229299459786501</c:v>
                </c:pt>
                <c:pt idx="213">
                  <c:v>0.17333504710748701</c:v>
                </c:pt>
                <c:pt idx="214">
                  <c:v>0.17437709977760901</c:v>
                </c:pt>
                <c:pt idx="215">
                  <c:v>0.175419152592724</c:v>
                </c:pt>
                <c:pt idx="216">
                  <c:v>0.17646120553856101</c:v>
                </c:pt>
                <c:pt idx="217">
                  <c:v>0.17750325860195601</c:v>
                </c:pt>
                <c:pt idx="218">
                  <c:v>0.17854531177129301</c:v>
                </c:pt>
                <c:pt idx="219">
                  <c:v>0.179587365035903</c:v>
                </c:pt>
                <c:pt idx="220">
                  <c:v>0.180629418386718</c:v>
                </c:pt>
                <c:pt idx="221">
                  <c:v>0.18167147181579801</c:v>
                </c:pt>
                <c:pt idx="222">
                  <c:v>0.182713525315676</c:v>
                </c:pt>
                <c:pt idx="223">
                  <c:v>0.18375557887963101</c:v>
                </c:pt>
                <c:pt idx="224">
                  <c:v>0.18479763250119399</c:v>
                </c:pt>
                <c:pt idx="225">
                  <c:v>0.185839686174642</c:v>
                </c:pt>
                <c:pt idx="226">
                  <c:v>0.18688173989412801</c:v>
                </c:pt>
                <c:pt idx="227">
                  <c:v>0.18792379365425299</c:v>
                </c:pt>
                <c:pt idx="228">
                  <c:v>0.188965847450354</c:v>
                </c:pt>
                <c:pt idx="229">
                  <c:v>0.19000790127789099</c:v>
                </c:pt>
                <c:pt idx="230">
                  <c:v>0.19104995513331899</c:v>
                </c:pt>
                <c:pt idx="231">
                  <c:v>0.19209200901357501</c:v>
                </c:pt>
                <c:pt idx="232">
                  <c:v>0.193134062915198</c:v>
                </c:pt>
                <c:pt idx="233">
                  <c:v>0.19417611683534</c:v>
                </c:pt>
                <c:pt idx="234">
                  <c:v>0.19521817077189699</c:v>
                </c:pt>
                <c:pt idx="235">
                  <c:v>0.196260224723492</c:v>
                </c:pt>
                <c:pt idx="236">
                  <c:v>0.19730227868817099</c:v>
                </c:pt>
                <c:pt idx="237">
                  <c:v>0.198344332663179</c:v>
                </c:pt>
                <c:pt idx="238">
                  <c:v>0.19938638664626299</c:v>
                </c:pt>
                <c:pt idx="239">
                  <c:v>0.20042844063561699</c:v>
                </c:pt>
                <c:pt idx="240">
                  <c:v>0.20147049463049499</c:v>
                </c:pt>
                <c:pt idx="241">
                  <c:v>0.20251254863017901</c:v>
                </c:pt>
                <c:pt idx="242">
                  <c:v>0.20355460263368</c:v>
                </c:pt>
                <c:pt idx="243">
                  <c:v>0.204596656639875</c:v>
                </c:pt>
                <c:pt idx="244">
                  <c:v>0.20563871064754599</c:v>
                </c:pt>
                <c:pt idx="245">
                  <c:v>0.206680764656474</c:v>
                </c:pt>
                <c:pt idx="246">
                  <c:v>0.20772281866627901</c:v>
                </c:pt>
                <c:pt idx="247">
                  <c:v>0.20876487267680699</c:v>
                </c:pt>
                <c:pt idx="248">
                  <c:v>0.209806926688</c:v>
                </c:pt>
                <c:pt idx="249">
                  <c:v>0.21084898069980601</c:v>
                </c:pt>
                <c:pt idx="250">
                  <c:v>0.21189103471217499</c:v>
                </c:pt>
                <c:pt idx="251">
                  <c:v>0.212933088725063</c:v>
                </c:pt>
                <c:pt idx="252">
                  <c:v>0.21397514273842799</c:v>
                </c:pt>
                <c:pt idx="253">
                  <c:v>0.21501719675223299</c:v>
                </c:pt>
                <c:pt idx="254">
                  <c:v>0.21605925076643501</c:v>
                </c:pt>
                <c:pt idx="255">
                  <c:v>0.21710130478072701</c:v>
                </c:pt>
                <c:pt idx="256">
                  <c:v>0.218143358795019</c:v>
                </c:pt>
                <c:pt idx="257">
                  <c:v>0.219185412809311</c:v>
                </c:pt>
                <c:pt idx="258">
                  <c:v>0.220227466823602</c:v>
                </c:pt>
                <c:pt idx="259">
                  <c:v>0.221269520837895</c:v>
                </c:pt>
                <c:pt idx="260">
                  <c:v>0.222311574852186</c:v>
                </c:pt>
                <c:pt idx="261">
                  <c:v>0.223353628866478</c:v>
                </c:pt>
                <c:pt idx="262">
                  <c:v>0.22439568288077</c:v>
                </c:pt>
                <c:pt idx="263">
                  <c:v>0.225437736895062</c:v>
                </c:pt>
                <c:pt idx="264">
                  <c:v>0.226479790909354</c:v>
                </c:pt>
                <c:pt idx="265">
                  <c:v>0.22752184492364499</c:v>
                </c:pt>
                <c:pt idx="266">
                  <c:v>0.22856389893793699</c:v>
                </c:pt>
                <c:pt idx="267">
                  <c:v>0.22960595295222899</c:v>
                </c:pt>
                <c:pt idx="268">
                  <c:v>0.23064800696652099</c:v>
                </c:pt>
                <c:pt idx="269">
                  <c:v>0.23169006098081299</c:v>
                </c:pt>
                <c:pt idx="270">
                  <c:v>0.23273211499510499</c:v>
                </c:pt>
                <c:pt idx="271">
                  <c:v>0.23377416900939699</c:v>
                </c:pt>
                <c:pt idx="272">
                  <c:v>0.23481622302368799</c:v>
                </c:pt>
                <c:pt idx="273">
                  <c:v>0.23585827703798001</c:v>
                </c:pt>
                <c:pt idx="274">
                  <c:v>0.23690033105227201</c:v>
                </c:pt>
                <c:pt idx="275">
                  <c:v>0.23794238506656401</c:v>
                </c:pt>
                <c:pt idx="276">
                  <c:v>0.23898443908085501</c:v>
                </c:pt>
                <c:pt idx="277">
                  <c:v>0.24002649309514701</c:v>
                </c:pt>
                <c:pt idx="278">
                  <c:v>0.24106854710943901</c:v>
                </c:pt>
                <c:pt idx="279">
                  <c:v>0.24211060112373101</c:v>
                </c:pt>
                <c:pt idx="280">
                  <c:v>0.24315265513802301</c:v>
                </c:pt>
                <c:pt idx="281">
                  <c:v>0.244194709152315</c:v>
                </c:pt>
                <c:pt idx="282">
                  <c:v>0.245236763166607</c:v>
                </c:pt>
                <c:pt idx="283">
                  <c:v>0.246278817180899</c:v>
                </c:pt>
                <c:pt idx="284">
                  <c:v>0.24732087119519</c:v>
                </c:pt>
                <c:pt idx="285">
                  <c:v>0.248362925209482</c:v>
                </c:pt>
                <c:pt idx="286">
                  <c:v>0.249404979223774</c:v>
                </c:pt>
                <c:pt idx="287">
                  <c:v>0.250447033238066</c:v>
                </c:pt>
                <c:pt idx="288">
                  <c:v>0.25148908725235702</c:v>
                </c:pt>
                <c:pt idx="289">
                  <c:v>0.252531141266649</c:v>
                </c:pt>
                <c:pt idx="290">
                  <c:v>0.25357319528094102</c:v>
                </c:pt>
                <c:pt idx="291">
                  <c:v>0.25461524929523299</c:v>
                </c:pt>
                <c:pt idx="292">
                  <c:v>0.25565730330952502</c:v>
                </c:pt>
                <c:pt idx="293">
                  <c:v>0.25669935732381699</c:v>
                </c:pt>
                <c:pt idx="294">
                  <c:v>0.25774141133810802</c:v>
                </c:pt>
                <c:pt idx="295">
                  <c:v>0.25878346535239999</c:v>
                </c:pt>
                <c:pt idx="296">
                  <c:v>0.25982551936669201</c:v>
                </c:pt>
                <c:pt idx="297">
                  <c:v>0.26086757338098399</c:v>
                </c:pt>
                <c:pt idx="298">
                  <c:v>0.26190962739527601</c:v>
                </c:pt>
                <c:pt idx="299">
                  <c:v>0.26295168140956798</c:v>
                </c:pt>
                <c:pt idx="300">
                  <c:v>0.26399373542386001</c:v>
                </c:pt>
                <c:pt idx="301">
                  <c:v>0.26503578943815098</c:v>
                </c:pt>
                <c:pt idx="302">
                  <c:v>0.26607784345244301</c:v>
                </c:pt>
                <c:pt idx="303">
                  <c:v>0.26711989746673498</c:v>
                </c:pt>
                <c:pt idx="304">
                  <c:v>0.26816195148102701</c:v>
                </c:pt>
                <c:pt idx="305">
                  <c:v>0.26920400549531898</c:v>
                </c:pt>
                <c:pt idx="306">
                  <c:v>0.270246059509611</c:v>
                </c:pt>
                <c:pt idx="307">
                  <c:v>0.27128811352390197</c:v>
                </c:pt>
                <c:pt idx="308">
                  <c:v>0.272330167538194</c:v>
                </c:pt>
                <c:pt idx="309">
                  <c:v>0.27337222155248603</c:v>
                </c:pt>
                <c:pt idx="310">
                  <c:v>0.274414275566778</c:v>
                </c:pt>
                <c:pt idx="311">
                  <c:v>0.27545632958107003</c:v>
                </c:pt>
                <c:pt idx="312">
                  <c:v>0.276498383595362</c:v>
                </c:pt>
                <c:pt idx="313">
                  <c:v>0.27754043760965402</c:v>
                </c:pt>
                <c:pt idx="314">
                  <c:v>0.27858249162394499</c:v>
                </c:pt>
                <c:pt idx="315">
                  <c:v>0.27962454563823702</c:v>
                </c:pt>
                <c:pt idx="316">
                  <c:v>0.28066659965252899</c:v>
                </c:pt>
                <c:pt idx="317">
                  <c:v>0.28170865366682102</c:v>
                </c:pt>
                <c:pt idx="318">
                  <c:v>0.28275070768111199</c:v>
                </c:pt>
                <c:pt idx="319">
                  <c:v>0.28379276169540402</c:v>
                </c:pt>
                <c:pt idx="320">
                  <c:v>0.28483481570969599</c:v>
                </c:pt>
                <c:pt idx="321">
                  <c:v>0.28587686972398801</c:v>
                </c:pt>
                <c:pt idx="322">
                  <c:v>0.28691892373827999</c:v>
                </c:pt>
                <c:pt idx="323">
                  <c:v>0.28796097775257201</c:v>
                </c:pt>
                <c:pt idx="324">
                  <c:v>0.28900303176686398</c:v>
                </c:pt>
                <c:pt idx="325">
                  <c:v>0.29004508578115501</c:v>
                </c:pt>
                <c:pt idx="326">
                  <c:v>0.29108713979544698</c:v>
                </c:pt>
                <c:pt idx="327">
                  <c:v>0.29212919380973901</c:v>
                </c:pt>
                <c:pt idx="328">
                  <c:v>0.29317124782403098</c:v>
                </c:pt>
                <c:pt idx="329">
                  <c:v>0.294213301838323</c:v>
                </c:pt>
                <c:pt idx="330">
                  <c:v>0.29525535585261498</c:v>
                </c:pt>
                <c:pt idx="331">
                  <c:v>0.296297409866907</c:v>
                </c:pt>
                <c:pt idx="332">
                  <c:v>0.29733946388119797</c:v>
                </c:pt>
                <c:pt idx="333">
                  <c:v>0.29838151789549</c:v>
                </c:pt>
                <c:pt idx="334">
                  <c:v>0.29942357190978203</c:v>
                </c:pt>
                <c:pt idx="335">
                  <c:v>0.300465625924074</c:v>
                </c:pt>
                <c:pt idx="336">
                  <c:v>0.30150767993836602</c:v>
                </c:pt>
                <c:pt idx="337">
                  <c:v>0.302549733952657</c:v>
                </c:pt>
                <c:pt idx="338">
                  <c:v>0.30359178796694902</c:v>
                </c:pt>
                <c:pt idx="339">
                  <c:v>0.30463384198124099</c:v>
                </c:pt>
                <c:pt idx="340">
                  <c:v>0.30567589599553302</c:v>
                </c:pt>
                <c:pt idx="341">
                  <c:v>0.30671795000982499</c:v>
                </c:pt>
                <c:pt idx="342">
                  <c:v>0.30776000402411702</c:v>
                </c:pt>
                <c:pt idx="343">
                  <c:v>0.30880205803840799</c:v>
                </c:pt>
                <c:pt idx="344">
                  <c:v>0.30984411205270002</c:v>
                </c:pt>
                <c:pt idx="345">
                  <c:v>0.31088616606699199</c:v>
                </c:pt>
                <c:pt idx="346">
                  <c:v>0.31192822008128401</c:v>
                </c:pt>
                <c:pt idx="347">
                  <c:v>0.31297027409557598</c:v>
                </c:pt>
                <c:pt idx="348">
                  <c:v>0.31401232810986701</c:v>
                </c:pt>
                <c:pt idx="349">
                  <c:v>0.31505438212415898</c:v>
                </c:pt>
                <c:pt idx="350">
                  <c:v>0.31609643613845101</c:v>
                </c:pt>
                <c:pt idx="351">
                  <c:v>0.31713849015274298</c:v>
                </c:pt>
                <c:pt idx="352">
                  <c:v>0.31818054416703501</c:v>
                </c:pt>
                <c:pt idx="353">
                  <c:v>0.31922259818132698</c:v>
                </c:pt>
                <c:pt idx="354">
                  <c:v>0.320264652195618</c:v>
                </c:pt>
                <c:pt idx="355">
                  <c:v>0.32130670620990998</c:v>
                </c:pt>
                <c:pt idx="356">
                  <c:v>0.322348760224202</c:v>
                </c:pt>
                <c:pt idx="357">
                  <c:v>0.32339081423849397</c:v>
                </c:pt>
                <c:pt idx="358">
                  <c:v>0.324432868252786</c:v>
                </c:pt>
                <c:pt idx="359">
                  <c:v>0.32547492226707803</c:v>
                </c:pt>
                <c:pt idx="360">
                  <c:v>0.32651697628137</c:v>
                </c:pt>
                <c:pt idx="361">
                  <c:v>0.32755903029566102</c:v>
                </c:pt>
                <c:pt idx="362">
                  <c:v>0.328601084309953</c:v>
                </c:pt>
                <c:pt idx="363">
                  <c:v>0.32964313832424502</c:v>
                </c:pt>
                <c:pt idx="364">
                  <c:v>0.33068519233853699</c:v>
                </c:pt>
                <c:pt idx="365">
                  <c:v>0.33172724635282902</c:v>
                </c:pt>
                <c:pt idx="366">
                  <c:v>0.33276930036712099</c:v>
                </c:pt>
                <c:pt idx="367">
                  <c:v>0.33381135438141302</c:v>
                </c:pt>
                <c:pt idx="368">
                  <c:v>0.33485340839570399</c:v>
                </c:pt>
                <c:pt idx="369">
                  <c:v>0.33589546240999602</c:v>
                </c:pt>
                <c:pt idx="370">
                  <c:v>0.33693751642428799</c:v>
                </c:pt>
                <c:pt idx="371">
                  <c:v>0.33797957043858001</c:v>
                </c:pt>
                <c:pt idx="372">
                  <c:v>0.33902162445287198</c:v>
                </c:pt>
                <c:pt idx="373">
                  <c:v>0.34006367846716301</c:v>
                </c:pt>
                <c:pt idx="374">
                  <c:v>0.34110573248145498</c:v>
                </c:pt>
                <c:pt idx="375">
                  <c:v>0.34214778649574701</c:v>
                </c:pt>
                <c:pt idx="376">
                  <c:v>0.34318984051003898</c:v>
                </c:pt>
                <c:pt idx="377">
                  <c:v>0.34423189452433101</c:v>
                </c:pt>
                <c:pt idx="378">
                  <c:v>0.34527394853862198</c:v>
                </c:pt>
                <c:pt idx="379">
                  <c:v>0.346316002552914</c:v>
                </c:pt>
                <c:pt idx="380">
                  <c:v>0.34735805656720598</c:v>
                </c:pt>
                <c:pt idx="381">
                  <c:v>0.348400110581498</c:v>
                </c:pt>
                <c:pt idx="382">
                  <c:v>0.34944216459578997</c:v>
                </c:pt>
                <c:pt idx="383">
                  <c:v>0.350484218610081</c:v>
                </c:pt>
                <c:pt idx="384">
                  <c:v>0.35152627262437303</c:v>
                </c:pt>
                <c:pt idx="385">
                  <c:v>0.352568326638665</c:v>
                </c:pt>
                <c:pt idx="386">
                  <c:v>0.35361038065295702</c:v>
                </c:pt>
                <c:pt idx="387">
                  <c:v>0.354652434667248</c:v>
                </c:pt>
                <c:pt idx="388">
                  <c:v>0.35569448868154002</c:v>
                </c:pt>
                <c:pt idx="389">
                  <c:v>0.35673654269583199</c:v>
                </c:pt>
                <c:pt idx="390">
                  <c:v>0.35777859671012402</c:v>
                </c:pt>
                <c:pt idx="391">
                  <c:v>0.35882065072441599</c:v>
                </c:pt>
                <c:pt idx="392">
                  <c:v>0.35986270473870802</c:v>
                </c:pt>
                <c:pt idx="393">
                  <c:v>0.36090475875299899</c:v>
                </c:pt>
                <c:pt idx="394">
                  <c:v>0.36194681276729102</c:v>
                </c:pt>
                <c:pt idx="395">
                  <c:v>0.36298886678158299</c:v>
                </c:pt>
                <c:pt idx="396">
                  <c:v>0.36403092079587401</c:v>
                </c:pt>
                <c:pt idx="397">
                  <c:v>0.36507297481016598</c:v>
                </c:pt>
                <c:pt idx="398">
                  <c:v>0.36611502882445801</c:v>
                </c:pt>
                <c:pt idx="399">
                  <c:v>0.36715708283874998</c:v>
                </c:pt>
                <c:pt idx="400">
                  <c:v>0.36819913685304101</c:v>
                </c:pt>
                <c:pt idx="401">
                  <c:v>0.36924119086733298</c:v>
                </c:pt>
                <c:pt idx="402">
                  <c:v>0.37028324488162501</c:v>
                </c:pt>
                <c:pt idx="403">
                  <c:v>0.37132529889591698</c:v>
                </c:pt>
                <c:pt idx="404">
                  <c:v>0.372367352910209</c:v>
                </c:pt>
                <c:pt idx="405">
                  <c:v>0.37340940692450098</c:v>
                </c:pt>
                <c:pt idx="406">
                  <c:v>0.374451460938793</c:v>
                </c:pt>
                <c:pt idx="407">
                  <c:v>0.37549351495308397</c:v>
                </c:pt>
                <c:pt idx="408">
                  <c:v>0.376535568967376</c:v>
                </c:pt>
                <c:pt idx="409">
                  <c:v>0.37757762298166803</c:v>
                </c:pt>
                <c:pt idx="410">
                  <c:v>0.37861967699596</c:v>
                </c:pt>
                <c:pt idx="411">
                  <c:v>0.37966173101025102</c:v>
                </c:pt>
                <c:pt idx="412">
                  <c:v>0.380703785024543</c:v>
                </c:pt>
                <c:pt idx="413">
                  <c:v>0.38174583903883502</c:v>
                </c:pt>
                <c:pt idx="414">
                  <c:v>0.38278789305312699</c:v>
                </c:pt>
                <c:pt idx="415">
                  <c:v>0.38382994706741902</c:v>
                </c:pt>
                <c:pt idx="416">
                  <c:v>0.38487200108170999</c:v>
                </c:pt>
                <c:pt idx="417">
                  <c:v>0.38591405509600202</c:v>
                </c:pt>
                <c:pt idx="418">
                  <c:v>0.38695610911029399</c:v>
                </c:pt>
                <c:pt idx="419">
                  <c:v>0.38799816312458602</c:v>
                </c:pt>
                <c:pt idx="420">
                  <c:v>0.38904021713887699</c:v>
                </c:pt>
                <c:pt idx="421">
                  <c:v>0.39008227115316901</c:v>
                </c:pt>
                <c:pt idx="422">
                  <c:v>0.39112432516746098</c:v>
                </c:pt>
                <c:pt idx="423">
                  <c:v>0.39216637918175301</c:v>
                </c:pt>
                <c:pt idx="424">
                  <c:v>0.39320843319604498</c:v>
                </c:pt>
                <c:pt idx="425">
                  <c:v>0.39425048721033701</c:v>
                </c:pt>
                <c:pt idx="426">
                  <c:v>0.39529254122462798</c:v>
                </c:pt>
                <c:pt idx="427">
                  <c:v>0.39633459523892001</c:v>
                </c:pt>
                <c:pt idx="428">
                  <c:v>0.39737664925321198</c:v>
                </c:pt>
                <c:pt idx="429">
                  <c:v>0.398418703267504</c:v>
                </c:pt>
                <c:pt idx="430">
                  <c:v>0.39946075728179498</c:v>
                </c:pt>
                <c:pt idx="431">
                  <c:v>0.400502811296087</c:v>
                </c:pt>
                <c:pt idx="432">
                  <c:v>0.40154486531037897</c:v>
                </c:pt>
                <c:pt idx="433">
                  <c:v>0.402586919324671</c:v>
                </c:pt>
                <c:pt idx="434">
                  <c:v>0.40362897333896203</c:v>
                </c:pt>
                <c:pt idx="435">
                  <c:v>0.404671027353254</c:v>
                </c:pt>
                <c:pt idx="436">
                  <c:v>0.40571308136754602</c:v>
                </c:pt>
                <c:pt idx="437">
                  <c:v>0.406755135381838</c:v>
                </c:pt>
                <c:pt idx="438">
                  <c:v>0.40779718939613002</c:v>
                </c:pt>
                <c:pt idx="439">
                  <c:v>0.40883924341042199</c:v>
                </c:pt>
                <c:pt idx="440">
                  <c:v>0.40988129742471302</c:v>
                </c:pt>
                <c:pt idx="441">
                  <c:v>0.41092335143900499</c:v>
                </c:pt>
                <c:pt idx="442">
                  <c:v>0.41196540545329702</c:v>
                </c:pt>
                <c:pt idx="443">
                  <c:v>0.41300745946758899</c:v>
                </c:pt>
                <c:pt idx="444">
                  <c:v>0.41404951348188102</c:v>
                </c:pt>
                <c:pt idx="445">
                  <c:v>0.41509156749617199</c:v>
                </c:pt>
                <c:pt idx="446">
                  <c:v>0.41613362151046401</c:v>
                </c:pt>
                <c:pt idx="447">
                  <c:v>0.41717567552475598</c:v>
                </c:pt>
                <c:pt idx="448">
                  <c:v>0.41821772953904801</c:v>
                </c:pt>
                <c:pt idx="449">
                  <c:v>0.41925978355333898</c:v>
                </c:pt>
                <c:pt idx="450">
                  <c:v>0.42030183756763201</c:v>
                </c:pt>
                <c:pt idx="451">
                  <c:v>0.42134389158192298</c:v>
                </c:pt>
                <c:pt idx="452">
                  <c:v>0.42238594559621501</c:v>
                </c:pt>
                <c:pt idx="453">
                  <c:v>0.42342799961050698</c:v>
                </c:pt>
                <c:pt idx="454">
                  <c:v>0.424470053624798</c:v>
                </c:pt>
                <c:pt idx="455">
                  <c:v>0.42551210763908998</c:v>
                </c:pt>
                <c:pt idx="456">
                  <c:v>0.426554161653382</c:v>
                </c:pt>
                <c:pt idx="457">
                  <c:v>0.42759621566767397</c:v>
                </c:pt>
                <c:pt idx="458">
                  <c:v>0.428638269681966</c:v>
                </c:pt>
                <c:pt idx="459">
                  <c:v>0.42968032369625803</c:v>
                </c:pt>
                <c:pt idx="460">
                  <c:v>0.430722377710549</c:v>
                </c:pt>
                <c:pt idx="461">
                  <c:v>0.43176443172484102</c:v>
                </c:pt>
                <c:pt idx="462">
                  <c:v>0.432806485739133</c:v>
                </c:pt>
                <c:pt idx="463">
                  <c:v>0.43384853975342402</c:v>
                </c:pt>
                <c:pt idx="464">
                  <c:v>0.43489059376771599</c:v>
                </c:pt>
                <c:pt idx="465">
                  <c:v>0.43593264778200802</c:v>
                </c:pt>
                <c:pt idx="466">
                  <c:v>0.43697470179629999</c:v>
                </c:pt>
                <c:pt idx="467">
                  <c:v>0.43801675581059202</c:v>
                </c:pt>
                <c:pt idx="468">
                  <c:v>0.43905880982488399</c:v>
                </c:pt>
                <c:pt idx="469">
                  <c:v>0.44010086383917502</c:v>
                </c:pt>
                <c:pt idx="470">
                  <c:v>0.44114291785346699</c:v>
                </c:pt>
                <c:pt idx="471">
                  <c:v>0.44218497186775901</c:v>
                </c:pt>
                <c:pt idx="472">
                  <c:v>0.44322702588204999</c:v>
                </c:pt>
                <c:pt idx="473">
                  <c:v>0.44426907989634301</c:v>
                </c:pt>
                <c:pt idx="474">
                  <c:v>0.44531113391063398</c:v>
                </c:pt>
                <c:pt idx="475">
                  <c:v>0.44635318792492601</c:v>
                </c:pt>
                <c:pt idx="476">
                  <c:v>0.44739524193921698</c:v>
                </c:pt>
                <c:pt idx="477">
                  <c:v>0.44843729595351001</c:v>
                </c:pt>
                <c:pt idx="478">
                  <c:v>0.44947934996780098</c:v>
                </c:pt>
                <c:pt idx="479">
                  <c:v>0.450521403982093</c:v>
                </c:pt>
                <c:pt idx="480">
                  <c:v>0.45156345799638398</c:v>
                </c:pt>
                <c:pt idx="481">
                  <c:v>0.452605512010677</c:v>
                </c:pt>
                <c:pt idx="482">
                  <c:v>0.45364756602496897</c:v>
                </c:pt>
                <c:pt idx="483">
                  <c:v>0.45468962003926</c:v>
                </c:pt>
                <c:pt idx="484">
                  <c:v>0.45573167405355203</c:v>
                </c:pt>
                <c:pt idx="485">
                  <c:v>0.456773728067844</c:v>
                </c:pt>
                <c:pt idx="486">
                  <c:v>0.45781578208213602</c:v>
                </c:pt>
                <c:pt idx="487">
                  <c:v>0.458857836096427</c:v>
                </c:pt>
                <c:pt idx="488">
                  <c:v>0.45989989011071902</c:v>
                </c:pt>
                <c:pt idx="489">
                  <c:v>0.46094194412501099</c:v>
                </c:pt>
                <c:pt idx="490">
                  <c:v>0.46198399813930302</c:v>
                </c:pt>
                <c:pt idx="491">
                  <c:v>0.46302605215359499</c:v>
                </c:pt>
                <c:pt idx="492">
                  <c:v>0.46406810616788702</c:v>
                </c:pt>
                <c:pt idx="493">
                  <c:v>0.46511016018217799</c:v>
                </c:pt>
                <c:pt idx="494">
                  <c:v>0.46615221419647002</c:v>
                </c:pt>
                <c:pt idx="495">
                  <c:v>0.46719426821076199</c:v>
                </c:pt>
                <c:pt idx="496">
                  <c:v>0.46823632222505401</c:v>
                </c:pt>
                <c:pt idx="497">
                  <c:v>0.46927837623934499</c:v>
                </c:pt>
                <c:pt idx="498">
                  <c:v>0.47032043025363701</c:v>
                </c:pt>
                <c:pt idx="499">
                  <c:v>0.47136248426792898</c:v>
                </c:pt>
                <c:pt idx="500">
                  <c:v>0.47240453828222101</c:v>
                </c:pt>
                <c:pt idx="501">
                  <c:v>0.47344659229651298</c:v>
                </c:pt>
                <c:pt idx="502">
                  <c:v>0.47448864631080401</c:v>
                </c:pt>
                <c:pt idx="503">
                  <c:v>0.47553070032509598</c:v>
                </c:pt>
                <c:pt idx="504">
                  <c:v>0.47657275433938801</c:v>
                </c:pt>
                <c:pt idx="505">
                  <c:v>0.47761480835367998</c:v>
                </c:pt>
                <c:pt idx="506">
                  <c:v>0.478656862367971</c:v>
                </c:pt>
                <c:pt idx="507">
                  <c:v>0.47969891638226297</c:v>
                </c:pt>
                <c:pt idx="508">
                  <c:v>0.480740970396555</c:v>
                </c:pt>
                <c:pt idx="509">
                  <c:v>0.48178302441084703</c:v>
                </c:pt>
                <c:pt idx="510">
                  <c:v>0.482825078425139</c:v>
                </c:pt>
                <c:pt idx="511">
                  <c:v>0.48386713243943003</c:v>
                </c:pt>
                <c:pt idx="512">
                  <c:v>0.484909186453722</c:v>
                </c:pt>
                <c:pt idx="513">
                  <c:v>0.48595124046801402</c:v>
                </c:pt>
                <c:pt idx="514">
                  <c:v>0.48699329448230699</c:v>
                </c:pt>
                <c:pt idx="515">
                  <c:v>0.48803534849659802</c:v>
                </c:pt>
                <c:pt idx="516">
                  <c:v>0.48907740251088899</c:v>
                </c:pt>
                <c:pt idx="517">
                  <c:v>0.49011945652518102</c:v>
                </c:pt>
                <c:pt idx="518">
                  <c:v>0.49116151053947299</c:v>
                </c:pt>
                <c:pt idx="519">
                  <c:v>0.49220356455376502</c:v>
                </c:pt>
                <c:pt idx="520">
                  <c:v>0.49324561856805699</c:v>
                </c:pt>
                <c:pt idx="521">
                  <c:v>0.49428767258234901</c:v>
                </c:pt>
                <c:pt idx="522">
                  <c:v>0.49532972659663999</c:v>
                </c:pt>
                <c:pt idx="523">
                  <c:v>0.49637178061093201</c:v>
                </c:pt>
                <c:pt idx="524">
                  <c:v>0.49741383462522398</c:v>
                </c:pt>
                <c:pt idx="525">
                  <c:v>0.49845588863951601</c:v>
                </c:pt>
                <c:pt idx="526">
                  <c:v>0.49949794265380698</c:v>
                </c:pt>
                <c:pt idx="527">
                  <c:v>0.50053999666810001</c:v>
                </c:pt>
                <c:pt idx="528">
                  <c:v>0.50158205068239103</c:v>
                </c:pt>
                <c:pt idx="529">
                  <c:v>0.50262410469668295</c:v>
                </c:pt>
                <c:pt idx="530">
                  <c:v>0.50366615871097398</c:v>
                </c:pt>
                <c:pt idx="531">
                  <c:v>0.504708212725266</c:v>
                </c:pt>
                <c:pt idx="532">
                  <c:v>0.50575026673955803</c:v>
                </c:pt>
                <c:pt idx="533">
                  <c:v>0.50679232075384995</c:v>
                </c:pt>
                <c:pt idx="534">
                  <c:v>0.50783437476814197</c:v>
                </c:pt>
                <c:pt idx="535">
                  <c:v>0.508876428782434</c:v>
                </c:pt>
                <c:pt idx="536">
                  <c:v>0.50991848279672602</c:v>
                </c:pt>
                <c:pt idx="537">
                  <c:v>0.51096053681101705</c:v>
                </c:pt>
                <c:pt idx="538">
                  <c:v>0.51200259082530897</c:v>
                </c:pt>
                <c:pt idx="539">
                  <c:v>0.51304464483959999</c:v>
                </c:pt>
                <c:pt idx="540">
                  <c:v>0.51408669885389202</c:v>
                </c:pt>
                <c:pt idx="541">
                  <c:v>0.51512875286818405</c:v>
                </c:pt>
                <c:pt idx="542">
                  <c:v>0.51617080688247596</c:v>
                </c:pt>
                <c:pt idx="543">
                  <c:v>0.51721286089676699</c:v>
                </c:pt>
                <c:pt idx="544">
                  <c:v>0.51825491491106002</c:v>
                </c:pt>
                <c:pt idx="545">
                  <c:v>0.51929696892535104</c:v>
                </c:pt>
                <c:pt idx="546">
                  <c:v>0.52033902293964296</c:v>
                </c:pt>
                <c:pt idx="547">
                  <c:v>0.52138107695393499</c:v>
                </c:pt>
                <c:pt idx="548">
                  <c:v>0.52242313096822701</c:v>
                </c:pt>
                <c:pt idx="549">
                  <c:v>0.52346518498251804</c:v>
                </c:pt>
                <c:pt idx="550">
                  <c:v>0.52450723899680995</c:v>
                </c:pt>
                <c:pt idx="551">
                  <c:v>0.52554929301110198</c:v>
                </c:pt>
                <c:pt idx="552">
                  <c:v>0.52659134702539301</c:v>
                </c:pt>
                <c:pt idx="553">
                  <c:v>0.52763340103968503</c:v>
                </c:pt>
                <c:pt idx="554">
                  <c:v>0.52867545505397795</c:v>
                </c:pt>
                <c:pt idx="555">
                  <c:v>0.52971750906826898</c:v>
                </c:pt>
                <c:pt idx="556">
                  <c:v>0.530759563082561</c:v>
                </c:pt>
                <c:pt idx="557">
                  <c:v>0.53180161709685303</c:v>
                </c:pt>
                <c:pt idx="558">
                  <c:v>0.53284367111114495</c:v>
                </c:pt>
                <c:pt idx="559">
                  <c:v>0.53388572512543697</c:v>
                </c:pt>
                <c:pt idx="560">
                  <c:v>0.534927779139728</c:v>
                </c:pt>
                <c:pt idx="561">
                  <c:v>0.53596983315402003</c:v>
                </c:pt>
                <c:pt idx="562">
                  <c:v>0.53701188716831205</c:v>
                </c:pt>
                <c:pt idx="563">
                  <c:v>0.53805394118260297</c:v>
                </c:pt>
                <c:pt idx="564">
                  <c:v>0.53909599519689499</c:v>
                </c:pt>
                <c:pt idx="565">
                  <c:v>0.54013804921118702</c:v>
                </c:pt>
                <c:pt idx="566">
                  <c:v>0.54118010322547905</c:v>
                </c:pt>
                <c:pt idx="567">
                  <c:v>0.54222215723977096</c:v>
                </c:pt>
                <c:pt idx="568">
                  <c:v>0.54326421125406299</c:v>
                </c:pt>
                <c:pt idx="569">
                  <c:v>0.54430626526835402</c:v>
                </c:pt>
                <c:pt idx="570">
                  <c:v>0.54534831928264604</c:v>
                </c:pt>
                <c:pt idx="571">
                  <c:v>0.54639037329693796</c:v>
                </c:pt>
                <c:pt idx="572">
                  <c:v>0.54743242731122999</c:v>
                </c:pt>
                <c:pt idx="573">
                  <c:v>0.54847448132552101</c:v>
                </c:pt>
                <c:pt idx="574">
                  <c:v>0.54951653533981304</c:v>
                </c:pt>
                <c:pt idx="575">
                  <c:v>0.55055858935410495</c:v>
                </c:pt>
                <c:pt idx="576">
                  <c:v>0.55160064336839698</c:v>
                </c:pt>
                <c:pt idx="577">
                  <c:v>0.55264269738268901</c:v>
                </c:pt>
                <c:pt idx="578">
                  <c:v>0.55368475139698003</c:v>
                </c:pt>
                <c:pt idx="579">
                  <c:v>0.55472680541127195</c:v>
                </c:pt>
                <c:pt idx="580">
                  <c:v>0.55576885942556398</c:v>
                </c:pt>
                <c:pt idx="581">
                  <c:v>0.556810913439856</c:v>
                </c:pt>
                <c:pt idx="582">
                  <c:v>0.55785296745414803</c:v>
                </c:pt>
                <c:pt idx="583">
                  <c:v>0.55889502146843895</c:v>
                </c:pt>
                <c:pt idx="584">
                  <c:v>0.55993707548273097</c:v>
                </c:pt>
                <c:pt idx="585">
                  <c:v>0.560979129497023</c:v>
                </c:pt>
                <c:pt idx="586">
                  <c:v>0.56202118351131503</c:v>
                </c:pt>
                <c:pt idx="587">
                  <c:v>0.56306323752560605</c:v>
                </c:pt>
                <c:pt idx="588">
                  <c:v>0.56410529153989797</c:v>
                </c:pt>
                <c:pt idx="589">
                  <c:v>0.56514734555418999</c:v>
                </c:pt>
                <c:pt idx="590">
                  <c:v>0.56618939956848202</c:v>
                </c:pt>
                <c:pt idx="591">
                  <c:v>0.56723145358277305</c:v>
                </c:pt>
                <c:pt idx="592">
                  <c:v>0.56827350759706496</c:v>
                </c:pt>
                <c:pt idx="593">
                  <c:v>0.56931556161135699</c:v>
                </c:pt>
                <c:pt idx="594">
                  <c:v>0.57035761562564902</c:v>
                </c:pt>
                <c:pt idx="595">
                  <c:v>0.57139966963994104</c:v>
                </c:pt>
                <c:pt idx="596">
                  <c:v>0.57244172365423296</c:v>
                </c:pt>
                <c:pt idx="597">
                  <c:v>0.57348377766852399</c:v>
                </c:pt>
                <c:pt idx="598">
                  <c:v>0.57452583168281601</c:v>
                </c:pt>
                <c:pt idx="599">
                  <c:v>0.57556788569710804</c:v>
                </c:pt>
                <c:pt idx="600">
                  <c:v>0.57660993971139995</c:v>
                </c:pt>
                <c:pt idx="601">
                  <c:v>0.57765199372569198</c:v>
                </c:pt>
                <c:pt idx="602">
                  <c:v>0.57869404773998401</c:v>
                </c:pt>
                <c:pt idx="603">
                  <c:v>0.57973610175427503</c:v>
                </c:pt>
                <c:pt idx="604">
                  <c:v>0.58077815576856695</c:v>
                </c:pt>
                <c:pt idx="605">
                  <c:v>0.58182020978285898</c:v>
                </c:pt>
                <c:pt idx="606">
                  <c:v>0.582862263797151</c:v>
                </c:pt>
                <c:pt idx="607">
                  <c:v>0.58390431781144303</c:v>
                </c:pt>
                <c:pt idx="608">
                  <c:v>0.58494637182573395</c:v>
                </c:pt>
                <c:pt idx="609">
                  <c:v>0.58598842584002597</c:v>
                </c:pt>
                <c:pt idx="610">
                  <c:v>0.587030479854318</c:v>
                </c:pt>
                <c:pt idx="611">
                  <c:v>0.58807253386860903</c:v>
                </c:pt>
                <c:pt idx="612">
                  <c:v>0.58911458788290105</c:v>
                </c:pt>
                <c:pt idx="613">
                  <c:v>0.59015664189719297</c:v>
                </c:pt>
                <c:pt idx="614">
                  <c:v>0.59119869591148499</c:v>
                </c:pt>
                <c:pt idx="615">
                  <c:v>0.59224074992577702</c:v>
                </c:pt>
                <c:pt idx="616">
                  <c:v>0.59328280394006805</c:v>
                </c:pt>
                <c:pt idx="617">
                  <c:v>0.59432485795435996</c:v>
                </c:pt>
                <c:pt idx="618">
                  <c:v>0.59536691196865299</c:v>
                </c:pt>
                <c:pt idx="619">
                  <c:v>0.59640896598294402</c:v>
                </c:pt>
                <c:pt idx="620">
                  <c:v>0.59745101999723604</c:v>
                </c:pt>
                <c:pt idx="621">
                  <c:v>0.59849307401152796</c:v>
                </c:pt>
                <c:pt idx="622">
                  <c:v>0.59953512802581899</c:v>
                </c:pt>
                <c:pt idx="623">
                  <c:v>0.60057718204011101</c:v>
                </c:pt>
                <c:pt idx="624">
                  <c:v>0.60161923605440304</c:v>
                </c:pt>
                <c:pt idx="625">
                  <c:v>0.60266129006869495</c:v>
                </c:pt>
                <c:pt idx="626">
                  <c:v>0.60370334408298698</c:v>
                </c:pt>
                <c:pt idx="627">
                  <c:v>0.60474539809727801</c:v>
                </c:pt>
                <c:pt idx="628">
                  <c:v>0.60578745211157004</c:v>
                </c:pt>
                <c:pt idx="629">
                  <c:v>0.60682950612586195</c:v>
                </c:pt>
                <c:pt idx="630">
                  <c:v>0.60787156014015298</c:v>
                </c:pt>
                <c:pt idx="631">
                  <c:v>0.608913614154445</c:v>
                </c:pt>
                <c:pt idx="632">
                  <c:v>0.60995566816873703</c:v>
                </c:pt>
                <c:pt idx="633">
                  <c:v>0.61099772218302895</c:v>
                </c:pt>
                <c:pt idx="634">
                  <c:v>0.61203977619731997</c:v>
                </c:pt>
                <c:pt idx="635">
                  <c:v>0.613081830211613</c:v>
                </c:pt>
                <c:pt idx="636">
                  <c:v>0.61412388422590403</c:v>
                </c:pt>
                <c:pt idx="637">
                  <c:v>0.61516593824019605</c:v>
                </c:pt>
                <c:pt idx="638">
                  <c:v>0.61620799225448797</c:v>
                </c:pt>
                <c:pt idx="639">
                  <c:v>0.61725004626877999</c:v>
                </c:pt>
                <c:pt idx="640">
                  <c:v>0.61829210028307202</c:v>
                </c:pt>
                <c:pt idx="641">
                  <c:v>0.61933415429736305</c:v>
                </c:pt>
                <c:pt idx="642">
                  <c:v>0.62037620831165496</c:v>
                </c:pt>
                <c:pt idx="643">
                  <c:v>0.62141826232594599</c:v>
                </c:pt>
                <c:pt idx="644">
                  <c:v>0.62246031634023902</c:v>
                </c:pt>
                <c:pt idx="645">
                  <c:v>0.62350237035453104</c:v>
                </c:pt>
                <c:pt idx="646">
                  <c:v>0.62454442436882296</c:v>
                </c:pt>
                <c:pt idx="647">
                  <c:v>0.62558647838311399</c:v>
                </c:pt>
                <c:pt idx="648">
                  <c:v>0.62662853239740601</c:v>
                </c:pt>
                <c:pt idx="649">
                  <c:v>0.62767058641169804</c:v>
                </c:pt>
                <c:pt idx="650">
                  <c:v>0.62871264042598995</c:v>
                </c:pt>
                <c:pt idx="651">
                  <c:v>0.62975469444028098</c:v>
                </c:pt>
                <c:pt idx="652">
                  <c:v>0.63079674845457301</c:v>
                </c:pt>
                <c:pt idx="653">
                  <c:v>0.63183880246886404</c:v>
                </c:pt>
                <c:pt idx="654">
                  <c:v>0.63288085648315695</c:v>
                </c:pt>
                <c:pt idx="655">
                  <c:v>0.63392291049744798</c:v>
                </c:pt>
                <c:pt idx="656">
                  <c:v>0.63496496451174</c:v>
                </c:pt>
                <c:pt idx="657">
                  <c:v>0.63600701852603103</c:v>
                </c:pt>
                <c:pt idx="658">
                  <c:v>0.63704907254032395</c:v>
                </c:pt>
                <c:pt idx="659">
                  <c:v>0.63809112655461597</c:v>
                </c:pt>
                <c:pt idx="660">
                  <c:v>0.639133180568908</c:v>
                </c:pt>
                <c:pt idx="661">
                  <c:v>0.64017523458319903</c:v>
                </c:pt>
                <c:pt idx="662">
                  <c:v>0.64121728859749105</c:v>
                </c:pt>
                <c:pt idx="663">
                  <c:v>0.64225934261178297</c:v>
                </c:pt>
                <c:pt idx="664">
                  <c:v>0.643301396626074</c:v>
                </c:pt>
                <c:pt idx="665">
                  <c:v>0.64434345064036702</c:v>
                </c:pt>
                <c:pt idx="666">
                  <c:v>0.64538550465465805</c:v>
                </c:pt>
                <c:pt idx="667">
                  <c:v>0.64642755866894996</c:v>
                </c:pt>
                <c:pt idx="668">
                  <c:v>0.64746961268324099</c:v>
                </c:pt>
                <c:pt idx="669">
                  <c:v>0.64851166669753302</c:v>
                </c:pt>
                <c:pt idx="670">
                  <c:v>0.64955372071182604</c:v>
                </c:pt>
                <c:pt idx="671">
                  <c:v>0.65059577472611696</c:v>
                </c:pt>
                <c:pt idx="672">
                  <c:v>0.65163782874040899</c:v>
                </c:pt>
                <c:pt idx="673">
                  <c:v>0.65267988275470101</c:v>
                </c:pt>
                <c:pt idx="674">
                  <c:v>0.65372193676899204</c:v>
                </c:pt>
                <c:pt idx="675">
                  <c:v>0.65476399078328495</c:v>
                </c:pt>
                <c:pt idx="676">
                  <c:v>0.65580604479757598</c:v>
                </c:pt>
                <c:pt idx="677">
                  <c:v>0.65684809881186701</c:v>
                </c:pt>
                <c:pt idx="678">
                  <c:v>0.65789015282616004</c:v>
                </c:pt>
                <c:pt idx="679">
                  <c:v>0.65893220684045095</c:v>
                </c:pt>
                <c:pt idx="680">
                  <c:v>0.65997426085474298</c:v>
                </c:pt>
                <c:pt idx="681">
                  <c:v>0.661016314869035</c:v>
                </c:pt>
                <c:pt idx="682">
                  <c:v>0.66205836888332703</c:v>
                </c:pt>
                <c:pt idx="683">
                  <c:v>0.66310042289761795</c:v>
                </c:pt>
                <c:pt idx="684">
                  <c:v>0.66414247691191097</c:v>
                </c:pt>
                <c:pt idx="685">
                  <c:v>0.665184530926202</c:v>
                </c:pt>
                <c:pt idx="686">
                  <c:v>0.66622658494049403</c:v>
                </c:pt>
                <c:pt idx="687">
                  <c:v>0.66726863895478605</c:v>
                </c:pt>
                <c:pt idx="688">
                  <c:v>0.66831069296907797</c:v>
                </c:pt>
                <c:pt idx="689">
                  <c:v>0.669352746983369</c:v>
                </c:pt>
                <c:pt idx="690">
                  <c:v>0.67039480099766102</c:v>
                </c:pt>
                <c:pt idx="691">
                  <c:v>0.67143685501195305</c:v>
                </c:pt>
                <c:pt idx="692">
                  <c:v>0.67247890902624397</c:v>
                </c:pt>
                <c:pt idx="693">
                  <c:v>0.67352096304053599</c:v>
                </c:pt>
                <c:pt idx="694">
                  <c:v>0.67456301705482802</c:v>
                </c:pt>
                <c:pt idx="695">
                  <c:v>0.67560507106912004</c:v>
                </c:pt>
                <c:pt idx="696">
                  <c:v>0.67664712508341096</c:v>
                </c:pt>
                <c:pt idx="697">
                  <c:v>0.67768917909770399</c:v>
                </c:pt>
                <c:pt idx="698">
                  <c:v>0.67873123311199501</c:v>
                </c:pt>
                <c:pt idx="699">
                  <c:v>0.67977328712628704</c:v>
                </c:pt>
                <c:pt idx="700">
                  <c:v>0.68081534114057896</c:v>
                </c:pt>
                <c:pt idx="701">
                  <c:v>0.68185739515486998</c:v>
                </c:pt>
                <c:pt idx="702">
                  <c:v>0.68289944916916301</c:v>
                </c:pt>
                <c:pt idx="703">
                  <c:v>0.68394150318345404</c:v>
                </c:pt>
                <c:pt idx="704">
                  <c:v>0.68498355719774695</c:v>
                </c:pt>
                <c:pt idx="705">
                  <c:v>0.68602561121203798</c:v>
                </c:pt>
                <c:pt idx="706">
                  <c:v>0.68706766522633</c:v>
                </c:pt>
                <c:pt idx="707">
                  <c:v>0.68810971924062103</c:v>
                </c:pt>
                <c:pt idx="708">
                  <c:v>0.68915177325491395</c:v>
                </c:pt>
                <c:pt idx="709">
                  <c:v>0.69019382726920497</c:v>
                </c:pt>
                <c:pt idx="710">
                  <c:v>0.691235881283497</c:v>
                </c:pt>
                <c:pt idx="711">
                  <c:v>0.69227793529778903</c:v>
                </c:pt>
                <c:pt idx="712">
                  <c:v>0.69331998931208105</c:v>
                </c:pt>
                <c:pt idx="713">
                  <c:v>0.69436204332637297</c:v>
                </c:pt>
                <c:pt idx="714">
                  <c:v>0.695404097340664</c:v>
                </c:pt>
                <c:pt idx="715">
                  <c:v>0.69644615135495602</c:v>
                </c:pt>
                <c:pt idx="716">
                  <c:v>0.69748820536924805</c:v>
                </c:pt>
                <c:pt idx="717">
                  <c:v>0.69853025938353996</c:v>
                </c:pt>
                <c:pt idx="718">
                  <c:v>0.69957231339783199</c:v>
                </c:pt>
                <c:pt idx="719">
                  <c:v>0.70061436741212302</c:v>
                </c:pt>
                <c:pt idx="720">
                  <c:v>0.70165642142641504</c:v>
                </c:pt>
                <c:pt idx="721">
                  <c:v>0.70269847544070596</c:v>
                </c:pt>
                <c:pt idx="722">
                  <c:v>0.70374052945499799</c:v>
                </c:pt>
                <c:pt idx="723">
                  <c:v>0.70478258346929001</c:v>
                </c:pt>
                <c:pt idx="724">
                  <c:v>0.70582463748358204</c:v>
                </c:pt>
                <c:pt idx="725">
                  <c:v>0.70686669149787396</c:v>
                </c:pt>
                <c:pt idx="726">
                  <c:v>0.70790874551216598</c:v>
                </c:pt>
                <c:pt idx="727">
                  <c:v>0.70895079952645801</c:v>
                </c:pt>
                <c:pt idx="728">
                  <c:v>0.70999285354074904</c:v>
                </c:pt>
                <c:pt idx="729">
                  <c:v>0.71103490755504095</c:v>
                </c:pt>
                <c:pt idx="730">
                  <c:v>0.71207696156933298</c:v>
                </c:pt>
                <c:pt idx="731">
                  <c:v>0.713119015583625</c:v>
                </c:pt>
                <c:pt idx="732">
                  <c:v>0.71416106959791603</c:v>
                </c:pt>
                <c:pt idx="733">
                  <c:v>0.71520312361220795</c:v>
                </c:pt>
                <c:pt idx="734">
                  <c:v>0.71624517762649997</c:v>
                </c:pt>
                <c:pt idx="735">
                  <c:v>0.717287231640792</c:v>
                </c:pt>
                <c:pt idx="736">
                  <c:v>0.71832928565508303</c:v>
                </c:pt>
                <c:pt idx="737">
                  <c:v>0.71937133966937605</c:v>
                </c:pt>
                <c:pt idx="738">
                  <c:v>0.72041339368366697</c:v>
                </c:pt>
                <c:pt idx="739">
                  <c:v>0.721455447697959</c:v>
                </c:pt>
                <c:pt idx="740">
                  <c:v>0.72249750171225202</c:v>
                </c:pt>
                <c:pt idx="741">
                  <c:v>0.72353955572654205</c:v>
                </c:pt>
                <c:pt idx="742">
                  <c:v>0.72458160974083397</c:v>
                </c:pt>
                <c:pt idx="743">
                  <c:v>0.72562366375512599</c:v>
                </c:pt>
                <c:pt idx="744">
                  <c:v>0.72666571776941702</c:v>
                </c:pt>
                <c:pt idx="745">
                  <c:v>0.72770777178370905</c:v>
                </c:pt>
                <c:pt idx="746">
                  <c:v>0.72874982579800196</c:v>
                </c:pt>
                <c:pt idx="747">
                  <c:v>0.72979187981229299</c:v>
                </c:pt>
                <c:pt idx="748">
                  <c:v>0.73083393382658601</c:v>
                </c:pt>
                <c:pt idx="749">
                  <c:v>0.73187598784087704</c:v>
                </c:pt>
                <c:pt idx="750">
                  <c:v>0.73291804185516796</c:v>
                </c:pt>
                <c:pt idx="751">
                  <c:v>0.73396009586945998</c:v>
                </c:pt>
                <c:pt idx="752">
                  <c:v>0.73500214988375201</c:v>
                </c:pt>
                <c:pt idx="753">
                  <c:v>0.73604420389804404</c:v>
                </c:pt>
                <c:pt idx="754">
                  <c:v>0.73708625791233595</c:v>
                </c:pt>
                <c:pt idx="755">
                  <c:v>0.73812831192662698</c:v>
                </c:pt>
                <c:pt idx="756">
                  <c:v>0.73917036594091901</c:v>
                </c:pt>
                <c:pt idx="757">
                  <c:v>0.74021241995521103</c:v>
                </c:pt>
                <c:pt idx="758">
                  <c:v>0.74125447396950295</c:v>
                </c:pt>
                <c:pt idx="759">
                  <c:v>0.74229652798379397</c:v>
                </c:pt>
                <c:pt idx="760">
                  <c:v>0.743338581998087</c:v>
                </c:pt>
                <c:pt idx="761">
                  <c:v>0.74438063601237903</c:v>
                </c:pt>
                <c:pt idx="762">
                  <c:v>0.74542269002667005</c:v>
                </c:pt>
                <c:pt idx="763">
                  <c:v>0.74646474404096197</c:v>
                </c:pt>
                <c:pt idx="764">
                  <c:v>0.747506798055254</c:v>
                </c:pt>
                <c:pt idx="765">
                  <c:v>0.74854885206954602</c:v>
                </c:pt>
                <c:pt idx="766">
                  <c:v>0.74959090608383705</c:v>
                </c:pt>
                <c:pt idx="767">
                  <c:v>0.75063296009812897</c:v>
                </c:pt>
                <c:pt idx="768">
                  <c:v>0.75167501411242099</c:v>
                </c:pt>
                <c:pt idx="769">
                  <c:v>0.75271706812671302</c:v>
                </c:pt>
                <c:pt idx="770">
                  <c:v>0.75375912214100405</c:v>
                </c:pt>
                <c:pt idx="771">
                  <c:v>0.75480117615529496</c:v>
                </c:pt>
                <c:pt idx="772">
                  <c:v>0.75584323016958699</c:v>
                </c:pt>
                <c:pt idx="773">
                  <c:v>0.75688528418388001</c:v>
                </c:pt>
                <c:pt idx="774">
                  <c:v>0.75792733819817204</c:v>
                </c:pt>
                <c:pt idx="775">
                  <c:v>0.75896939221246296</c:v>
                </c:pt>
                <c:pt idx="776">
                  <c:v>0.76001144622675498</c:v>
                </c:pt>
                <c:pt idx="777">
                  <c:v>0.76105350024104701</c:v>
                </c:pt>
                <c:pt idx="778">
                  <c:v>0.76209555425533804</c:v>
                </c:pt>
                <c:pt idx="779">
                  <c:v>0.76313760826963095</c:v>
                </c:pt>
                <c:pt idx="780">
                  <c:v>0.76417966228392298</c:v>
                </c:pt>
                <c:pt idx="781">
                  <c:v>0.76522171629821401</c:v>
                </c:pt>
                <c:pt idx="782">
                  <c:v>0.76626377031250603</c:v>
                </c:pt>
                <c:pt idx="783">
                  <c:v>0.76730582432679795</c:v>
                </c:pt>
                <c:pt idx="784">
                  <c:v>0.76834787834108997</c:v>
                </c:pt>
                <c:pt idx="785">
                  <c:v>0.769389932355381</c:v>
                </c:pt>
                <c:pt idx="786">
                  <c:v>0.77043198636967303</c:v>
                </c:pt>
                <c:pt idx="787">
                  <c:v>0.77147404038396505</c:v>
                </c:pt>
                <c:pt idx="788">
                  <c:v>0.77251609439825597</c:v>
                </c:pt>
                <c:pt idx="789">
                  <c:v>0.773558148412548</c:v>
                </c:pt>
                <c:pt idx="790">
                  <c:v>0.77460020242684002</c:v>
                </c:pt>
                <c:pt idx="791">
                  <c:v>0.77564225644113205</c:v>
                </c:pt>
                <c:pt idx="792">
                  <c:v>0.77668431045542397</c:v>
                </c:pt>
                <c:pt idx="793">
                  <c:v>0.77772636446971499</c:v>
                </c:pt>
                <c:pt idx="794">
                  <c:v>0.77876841848400702</c:v>
                </c:pt>
                <c:pt idx="795">
                  <c:v>0.77981047249829905</c:v>
                </c:pt>
                <c:pt idx="796">
                  <c:v>0.78085252651259096</c:v>
                </c:pt>
                <c:pt idx="797">
                  <c:v>0.78189458052688299</c:v>
                </c:pt>
                <c:pt idx="798">
                  <c:v>0.78293663454117401</c:v>
                </c:pt>
                <c:pt idx="799">
                  <c:v>0.78397868855546704</c:v>
                </c:pt>
                <c:pt idx="800">
                  <c:v>0.78502074256975796</c:v>
                </c:pt>
                <c:pt idx="801">
                  <c:v>0.78606279658404998</c:v>
                </c:pt>
                <c:pt idx="802">
                  <c:v>0.78710485059834101</c:v>
                </c:pt>
                <c:pt idx="803">
                  <c:v>0.78814690461263304</c:v>
                </c:pt>
                <c:pt idx="804">
                  <c:v>0.78918895862692495</c:v>
                </c:pt>
                <c:pt idx="805">
                  <c:v>0.79023101264121698</c:v>
                </c:pt>
                <c:pt idx="806">
                  <c:v>0.79127306665550801</c:v>
                </c:pt>
                <c:pt idx="807">
                  <c:v>0.79231512066980103</c:v>
                </c:pt>
                <c:pt idx="808">
                  <c:v>0.79335717468409195</c:v>
                </c:pt>
                <c:pt idx="809">
                  <c:v>0.79439922869838497</c:v>
                </c:pt>
                <c:pt idx="810">
                  <c:v>0.795441282712676</c:v>
                </c:pt>
                <c:pt idx="811">
                  <c:v>0.79648333672696703</c:v>
                </c:pt>
                <c:pt idx="812">
                  <c:v>0.79752539074125905</c:v>
                </c:pt>
                <c:pt idx="813">
                  <c:v>0.79856744475555097</c:v>
                </c:pt>
                <c:pt idx="814">
                  <c:v>0.799609498769843</c:v>
                </c:pt>
                <c:pt idx="815">
                  <c:v>0.80065155278413502</c:v>
                </c:pt>
                <c:pt idx="816">
                  <c:v>0.80169360679842705</c:v>
                </c:pt>
                <c:pt idx="817">
                  <c:v>0.80273566081271797</c:v>
                </c:pt>
                <c:pt idx="818">
                  <c:v>0.80377771482700999</c:v>
                </c:pt>
                <c:pt idx="819">
                  <c:v>0.80481976884130202</c:v>
                </c:pt>
                <c:pt idx="820">
                  <c:v>0.80586182285559305</c:v>
                </c:pt>
                <c:pt idx="821">
                  <c:v>0.80690387686988596</c:v>
                </c:pt>
                <c:pt idx="822">
                  <c:v>0.80794593088417699</c:v>
                </c:pt>
                <c:pt idx="823">
                  <c:v>0.80898798489846901</c:v>
                </c:pt>
                <c:pt idx="824">
                  <c:v>0.81003003891276104</c:v>
                </c:pt>
                <c:pt idx="825">
                  <c:v>0.81107209292705196</c:v>
                </c:pt>
                <c:pt idx="826">
                  <c:v>0.81211414694134398</c:v>
                </c:pt>
                <c:pt idx="827">
                  <c:v>0.81315620095563601</c:v>
                </c:pt>
                <c:pt idx="828">
                  <c:v>0.81419825496992904</c:v>
                </c:pt>
                <c:pt idx="829">
                  <c:v>0.81524030898421995</c:v>
                </c:pt>
                <c:pt idx="830">
                  <c:v>0.81628236299851198</c:v>
                </c:pt>
                <c:pt idx="831">
                  <c:v>0.81732441701280401</c:v>
                </c:pt>
                <c:pt idx="832">
                  <c:v>0.81836647102709503</c:v>
                </c:pt>
                <c:pt idx="833">
                  <c:v>0.81940852504138695</c:v>
                </c:pt>
                <c:pt idx="834">
                  <c:v>0.82045057905567798</c:v>
                </c:pt>
                <c:pt idx="835">
                  <c:v>0.821492633069971</c:v>
                </c:pt>
                <c:pt idx="836">
                  <c:v>0.82253468708426303</c:v>
                </c:pt>
                <c:pt idx="837">
                  <c:v>0.82357674109855505</c:v>
                </c:pt>
                <c:pt idx="838">
                  <c:v>0.82461879511284597</c:v>
                </c:pt>
                <c:pt idx="839">
                  <c:v>0.825660849127138</c:v>
                </c:pt>
                <c:pt idx="840">
                  <c:v>0.82670290314143002</c:v>
                </c:pt>
                <c:pt idx="841">
                  <c:v>0.82774495715572205</c:v>
                </c:pt>
                <c:pt idx="842">
                  <c:v>0.82878701117001297</c:v>
                </c:pt>
                <c:pt idx="843">
                  <c:v>0.82982906518430499</c:v>
                </c:pt>
                <c:pt idx="844">
                  <c:v>0.83087111919859802</c:v>
                </c:pt>
                <c:pt idx="845">
                  <c:v>0.83191317321288805</c:v>
                </c:pt>
                <c:pt idx="846">
                  <c:v>0.83295522722718096</c:v>
                </c:pt>
                <c:pt idx="847">
                  <c:v>0.83399728124147299</c:v>
                </c:pt>
                <c:pt idx="848">
                  <c:v>0.83503933525576401</c:v>
                </c:pt>
                <c:pt idx="849">
                  <c:v>0.83608138927005604</c:v>
                </c:pt>
                <c:pt idx="850">
                  <c:v>0.83712344328434896</c:v>
                </c:pt>
                <c:pt idx="851">
                  <c:v>0.83816549729863998</c:v>
                </c:pt>
                <c:pt idx="852">
                  <c:v>0.83920755131293101</c:v>
                </c:pt>
                <c:pt idx="853">
                  <c:v>0.84024960532722404</c:v>
                </c:pt>
                <c:pt idx="854">
                  <c:v>0.84129165934151495</c:v>
                </c:pt>
                <c:pt idx="855">
                  <c:v>0.84233371335580598</c:v>
                </c:pt>
                <c:pt idx="856">
                  <c:v>0.84337576737009801</c:v>
                </c:pt>
                <c:pt idx="857">
                  <c:v>0.84441782138439003</c:v>
                </c:pt>
                <c:pt idx="858">
                  <c:v>0.84545987539868195</c:v>
                </c:pt>
                <c:pt idx="859">
                  <c:v>0.84650192941297298</c:v>
                </c:pt>
                <c:pt idx="860">
                  <c:v>0.847543983427265</c:v>
                </c:pt>
                <c:pt idx="861">
                  <c:v>0.84858603744155803</c:v>
                </c:pt>
                <c:pt idx="862">
                  <c:v>0.84962809145584905</c:v>
                </c:pt>
                <c:pt idx="863">
                  <c:v>0.85067014547014097</c:v>
                </c:pt>
                <c:pt idx="864">
                  <c:v>0.851712199484432</c:v>
                </c:pt>
                <c:pt idx="865">
                  <c:v>0.85275425349872502</c:v>
                </c:pt>
                <c:pt idx="866">
                  <c:v>0.85379630751301605</c:v>
                </c:pt>
                <c:pt idx="867">
                  <c:v>0.85483836152730797</c:v>
                </c:pt>
              </c:numCache>
            </c:numRef>
          </c:xVal>
          <c:yVal>
            <c:numRef>
              <c:f>Sheet1!$J$3:$J$870</c:f>
              <c:numCache>
                <c:formatCode>0.00E+00</c:formatCode>
                <c:ptCount val="868"/>
                <c:pt idx="0">
                  <c:v>-1.3820430055842701E-6</c:v>
                </c:pt>
                <c:pt idx="1">
                  <c:v>-1.5104063673397899E-6</c:v>
                </c:pt>
                <c:pt idx="2">
                  <c:v>-1.6534968734336101E-6</c:v>
                </c:pt>
                <c:pt idx="3">
                  <c:v>-1.81272455081138E-6</c:v>
                </c:pt>
                <c:pt idx="4">
                  <c:v>-1.9895847481804601E-6</c:v>
                </c:pt>
                <c:pt idx="5">
                  <c:v>-2.1856887319380699E-6</c:v>
                </c:pt>
                <c:pt idx="6">
                  <c:v>-2.40277037622118E-6</c:v>
                </c:pt>
                <c:pt idx="7">
                  <c:v>-2.6427025737309098E-6</c:v>
                </c:pt>
                <c:pt idx="8">
                  <c:v>-2.9074938945899502E-6</c:v>
                </c:pt>
                <c:pt idx="9">
                  <c:v>-3.1992905029777099E-6</c:v>
                </c:pt>
                <c:pt idx="10">
                  <c:v>-3.5203753713811698E-6</c:v>
                </c:pt>
                <c:pt idx="11">
                  <c:v>-3.8731636032251903E-6</c:v>
                </c:pt>
                <c:pt idx="12">
                  <c:v>-4.2602053135006901E-6</c:v>
                </c:pt>
                <c:pt idx="13">
                  <c:v>-4.6842001429431397E-6</c:v>
                </c:pt>
                <c:pt idx="14">
                  <c:v>-5.1479850645630301E-6</c:v>
                </c:pt>
                <c:pt idx="15">
                  <c:v>-5.6545452969164403E-6</c:v>
                </c:pt>
                <c:pt idx="16">
                  <c:v>-6.2070267381499598E-6</c:v>
                </c:pt>
                <c:pt idx="17">
                  <c:v>-6.8087563168719597E-6</c:v>
                </c:pt>
                <c:pt idx="18">
                  <c:v>-7.4631922323554503E-6</c:v>
                </c:pt>
                <c:pt idx="19">
                  <c:v>-8.1739506878579397E-6</c:v>
                </c:pt>
                <c:pt idx="20">
                  <c:v>-8.9448157111514599E-6</c:v>
                </c:pt>
                <c:pt idx="21">
                  <c:v>-9.7797264856005599E-6</c:v>
                </c:pt>
                <c:pt idx="22">
                  <c:v>-1.06828090245941E-5</c:v>
                </c:pt>
                <c:pt idx="23">
                  <c:v>-1.16583569185236E-5</c:v>
                </c:pt>
                <c:pt idx="24">
                  <c:v>-1.2710825823983401E-5</c:v>
                </c:pt>
                <c:pt idx="25">
                  <c:v>-1.38448239862662E-5</c:v>
                </c:pt>
                <c:pt idx="26">
                  <c:v>-1.50650997038109E-5</c:v>
                </c:pt>
                <c:pt idx="27">
                  <c:v>-1.6376554407889399E-5</c:v>
                </c:pt>
                <c:pt idx="28">
                  <c:v>-1.7784223924352399E-5</c:v>
                </c:pt>
                <c:pt idx="29">
                  <c:v>-1.9293271846793601E-5</c:v>
                </c:pt>
                <c:pt idx="30">
                  <c:v>-2.09089902370684E-5</c:v>
                </c:pt>
                <c:pt idx="31">
                  <c:v>-2.2636791934793101E-5</c:v>
                </c:pt>
                <c:pt idx="32">
                  <c:v>-2.4482189264441701E-5</c:v>
                </c:pt>
                <c:pt idx="33">
                  <c:v>-2.6450815677538299E-5</c:v>
                </c:pt>
                <c:pt idx="34">
                  <c:v>-2.85483650425775E-5</c:v>
                </c:pt>
                <c:pt idx="35">
                  <c:v>-3.0780607653400003E-5</c:v>
                </c:pt>
                <c:pt idx="36">
                  <c:v>-3.3153371825367499E-5</c:v>
                </c:pt>
                <c:pt idx="37">
                  <c:v>-3.5672569544772597E-5</c:v>
                </c:pt>
                <c:pt idx="38">
                  <c:v>-3.8344131379694901E-5</c:v>
                </c:pt>
                <c:pt idx="39">
                  <c:v>-4.1174017346303297E-5</c:v>
                </c:pt>
                <c:pt idx="40">
                  <c:v>-4.41681801738758E-5</c:v>
                </c:pt>
                <c:pt idx="41">
                  <c:v>-4.7332524609123598E-5</c:v>
                </c:pt>
                <c:pt idx="42">
                  <c:v>-5.0672928512650602E-5</c:v>
                </c:pt>
                <c:pt idx="43">
                  <c:v>-5.4195217139681302E-5</c:v>
                </c:pt>
                <c:pt idx="44">
                  <c:v>-5.7905145182378898E-5</c:v>
                </c:pt>
                <c:pt idx="45">
                  <c:v>-6.1808389555696405E-5</c:v>
                </c:pt>
                <c:pt idx="46">
                  <c:v>-6.5910513547851594E-5</c:v>
                </c:pt>
                <c:pt idx="47">
                  <c:v>-7.0216931483881706E-5</c:v>
                </c:pt>
                <c:pt idx="48">
                  <c:v>-7.4732917841640299E-5</c:v>
                </c:pt>
                <c:pt idx="49">
                  <c:v>-7.9463537936051194E-5</c:v>
                </c:pt>
                <c:pt idx="50">
                  <c:v>-8.4413649891130501E-5</c:v>
                </c:pt>
                <c:pt idx="51">
                  <c:v>-8.9587900016627802E-5</c:v>
                </c:pt>
                <c:pt idx="52">
                  <c:v>-9.4990681832317206E-5</c:v>
                </c:pt>
                <c:pt idx="53">
                  <c:v>-1.0062611689731301E-4</c:v>
                </c:pt>
                <c:pt idx="54">
                  <c:v>-1.06498021048815E-4</c:v>
                </c:pt>
                <c:pt idx="55">
                  <c:v>-1.1260987792385301E-4</c:v>
                </c:pt>
                <c:pt idx="56">
                  <c:v>-1.1896482302145099E-4</c:v>
                </c:pt>
                <c:pt idx="57">
                  <c:v>-1.2556559572035299E-4</c:v>
                </c:pt>
                <c:pt idx="58">
                  <c:v>-1.3241451646236801E-4</c:v>
                </c:pt>
                <c:pt idx="59">
                  <c:v>-1.3951345148562999E-4</c:v>
                </c:pt>
                <c:pt idx="60">
                  <c:v>-1.4686376846277701E-4</c:v>
                </c:pt>
                <c:pt idx="61">
                  <c:v>-1.54466284782795E-4</c:v>
                </c:pt>
                <c:pt idx="62">
                  <c:v>-1.6232123156543701E-4</c:v>
                </c:pt>
                <c:pt idx="63">
                  <c:v>-1.7042820665142899E-4</c:v>
                </c:pt>
                <c:pt idx="64">
                  <c:v>-1.7878612436382E-4</c:v>
                </c:pt>
                <c:pt idx="65">
                  <c:v>-1.8739319162111199E-4</c:v>
                </c:pt>
                <c:pt idx="66">
                  <c:v>-1.9624682212674401E-4</c:v>
                </c:pt>
                <c:pt idx="67">
                  <c:v>-2.05343580064775E-4</c:v>
                </c:pt>
                <c:pt idx="68">
                  <c:v>-2.1467914141286E-4</c:v>
                </c:pt>
                <c:pt idx="69">
                  <c:v>-2.24248249243689E-4</c:v>
                </c:pt>
                <c:pt idx="70">
                  <c:v>-2.3404466966143799E-4</c:v>
                </c:pt>
                <c:pt idx="71">
                  <c:v>-2.4406114479385901E-4</c:v>
                </c:pt>
                <c:pt idx="72">
                  <c:v>-2.5428941149998702E-4</c:v>
                </c:pt>
                <c:pt idx="73">
                  <c:v>-2.6472017847530601E-4</c:v>
                </c:pt>
                <c:pt idx="74">
                  <c:v>-2.7534315875281297E-4</c:v>
                </c:pt>
                <c:pt idx="75">
                  <c:v>-2.8614713020495299E-4</c:v>
                </c:pt>
                <c:pt idx="76">
                  <c:v>-2.9711999764556998E-4</c:v>
                </c:pt>
                <c:pt idx="77">
                  <c:v>-3.0824894003322E-4</c:v>
                </c:pt>
                <c:pt idx="78">
                  <c:v>-3.1952052550233197E-4</c:v>
                </c:pt>
                <c:pt idx="79">
                  <c:v>-3.3092086994370102E-4</c:v>
                </c:pt>
                <c:pt idx="80">
                  <c:v>-3.4243583480891702E-4</c:v>
                </c:pt>
                <c:pt idx="81">
                  <c:v>-3.5405117949288901E-4</c:v>
                </c:pt>
                <c:pt idx="82">
                  <c:v>-3.6575280054274099E-4</c:v>
                </c:pt>
                <c:pt idx="83">
                  <c:v>-3.77526917305596E-4</c:v>
                </c:pt>
                <c:pt idx="84">
                  <c:v>-3.8936023234793001E-4</c:v>
                </c:pt>
                <c:pt idx="85">
                  <c:v>-4.0124006632227902E-4</c:v>
                </c:pt>
                <c:pt idx="86">
                  <c:v>-4.13154529268874E-4</c:v>
                </c:pt>
                <c:pt idx="87">
                  <c:v>-4.2509258677071298E-4</c:v>
                </c:pt>
                <c:pt idx="88">
                  <c:v>-4.3704418098146401E-4</c:v>
                </c:pt>
                <c:pt idx="89">
                  <c:v>-4.4900028060609301E-4</c:v>
                </c:pt>
                <c:pt idx="90">
                  <c:v>-4.60952924442924E-4</c:v>
                </c:pt>
                <c:pt idx="91">
                  <c:v>-4.7289520605566898E-4</c:v>
                </c:pt>
                <c:pt idx="92">
                  <c:v>-4.8482134208063202E-4</c:v>
                </c:pt>
                <c:pt idx="93">
                  <c:v>-4.9672655447049303E-4</c:v>
                </c:pt>
                <c:pt idx="94">
                  <c:v>-5.0860701006284802E-4</c:v>
                </c:pt>
                <c:pt idx="95">
                  <c:v>-5.20459796063593E-4</c:v>
                </c:pt>
                <c:pt idx="96">
                  <c:v>-5.3228270077353699E-4</c:v>
                </c:pt>
                <c:pt idx="97">
                  <c:v>-5.4407421873041103E-4</c:v>
                </c:pt>
                <c:pt idx="98">
                  <c:v>-5.5583335331714696E-4</c:v>
                </c:pt>
                <c:pt idx="99">
                  <c:v>-5.6755960343882899E-4</c:v>
                </c:pt>
                <c:pt idx="100">
                  <c:v>-5.7925286641773599E-4</c:v>
                </c:pt>
                <c:pt idx="101">
                  <c:v>-5.9091335660360004E-4</c:v>
                </c:pt>
                <c:pt idx="102">
                  <c:v>-6.0254161501906297E-4</c:v>
                </c:pt>
                <c:pt idx="103">
                  <c:v>-6.1413838688393295E-4</c:v>
                </c:pt>
                <c:pt idx="104">
                  <c:v>-6.2570456631882401E-4</c:v>
                </c:pt>
                <c:pt idx="105">
                  <c:v>-6.3724120847737803E-4</c:v>
                </c:pt>
                <c:pt idx="106">
                  <c:v>-6.4874945718668305E-4</c:v>
                </c:pt>
                <c:pt idx="107">
                  <c:v>-6.6023047853003096E-4</c:v>
                </c:pt>
                <c:pt idx="108">
                  <c:v>-6.71685482628911E-4</c:v>
                </c:pt>
                <c:pt idx="109">
                  <c:v>-6.8311561185623601E-4</c:v>
                </c:pt>
                <c:pt idx="110">
                  <c:v>-6.9452203208766005E-4</c:v>
                </c:pt>
                <c:pt idx="111">
                  <c:v>-7.0590587789364401E-4</c:v>
                </c:pt>
                <c:pt idx="112">
                  <c:v>-7.1726823044455804E-4</c:v>
                </c:pt>
                <c:pt idx="113">
                  <c:v>-7.2861010284109998E-4</c:v>
                </c:pt>
                <c:pt idx="114">
                  <c:v>-7.39932446335855E-4</c:v>
                </c:pt>
                <c:pt idx="115">
                  <c:v>-7.5123614565531297E-4</c:v>
                </c:pt>
                <c:pt idx="116">
                  <c:v>-7.6252196764475301E-4</c:v>
                </c:pt>
                <c:pt idx="117">
                  <c:v>-7.7379060453964502E-4</c:v>
                </c:pt>
                <c:pt idx="118">
                  <c:v>-7.8504264610921399E-4</c:v>
                </c:pt>
                <c:pt idx="119">
                  <c:v>-7.9627857979977003E-4</c:v>
                </c:pt>
                <c:pt idx="120">
                  <c:v>-8.0749877120835404E-4</c:v>
                </c:pt>
                <c:pt idx="121">
                  <c:v>-8.1870349852202601E-4</c:v>
                </c:pt>
                <c:pt idx="122">
                  <c:v>-8.2989294743218798E-4</c:v>
                </c:pt>
                <c:pt idx="123">
                  <c:v>-8.4106721713308899E-4</c:v>
                </c:pt>
                <c:pt idx="124">
                  <c:v>-8.5222633535857997E-4</c:v>
                </c:pt>
                <c:pt idx="125">
                  <c:v>-8.6337035805213701E-4</c:v>
                </c:pt>
                <c:pt idx="126">
                  <c:v>-8.7449930919917098E-4</c:v>
                </c:pt>
                <c:pt idx="127">
                  <c:v>-8.8561319942883601E-4</c:v>
                </c:pt>
                <c:pt idx="128">
                  <c:v>-8.96712045026667E-4</c:v>
                </c:pt>
                <c:pt idx="129">
                  <c:v>-9.0779588506337305E-4</c:v>
                </c:pt>
                <c:pt idx="130">
                  <c:v>-9.1886477488006303E-4</c:v>
                </c:pt>
                <c:pt idx="131">
                  <c:v>-9.2991879355627598E-4</c:v>
                </c:pt>
                <c:pt idx="132">
                  <c:v>-9.4095803232292503E-4</c:v>
                </c:pt>
                <c:pt idx="133">
                  <c:v>-9.5198254164204099E-4</c:v>
                </c:pt>
                <c:pt idx="134">
                  <c:v>-9.6299235089507696E-4</c:v>
                </c:pt>
                <c:pt idx="135">
                  <c:v>-9.73987393675062E-4</c:v>
                </c:pt>
                <c:pt idx="136">
                  <c:v>-9.8496750201769001E-4</c:v>
                </c:pt>
                <c:pt idx="137">
                  <c:v>-9.9593242130326196E-4</c:v>
                </c:pt>
                <c:pt idx="138">
                  <c:v>-1.0068818174964801E-3</c:v>
                </c:pt>
                <c:pt idx="139">
                  <c:v>-1.01781530188811E-3</c:v>
                </c:pt>
                <c:pt idx="140">
                  <c:v>-1.0287324600007301E-3</c:v>
                </c:pt>
                <c:pt idx="141">
                  <c:v>-1.03963288615802E-3</c:v>
                </c:pt>
                <c:pt idx="142">
                  <c:v>-1.0505162387772901E-3</c:v>
                </c:pt>
                <c:pt idx="143">
                  <c:v>-1.0613822233767299E-3</c:v>
                </c:pt>
                <c:pt idx="144">
                  <c:v>-1.0722306401022899E-3</c:v>
                </c:pt>
                <c:pt idx="145">
                  <c:v>-1.08306138537529E-3</c:v>
                </c:pt>
                <c:pt idx="146">
                  <c:v>-1.0938744082875399E-3</c:v>
                </c:pt>
                <c:pt idx="147">
                  <c:v>-1.1046697281057599E-3</c:v>
                </c:pt>
                <c:pt idx="148">
                  <c:v>-1.1154473441833501E-3</c:v>
                </c:pt>
                <c:pt idx="149">
                  <c:v>-1.1262072383129999E-3</c:v>
                </c:pt>
                <c:pt idx="150">
                  <c:v>-1.1369493301112E-3</c:v>
                </c:pt>
                <c:pt idx="151">
                  <c:v>-1.1476734673728499E-3</c:v>
                </c:pt>
                <c:pt idx="152">
                  <c:v>-1.1583794483360701E-3</c:v>
                </c:pt>
                <c:pt idx="153">
                  <c:v>-1.1690670422238899E-3</c:v>
                </c:pt>
                <c:pt idx="154">
                  <c:v>-1.17973604441969E-3</c:v>
                </c:pt>
                <c:pt idx="155">
                  <c:v>-1.1903863285869401E-3</c:v>
                </c:pt>
                <c:pt idx="156">
                  <c:v>-1.20101785878178E-3</c:v>
                </c:pt>
                <c:pt idx="157">
                  <c:v>-1.2116307212058401E-3</c:v>
                </c:pt>
                <c:pt idx="158">
                  <c:v>-1.2222251042616301E-3</c:v>
                </c:pt>
                <c:pt idx="159">
                  <c:v>-1.2328013149198801E-3</c:v>
                </c:pt>
                <c:pt idx="160">
                  <c:v>-1.24335973638702E-3</c:v>
                </c:pt>
                <c:pt idx="161">
                  <c:v>-1.25390080395119E-3</c:v>
                </c:pt>
                <c:pt idx="162">
                  <c:v>-1.26442499592881E-3</c:v>
                </c:pt>
                <c:pt idx="163">
                  <c:v>-1.2749328096002201E-3</c:v>
                </c:pt>
                <c:pt idx="164">
                  <c:v>-1.28542479712739E-3</c:v>
                </c:pt>
                <c:pt idx="165">
                  <c:v>-1.2959015788488999E-3</c:v>
                </c:pt>
                <c:pt idx="166">
                  <c:v>-1.30636385479656E-3</c:v>
                </c:pt>
                <c:pt idx="167">
                  <c:v>-1.31681241722488E-3</c:v>
                </c:pt>
                <c:pt idx="168">
                  <c:v>-1.32724815570848E-3</c:v>
                </c:pt>
                <c:pt idx="169">
                  <c:v>-1.3376720461249099E-3</c:v>
                </c:pt>
                <c:pt idx="170">
                  <c:v>-1.34808512504849E-3</c:v>
                </c:pt>
                <c:pt idx="171">
                  <c:v>-1.3584884575796299E-3</c:v>
                </c:pt>
                <c:pt idx="172">
                  <c:v>-1.36888312771868E-3</c:v>
                </c:pt>
                <c:pt idx="173">
                  <c:v>-1.37927020552541E-3</c:v>
                </c:pt>
                <c:pt idx="174">
                  <c:v>-1.3896507190210099E-3</c:v>
                </c:pt>
                <c:pt idx="175">
                  <c:v>-1.40002563327501E-3</c:v>
                </c:pt>
                <c:pt idx="176">
                  <c:v>-1.4103958127625099E-3</c:v>
                </c:pt>
                <c:pt idx="177">
                  <c:v>-1.42076201540947E-3</c:v>
                </c:pt>
                <c:pt idx="178">
                  <c:v>-1.4311248918117401E-3</c:v>
                </c:pt>
                <c:pt idx="179">
                  <c:v>-1.4414849846732E-3</c:v>
                </c:pt>
                <c:pt idx="180">
                  <c:v>-1.45184273538875E-3</c:v>
                </c:pt>
                <c:pt idx="181">
                  <c:v>-1.4621984972992799E-3</c:v>
                </c:pt>
                <c:pt idx="182">
                  <c:v>-1.47255255875038E-3</c:v>
                </c:pt>
                <c:pt idx="183">
                  <c:v>-1.48290516227412E-3</c:v>
                </c:pt>
                <c:pt idx="184">
                  <c:v>-1.4932565143226501E-3</c:v>
                </c:pt>
                <c:pt idx="185">
                  <c:v>-1.5036067970876201E-3</c:v>
                </c:pt>
                <c:pt idx="186">
                  <c:v>-1.51395617354856E-3</c:v>
                </c:pt>
                <c:pt idx="187">
                  <c:v>-1.52430478854222E-3</c:v>
                </c:pt>
                <c:pt idx="188">
                  <c:v>-1.5346527694897799E-3</c:v>
                </c:pt>
                <c:pt idx="189">
                  <c:v>-1.54500022586679E-3</c:v>
                </c:pt>
                <c:pt idx="190">
                  <c:v>-1.55534725052137E-3</c:v>
                </c:pt>
                <c:pt idx="191">
                  <c:v>-1.56569392274933E-3</c:v>
                </c:pt>
                <c:pt idx="192">
                  <c:v>-1.57604030665891E-3</c:v>
                </c:pt>
                <c:pt idx="193">
                  <c:v>-1.58638645319506E-3</c:v>
                </c:pt>
                <c:pt idx="194">
                  <c:v>-1.59673240437042E-3</c:v>
                </c:pt>
                <c:pt idx="195">
                  <c:v>-1.6070781940319601E-3</c:v>
                </c:pt>
                <c:pt idx="196">
                  <c:v>-1.6174238493009399E-3</c:v>
                </c:pt>
                <c:pt idx="197">
                  <c:v>-1.62776939287388E-3</c:v>
                </c:pt>
                <c:pt idx="198">
                  <c:v>-1.6381148428965401E-3</c:v>
                </c:pt>
                <c:pt idx="199">
                  <c:v>-1.6484602139850101E-3</c:v>
                </c:pt>
                <c:pt idx="200">
                  <c:v>-1.6588055181080399E-3</c:v>
                </c:pt>
                <c:pt idx="201">
                  <c:v>-1.6691507654395901E-3</c:v>
                </c:pt>
                <c:pt idx="202">
                  <c:v>-1.6794959642612501E-3</c:v>
                </c:pt>
                <c:pt idx="203">
                  <c:v>-1.6898411214837099E-3</c:v>
                </c:pt>
                <c:pt idx="204">
                  <c:v>-1.7001862429492499E-3</c:v>
                </c:pt>
                <c:pt idx="205">
                  <c:v>-1.7105313336112E-3</c:v>
                </c:pt>
                <c:pt idx="206">
                  <c:v>-1.72087639768176E-3</c:v>
                </c:pt>
                <c:pt idx="207">
                  <c:v>-1.73122143878103E-3</c:v>
                </c:pt>
                <c:pt idx="208">
                  <c:v>-1.7415664600243701E-3</c:v>
                </c:pt>
                <c:pt idx="209">
                  <c:v>-1.75191146407562E-3</c:v>
                </c:pt>
                <c:pt idx="210">
                  <c:v>-1.76225645324385E-3</c:v>
                </c:pt>
                <c:pt idx="211">
                  <c:v>-1.77260142950862E-3</c:v>
                </c:pt>
                <c:pt idx="212">
                  <c:v>-1.7829463946161599E-3</c:v>
                </c:pt>
                <c:pt idx="213">
                  <c:v>-1.79329135006978E-3</c:v>
                </c:pt>
                <c:pt idx="214">
                  <c:v>-1.8036362971739399E-3</c:v>
                </c:pt>
                <c:pt idx="215">
                  <c:v>-1.81398123707096E-3</c:v>
                </c:pt>
                <c:pt idx="216">
                  <c:v>-1.8243261707561801E-3</c:v>
                </c:pt>
                <c:pt idx="217">
                  <c:v>-1.8346710990917001E-3</c:v>
                </c:pt>
                <c:pt idx="218">
                  <c:v>-1.84501602283656E-3</c:v>
                </c:pt>
                <c:pt idx="219">
                  <c:v>-1.85536094265055E-3</c:v>
                </c:pt>
                <c:pt idx="220">
                  <c:v>-1.8657058591255501E-3</c:v>
                </c:pt>
                <c:pt idx="221">
                  <c:v>-1.8760507727896901E-3</c:v>
                </c:pt>
                <c:pt idx="222">
                  <c:v>-1.8863956840980999E-3</c:v>
                </c:pt>
                <c:pt idx="223">
                  <c:v>-1.89674059345366E-3</c:v>
                </c:pt>
                <c:pt idx="224">
                  <c:v>-1.9070855011984701E-3</c:v>
                </c:pt>
                <c:pt idx="225">
                  <c:v>-1.9174304076309001E-3</c:v>
                </c:pt>
                <c:pt idx="226">
                  <c:v>-1.9277753129910301E-3</c:v>
                </c:pt>
                <c:pt idx="227">
                  <c:v>-1.93812021748221E-3</c:v>
                </c:pt>
                <c:pt idx="228">
                  <c:v>-1.94846512127729E-3</c:v>
                </c:pt>
                <c:pt idx="229">
                  <c:v>-1.9588100245165599E-3</c:v>
                </c:pt>
                <c:pt idx="230">
                  <c:v>-1.9691549273317499E-3</c:v>
                </c:pt>
                <c:pt idx="231">
                  <c:v>-1.9794998298353701E-3</c:v>
                </c:pt>
                <c:pt idx="232">
                  <c:v>-1.9898447321020198E-3</c:v>
                </c:pt>
                <c:pt idx="233">
                  <c:v>-2.0001896342000001E-3</c:v>
                </c:pt>
                <c:pt idx="234">
                  <c:v>-2.0105345361949001E-3</c:v>
                </c:pt>
                <c:pt idx="235">
                  <c:v>-2.0208794381526801E-3</c:v>
                </c:pt>
                <c:pt idx="236">
                  <c:v>-2.0312243401114601E-3</c:v>
                </c:pt>
                <c:pt idx="237">
                  <c:v>-2.04156924206998E-3</c:v>
                </c:pt>
                <c:pt idx="238">
                  <c:v>-2.05191414402669E-3</c:v>
                </c:pt>
                <c:pt idx="239">
                  <c:v>-2.0622590459773598E-3</c:v>
                </c:pt>
                <c:pt idx="240">
                  <c:v>-2.0726039479378798E-3</c:v>
                </c:pt>
                <c:pt idx="241">
                  <c:v>-2.0829488499196202E-3</c:v>
                </c:pt>
                <c:pt idx="242">
                  <c:v>-2.0932937519218802E-3</c:v>
                </c:pt>
                <c:pt idx="243">
                  <c:v>-2.1036386539343001E-3</c:v>
                </c:pt>
                <c:pt idx="244">
                  <c:v>-2.1139835559379999E-3</c:v>
                </c:pt>
                <c:pt idx="245">
                  <c:v>-2.1243284579361399E-3</c:v>
                </c:pt>
                <c:pt idx="246">
                  <c:v>-2.1346733599269399E-3</c:v>
                </c:pt>
                <c:pt idx="247">
                  <c:v>-2.14501826191206E-3</c:v>
                </c:pt>
                <c:pt idx="248">
                  <c:v>-2.1553631638945802E-3</c:v>
                </c:pt>
                <c:pt idx="249">
                  <c:v>-2.1657080658771602E-3</c:v>
                </c:pt>
                <c:pt idx="250">
                  <c:v>-2.1760529678620699E-3</c:v>
                </c:pt>
                <c:pt idx="251">
                  <c:v>-2.1863978698511899E-3</c:v>
                </c:pt>
                <c:pt idx="252">
                  <c:v>-2.19674277184604E-3</c:v>
                </c:pt>
                <c:pt idx="253">
                  <c:v>-2.2070876738478902E-3</c:v>
                </c:pt>
                <c:pt idx="254">
                  <c:v>-2.2174325758575501E-3</c:v>
                </c:pt>
                <c:pt idx="255">
                  <c:v>-2.2277774778691199E-3</c:v>
                </c:pt>
                <c:pt idx="256">
                  <c:v>-2.2381223798806798E-3</c:v>
                </c:pt>
                <c:pt idx="257">
                  <c:v>-2.2484672818922501E-3</c:v>
                </c:pt>
                <c:pt idx="258">
                  <c:v>-2.2588121839038099E-3</c:v>
                </c:pt>
                <c:pt idx="259">
                  <c:v>-2.2691570859153798E-3</c:v>
                </c:pt>
                <c:pt idx="260">
                  <c:v>-2.2795019879269401E-3</c:v>
                </c:pt>
                <c:pt idx="261">
                  <c:v>-2.2898468899385099E-3</c:v>
                </c:pt>
                <c:pt idx="262">
                  <c:v>-2.3001917919500698E-3</c:v>
                </c:pt>
                <c:pt idx="263">
                  <c:v>-2.3105366939616401E-3</c:v>
                </c:pt>
                <c:pt idx="264">
                  <c:v>-2.3208815959731999E-3</c:v>
                </c:pt>
                <c:pt idx="265">
                  <c:v>-2.3312264979847698E-3</c:v>
                </c:pt>
                <c:pt idx="266">
                  <c:v>-2.3415713999963401E-3</c:v>
                </c:pt>
                <c:pt idx="267">
                  <c:v>-2.3519163020078999E-3</c:v>
                </c:pt>
                <c:pt idx="268">
                  <c:v>-2.3622612040194598E-3</c:v>
                </c:pt>
                <c:pt idx="269">
                  <c:v>-2.3726061060310301E-3</c:v>
                </c:pt>
                <c:pt idx="270">
                  <c:v>-2.3829510080425999E-3</c:v>
                </c:pt>
                <c:pt idx="271">
                  <c:v>-2.3932959100541602E-3</c:v>
                </c:pt>
                <c:pt idx="272">
                  <c:v>-2.4036408120657301E-3</c:v>
                </c:pt>
                <c:pt idx="273">
                  <c:v>-2.4139857140772899E-3</c:v>
                </c:pt>
                <c:pt idx="274">
                  <c:v>-2.4243306160888602E-3</c:v>
                </c:pt>
                <c:pt idx="275">
                  <c:v>-2.4346755181004201E-3</c:v>
                </c:pt>
                <c:pt idx="276">
                  <c:v>-2.4450204201119899E-3</c:v>
                </c:pt>
                <c:pt idx="277">
                  <c:v>-2.4553653221235502E-3</c:v>
                </c:pt>
                <c:pt idx="278">
                  <c:v>-2.46571022413512E-3</c:v>
                </c:pt>
                <c:pt idx="279">
                  <c:v>-2.4760551261466799E-3</c:v>
                </c:pt>
                <c:pt idx="280">
                  <c:v>-2.4864000281582502E-3</c:v>
                </c:pt>
                <c:pt idx="281">
                  <c:v>-2.49674493016982E-3</c:v>
                </c:pt>
                <c:pt idx="282">
                  <c:v>-2.5070898321813799E-3</c:v>
                </c:pt>
                <c:pt idx="283">
                  <c:v>-2.5174347341929402E-3</c:v>
                </c:pt>
                <c:pt idx="284">
                  <c:v>-2.52777963620451E-3</c:v>
                </c:pt>
                <c:pt idx="285">
                  <c:v>-2.5381245382160799E-3</c:v>
                </c:pt>
                <c:pt idx="286">
                  <c:v>-2.5484694402276402E-3</c:v>
                </c:pt>
                <c:pt idx="287">
                  <c:v>-2.55881434223921E-3</c:v>
                </c:pt>
                <c:pt idx="288">
                  <c:v>-2.5691592442507699E-3</c:v>
                </c:pt>
                <c:pt idx="289">
                  <c:v>-2.5795041462623402E-3</c:v>
                </c:pt>
                <c:pt idx="290">
                  <c:v>-2.5898490482739E-3</c:v>
                </c:pt>
                <c:pt idx="291">
                  <c:v>-2.6001939502854699E-3</c:v>
                </c:pt>
                <c:pt idx="292">
                  <c:v>-2.6105388522970302E-3</c:v>
                </c:pt>
                <c:pt idx="293">
                  <c:v>-2.6208837543086E-3</c:v>
                </c:pt>
                <c:pt idx="294">
                  <c:v>-2.6312286563201599E-3</c:v>
                </c:pt>
                <c:pt idx="295">
                  <c:v>-2.6415735583317302E-3</c:v>
                </c:pt>
                <c:pt idx="296">
                  <c:v>-2.6519184603433E-3</c:v>
                </c:pt>
                <c:pt idx="297">
                  <c:v>-2.6622633623548599E-3</c:v>
                </c:pt>
                <c:pt idx="298">
                  <c:v>-2.6726082643664302E-3</c:v>
                </c:pt>
                <c:pt idx="299">
                  <c:v>-2.68295316637799E-3</c:v>
                </c:pt>
                <c:pt idx="300">
                  <c:v>-2.6932980683895599E-3</c:v>
                </c:pt>
                <c:pt idx="301">
                  <c:v>-2.7036429704011202E-3</c:v>
                </c:pt>
                <c:pt idx="302">
                  <c:v>-2.71398787241269E-3</c:v>
                </c:pt>
                <c:pt idx="303">
                  <c:v>-2.7243327744242499E-3</c:v>
                </c:pt>
                <c:pt idx="304">
                  <c:v>-2.7346776764358201E-3</c:v>
                </c:pt>
                <c:pt idx="305">
                  <c:v>-2.74502257844738E-3</c:v>
                </c:pt>
                <c:pt idx="306">
                  <c:v>-2.7553674804589499E-3</c:v>
                </c:pt>
                <c:pt idx="307">
                  <c:v>-2.7657123824705102E-3</c:v>
                </c:pt>
                <c:pt idx="308">
                  <c:v>-2.77605728448208E-3</c:v>
                </c:pt>
                <c:pt idx="309">
                  <c:v>-2.7864021864936399E-3</c:v>
                </c:pt>
                <c:pt idx="310">
                  <c:v>-2.7967470885052101E-3</c:v>
                </c:pt>
                <c:pt idx="311">
                  <c:v>-2.80709199051677E-3</c:v>
                </c:pt>
                <c:pt idx="312">
                  <c:v>-2.8174368925283398E-3</c:v>
                </c:pt>
                <c:pt idx="313">
                  <c:v>-2.8277817945399101E-3</c:v>
                </c:pt>
                <c:pt idx="314">
                  <c:v>-2.83812669655147E-3</c:v>
                </c:pt>
                <c:pt idx="315">
                  <c:v>-2.8484715985630398E-3</c:v>
                </c:pt>
                <c:pt idx="316">
                  <c:v>-2.8588165005746001E-3</c:v>
                </c:pt>
                <c:pt idx="317">
                  <c:v>-2.86916140258617E-3</c:v>
                </c:pt>
                <c:pt idx="318">
                  <c:v>-2.8795063045977298E-3</c:v>
                </c:pt>
                <c:pt idx="319">
                  <c:v>-2.8898512066093001E-3</c:v>
                </c:pt>
                <c:pt idx="320">
                  <c:v>-2.90019610862087E-3</c:v>
                </c:pt>
                <c:pt idx="321">
                  <c:v>-2.9105410106324298E-3</c:v>
                </c:pt>
                <c:pt idx="322">
                  <c:v>-2.9208859126439901E-3</c:v>
                </c:pt>
                <c:pt idx="323">
                  <c:v>-2.93123081465556E-3</c:v>
                </c:pt>
                <c:pt idx="324">
                  <c:v>-2.9415757166671198E-3</c:v>
                </c:pt>
                <c:pt idx="325">
                  <c:v>-2.9519206186786901E-3</c:v>
                </c:pt>
                <c:pt idx="326">
                  <c:v>-2.96226552069026E-3</c:v>
                </c:pt>
                <c:pt idx="327">
                  <c:v>-2.9726104227018198E-3</c:v>
                </c:pt>
                <c:pt idx="328">
                  <c:v>-2.9829553247133901E-3</c:v>
                </c:pt>
                <c:pt idx="329">
                  <c:v>-2.99330022672495E-3</c:v>
                </c:pt>
                <c:pt idx="330">
                  <c:v>-3.0036451287365198E-3</c:v>
                </c:pt>
                <c:pt idx="331">
                  <c:v>-3.0139900307480801E-3</c:v>
                </c:pt>
                <c:pt idx="332">
                  <c:v>-3.02433493275965E-3</c:v>
                </c:pt>
                <c:pt idx="333">
                  <c:v>-3.0346798347712098E-3</c:v>
                </c:pt>
                <c:pt idx="334">
                  <c:v>-3.0450247367827801E-3</c:v>
                </c:pt>
                <c:pt idx="335">
                  <c:v>-3.05536963879434E-3</c:v>
                </c:pt>
                <c:pt idx="336">
                  <c:v>-3.0657145408059098E-3</c:v>
                </c:pt>
                <c:pt idx="337">
                  <c:v>-3.0760594428174701E-3</c:v>
                </c:pt>
                <c:pt idx="338">
                  <c:v>-3.0864043448290399E-3</c:v>
                </c:pt>
                <c:pt idx="339">
                  <c:v>-3.0967492468405998E-3</c:v>
                </c:pt>
                <c:pt idx="340">
                  <c:v>-3.1070941488521701E-3</c:v>
                </c:pt>
                <c:pt idx="341">
                  <c:v>-3.11743905086373E-3</c:v>
                </c:pt>
                <c:pt idx="342">
                  <c:v>-3.1277839528752998E-3</c:v>
                </c:pt>
                <c:pt idx="343">
                  <c:v>-3.1381288548868701E-3</c:v>
                </c:pt>
                <c:pt idx="344">
                  <c:v>-3.1484737568984299E-3</c:v>
                </c:pt>
                <c:pt idx="345">
                  <c:v>-3.1588186589100002E-3</c:v>
                </c:pt>
                <c:pt idx="346">
                  <c:v>-3.1691635609215601E-3</c:v>
                </c:pt>
                <c:pt idx="347">
                  <c:v>-3.1795084629331299E-3</c:v>
                </c:pt>
                <c:pt idx="348">
                  <c:v>-3.1898533649447002E-3</c:v>
                </c:pt>
                <c:pt idx="349">
                  <c:v>-3.2001982669562601E-3</c:v>
                </c:pt>
                <c:pt idx="350">
                  <c:v>-3.2105431689678199E-3</c:v>
                </c:pt>
                <c:pt idx="351">
                  <c:v>-3.2208880709793902E-3</c:v>
                </c:pt>
                <c:pt idx="352">
                  <c:v>-3.2312329729909501E-3</c:v>
                </c:pt>
                <c:pt idx="353">
                  <c:v>-3.2415778750025199E-3</c:v>
                </c:pt>
                <c:pt idx="354">
                  <c:v>-3.2519227770140798E-3</c:v>
                </c:pt>
                <c:pt idx="355">
                  <c:v>-3.2622676790256501E-3</c:v>
                </c:pt>
                <c:pt idx="356">
                  <c:v>-3.2726125810372199E-3</c:v>
                </c:pt>
                <c:pt idx="357">
                  <c:v>-3.2829574830487802E-3</c:v>
                </c:pt>
                <c:pt idx="358">
                  <c:v>-3.29330238506035E-3</c:v>
                </c:pt>
                <c:pt idx="359">
                  <c:v>-3.3036472870719099E-3</c:v>
                </c:pt>
                <c:pt idx="360">
                  <c:v>-3.3139921890834802E-3</c:v>
                </c:pt>
                <c:pt idx="361">
                  <c:v>-3.3243370910950401E-3</c:v>
                </c:pt>
                <c:pt idx="362">
                  <c:v>-3.3346819931066099E-3</c:v>
                </c:pt>
                <c:pt idx="363">
                  <c:v>-3.3450268951181702E-3</c:v>
                </c:pt>
                <c:pt idx="364">
                  <c:v>-3.35537179712974E-3</c:v>
                </c:pt>
                <c:pt idx="365">
                  <c:v>-3.3657166991412999E-3</c:v>
                </c:pt>
                <c:pt idx="366">
                  <c:v>-3.3760616011528702E-3</c:v>
                </c:pt>
                <c:pt idx="367">
                  <c:v>-3.3864065031644301E-3</c:v>
                </c:pt>
                <c:pt idx="368">
                  <c:v>-3.3967514051759999E-3</c:v>
                </c:pt>
                <c:pt idx="369">
                  <c:v>-3.4070963071875602E-3</c:v>
                </c:pt>
                <c:pt idx="370">
                  <c:v>-3.41744120919913E-3</c:v>
                </c:pt>
                <c:pt idx="371">
                  <c:v>-3.4277861112106899E-3</c:v>
                </c:pt>
                <c:pt idx="372">
                  <c:v>-3.4381310132222602E-3</c:v>
                </c:pt>
                <c:pt idx="373">
                  <c:v>-3.44847591523383E-3</c:v>
                </c:pt>
                <c:pt idx="374">
                  <c:v>-3.4588208172453899E-3</c:v>
                </c:pt>
                <c:pt idx="375">
                  <c:v>-3.4691657192569602E-3</c:v>
                </c:pt>
                <c:pt idx="376">
                  <c:v>-3.47951062126852E-3</c:v>
                </c:pt>
                <c:pt idx="377">
                  <c:v>-3.4898555232800899E-3</c:v>
                </c:pt>
                <c:pt idx="378">
                  <c:v>-3.5002004252916502E-3</c:v>
                </c:pt>
                <c:pt idx="379">
                  <c:v>-3.51054532730321E-3</c:v>
                </c:pt>
                <c:pt idx="380">
                  <c:v>-3.5208902293147799E-3</c:v>
                </c:pt>
                <c:pt idx="381">
                  <c:v>-3.5312351313263402E-3</c:v>
                </c:pt>
                <c:pt idx="382">
                  <c:v>-3.54158003333791E-3</c:v>
                </c:pt>
                <c:pt idx="383">
                  <c:v>-3.5519249353494699E-3</c:v>
                </c:pt>
                <c:pt idx="384">
                  <c:v>-3.5622698373610402E-3</c:v>
                </c:pt>
                <c:pt idx="385">
                  <c:v>-3.57261473937261E-3</c:v>
                </c:pt>
                <c:pt idx="386">
                  <c:v>-3.5829596413841699E-3</c:v>
                </c:pt>
                <c:pt idx="387">
                  <c:v>-3.5933045433957302E-3</c:v>
                </c:pt>
                <c:pt idx="388">
                  <c:v>-3.6036494454073E-3</c:v>
                </c:pt>
                <c:pt idx="389">
                  <c:v>-3.6139943474188699E-3</c:v>
                </c:pt>
                <c:pt idx="390">
                  <c:v>-3.6243392494304302E-3</c:v>
                </c:pt>
                <c:pt idx="391">
                  <c:v>-3.63468415144199E-3</c:v>
                </c:pt>
                <c:pt idx="392">
                  <c:v>-3.6450290534535599E-3</c:v>
                </c:pt>
                <c:pt idx="393">
                  <c:v>-3.6553739554651202E-3</c:v>
                </c:pt>
                <c:pt idx="394">
                  <c:v>-3.66571885747669E-3</c:v>
                </c:pt>
                <c:pt idx="395">
                  <c:v>-3.6760637594882499E-3</c:v>
                </c:pt>
                <c:pt idx="396">
                  <c:v>-3.6864086614998202E-3</c:v>
                </c:pt>
                <c:pt idx="397">
                  <c:v>-3.69675356351138E-3</c:v>
                </c:pt>
                <c:pt idx="398">
                  <c:v>-3.7070984655229499E-3</c:v>
                </c:pt>
                <c:pt idx="399">
                  <c:v>-3.7174433675345102E-3</c:v>
                </c:pt>
                <c:pt idx="400">
                  <c:v>-3.72778826954608E-3</c:v>
                </c:pt>
                <c:pt idx="401">
                  <c:v>-3.7381331715576399E-3</c:v>
                </c:pt>
                <c:pt idx="402">
                  <c:v>-3.7484780735692102E-3</c:v>
                </c:pt>
                <c:pt idx="403">
                  <c:v>-3.75882297558077E-3</c:v>
                </c:pt>
                <c:pt idx="404">
                  <c:v>-3.7691678775923399E-3</c:v>
                </c:pt>
                <c:pt idx="405">
                  <c:v>-3.7795127796039002E-3</c:v>
                </c:pt>
                <c:pt idx="406">
                  <c:v>-3.78985768161547E-3</c:v>
                </c:pt>
                <c:pt idx="407">
                  <c:v>-3.8002025836270299E-3</c:v>
                </c:pt>
                <c:pt idx="408">
                  <c:v>-3.8105474856386001E-3</c:v>
                </c:pt>
                <c:pt idx="409">
                  <c:v>-3.82089238765016E-3</c:v>
                </c:pt>
                <c:pt idx="410">
                  <c:v>-3.8312372896617299E-3</c:v>
                </c:pt>
                <c:pt idx="411">
                  <c:v>-3.8415821916732902E-3</c:v>
                </c:pt>
                <c:pt idx="412">
                  <c:v>-3.85192709368486E-3</c:v>
                </c:pt>
                <c:pt idx="413">
                  <c:v>-3.8622719956964199E-3</c:v>
                </c:pt>
                <c:pt idx="414">
                  <c:v>-3.8726168977079901E-3</c:v>
                </c:pt>
                <c:pt idx="415">
                  <c:v>-3.88296179971955E-3</c:v>
                </c:pt>
                <c:pt idx="416">
                  <c:v>-3.8933067017311199E-3</c:v>
                </c:pt>
                <c:pt idx="417">
                  <c:v>-3.9036516037426802E-3</c:v>
                </c:pt>
                <c:pt idx="418">
                  <c:v>-3.9139965057542504E-3</c:v>
                </c:pt>
                <c:pt idx="419">
                  <c:v>-3.9243414077658103E-3</c:v>
                </c:pt>
                <c:pt idx="420">
                  <c:v>-3.9346863097773797E-3</c:v>
                </c:pt>
                <c:pt idx="421">
                  <c:v>-3.9450312117889396E-3</c:v>
                </c:pt>
                <c:pt idx="422">
                  <c:v>-3.9553761138005098E-3</c:v>
                </c:pt>
                <c:pt idx="423">
                  <c:v>-3.9657210158120697E-3</c:v>
                </c:pt>
                <c:pt idx="424">
                  <c:v>-3.97606591782364E-3</c:v>
                </c:pt>
                <c:pt idx="425">
                  <c:v>-3.9864108198351999E-3</c:v>
                </c:pt>
                <c:pt idx="426">
                  <c:v>-3.9967557218467701E-3</c:v>
                </c:pt>
                <c:pt idx="427">
                  <c:v>-4.00710062385833E-3</c:v>
                </c:pt>
                <c:pt idx="428">
                  <c:v>-4.0174455258699003E-3</c:v>
                </c:pt>
                <c:pt idx="429">
                  <c:v>-4.0277904278814601E-3</c:v>
                </c:pt>
                <c:pt idx="430">
                  <c:v>-4.0381353298930304E-3</c:v>
                </c:pt>
                <c:pt idx="431">
                  <c:v>-4.0484802319045903E-3</c:v>
                </c:pt>
                <c:pt idx="432">
                  <c:v>-4.0588251339161597E-3</c:v>
                </c:pt>
                <c:pt idx="433">
                  <c:v>-4.0691700359277204E-3</c:v>
                </c:pt>
                <c:pt idx="434">
                  <c:v>-4.0795149379392803E-3</c:v>
                </c:pt>
                <c:pt idx="435">
                  <c:v>-4.0898598399508497E-3</c:v>
                </c:pt>
                <c:pt idx="436">
                  <c:v>-4.1002047419624096E-3</c:v>
                </c:pt>
                <c:pt idx="437">
                  <c:v>-4.1105496439739798E-3</c:v>
                </c:pt>
                <c:pt idx="438">
                  <c:v>-4.1208945459855501E-3</c:v>
                </c:pt>
                <c:pt idx="439">
                  <c:v>-4.13123944799711E-3</c:v>
                </c:pt>
                <c:pt idx="440">
                  <c:v>-4.1415843500086699E-3</c:v>
                </c:pt>
                <c:pt idx="441">
                  <c:v>-4.1519292520202401E-3</c:v>
                </c:pt>
                <c:pt idx="442">
                  <c:v>-4.1622741540318104E-3</c:v>
                </c:pt>
                <c:pt idx="443">
                  <c:v>-4.1726190560433703E-3</c:v>
                </c:pt>
                <c:pt idx="444">
                  <c:v>-4.1829639580549301E-3</c:v>
                </c:pt>
                <c:pt idx="445">
                  <c:v>-4.1933088600665004E-3</c:v>
                </c:pt>
                <c:pt idx="446">
                  <c:v>-4.2036537620780603E-3</c:v>
                </c:pt>
                <c:pt idx="447">
                  <c:v>-4.2139986640896297E-3</c:v>
                </c:pt>
                <c:pt idx="448">
                  <c:v>-4.2243435661011904E-3</c:v>
                </c:pt>
                <c:pt idx="449">
                  <c:v>-4.2346884681127598E-3</c:v>
                </c:pt>
                <c:pt idx="450">
                  <c:v>-4.2450333701243197E-3</c:v>
                </c:pt>
                <c:pt idx="451">
                  <c:v>-4.25537827213589E-3</c:v>
                </c:pt>
                <c:pt idx="452">
                  <c:v>-4.2657231741474603E-3</c:v>
                </c:pt>
                <c:pt idx="453">
                  <c:v>-4.2760680761590201E-3</c:v>
                </c:pt>
                <c:pt idx="454">
                  <c:v>-4.2864129781705904E-3</c:v>
                </c:pt>
                <c:pt idx="455">
                  <c:v>-4.2967578801821503E-3</c:v>
                </c:pt>
                <c:pt idx="456">
                  <c:v>-4.3071027821937101E-3</c:v>
                </c:pt>
                <c:pt idx="457">
                  <c:v>-4.3174476842052804E-3</c:v>
                </c:pt>
                <c:pt idx="458">
                  <c:v>-4.3277925862168403E-3</c:v>
                </c:pt>
                <c:pt idx="459">
                  <c:v>-4.3381374882284097E-3</c:v>
                </c:pt>
                <c:pt idx="460">
                  <c:v>-4.3484823902399704E-3</c:v>
                </c:pt>
                <c:pt idx="461">
                  <c:v>-4.3588272922515398E-3</c:v>
                </c:pt>
                <c:pt idx="462">
                  <c:v>-4.3691721942630997E-3</c:v>
                </c:pt>
                <c:pt idx="463">
                  <c:v>-4.37951709627467E-3</c:v>
                </c:pt>
                <c:pt idx="464">
                  <c:v>-4.3898619982862298E-3</c:v>
                </c:pt>
                <c:pt idx="465">
                  <c:v>-4.4002069002978001E-3</c:v>
                </c:pt>
                <c:pt idx="466">
                  <c:v>-4.41055180230936E-3</c:v>
                </c:pt>
                <c:pt idx="467">
                  <c:v>-4.4208967043209303E-3</c:v>
                </c:pt>
                <c:pt idx="468">
                  <c:v>-4.4312416063324901E-3</c:v>
                </c:pt>
                <c:pt idx="469">
                  <c:v>-4.44158650834405E-3</c:v>
                </c:pt>
                <c:pt idx="470">
                  <c:v>-4.4519314103556298E-3</c:v>
                </c:pt>
                <c:pt idx="471">
                  <c:v>-4.4622763123671897E-3</c:v>
                </c:pt>
                <c:pt idx="472">
                  <c:v>-4.4726212143787504E-3</c:v>
                </c:pt>
                <c:pt idx="473">
                  <c:v>-4.4829661163903198E-3</c:v>
                </c:pt>
                <c:pt idx="474">
                  <c:v>-4.4933110184018797E-3</c:v>
                </c:pt>
                <c:pt idx="475">
                  <c:v>-4.50365592041345E-3</c:v>
                </c:pt>
                <c:pt idx="476">
                  <c:v>-4.5140008224250098E-3</c:v>
                </c:pt>
                <c:pt idx="477">
                  <c:v>-4.5243457244365801E-3</c:v>
                </c:pt>
                <c:pt idx="478">
                  <c:v>-4.53469062644814E-3</c:v>
                </c:pt>
                <c:pt idx="479">
                  <c:v>-4.5450355284597102E-3</c:v>
                </c:pt>
                <c:pt idx="480">
                  <c:v>-4.5553804304712701E-3</c:v>
                </c:pt>
                <c:pt idx="481">
                  <c:v>-4.5657253324828404E-3</c:v>
                </c:pt>
                <c:pt idx="482">
                  <c:v>-4.5760702344944003E-3</c:v>
                </c:pt>
                <c:pt idx="483">
                  <c:v>-4.5864151365059697E-3</c:v>
                </c:pt>
                <c:pt idx="484">
                  <c:v>-4.5967600385175304E-3</c:v>
                </c:pt>
                <c:pt idx="485">
                  <c:v>-4.6071049405290998E-3</c:v>
                </c:pt>
                <c:pt idx="486">
                  <c:v>-4.6174498425406597E-3</c:v>
                </c:pt>
                <c:pt idx="487">
                  <c:v>-4.6277947445522204E-3</c:v>
                </c:pt>
                <c:pt idx="488">
                  <c:v>-4.6381396465637898E-3</c:v>
                </c:pt>
                <c:pt idx="489">
                  <c:v>-4.6484845485753497E-3</c:v>
                </c:pt>
                <c:pt idx="490">
                  <c:v>-4.65882945058692E-3</c:v>
                </c:pt>
                <c:pt idx="491">
                  <c:v>-4.6691743525984798E-3</c:v>
                </c:pt>
                <c:pt idx="492">
                  <c:v>-4.6795192546100501E-3</c:v>
                </c:pt>
                <c:pt idx="493">
                  <c:v>-4.6898641566216204E-3</c:v>
                </c:pt>
                <c:pt idx="494">
                  <c:v>-4.7002090586331802E-3</c:v>
                </c:pt>
                <c:pt idx="495">
                  <c:v>-4.7105539606447401E-3</c:v>
                </c:pt>
                <c:pt idx="496">
                  <c:v>-4.7208988626563104E-3</c:v>
                </c:pt>
                <c:pt idx="497">
                  <c:v>-4.7312437646678702E-3</c:v>
                </c:pt>
                <c:pt idx="498">
                  <c:v>-4.7415886666794397E-3</c:v>
                </c:pt>
                <c:pt idx="499">
                  <c:v>-4.7519335686910004E-3</c:v>
                </c:pt>
                <c:pt idx="500">
                  <c:v>-4.7622784707025698E-3</c:v>
                </c:pt>
                <c:pt idx="501">
                  <c:v>-4.7726233727141297E-3</c:v>
                </c:pt>
                <c:pt idx="502">
                  <c:v>-4.7829682747256999E-3</c:v>
                </c:pt>
                <c:pt idx="503">
                  <c:v>-4.7933131767372598E-3</c:v>
                </c:pt>
                <c:pt idx="504">
                  <c:v>-4.8036580787488301E-3</c:v>
                </c:pt>
                <c:pt idx="505">
                  <c:v>-4.81400298076039E-3</c:v>
                </c:pt>
                <c:pt idx="506">
                  <c:v>-4.8243478827719602E-3</c:v>
                </c:pt>
                <c:pt idx="507">
                  <c:v>-4.8346927847835201E-3</c:v>
                </c:pt>
                <c:pt idx="508">
                  <c:v>-4.8450376867950904E-3</c:v>
                </c:pt>
                <c:pt idx="509">
                  <c:v>-4.8553825888066502E-3</c:v>
                </c:pt>
                <c:pt idx="510">
                  <c:v>-4.8657274908182196E-3</c:v>
                </c:pt>
                <c:pt idx="511">
                  <c:v>-4.8760723928297804E-3</c:v>
                </c:pt>
                <c:pt idx="512">
                  <c:v>-4.8864172948413498E-3</c:v>
                </c:pt>
                <c:pt idx="513">
                  <c:v>-4.8967621968529097E-3</c:v>
                </c:pt>
                <c:pt idx="514">
                  <c:v>-4.9071070988644799E-3</c:v>
                </c:pt>
                <c:pt idx="515">
                  <c:v>-4.9174520008760502E-3</c:v>
                </c:pt>
                <c:pt idx="516">
                  <c:v>-4.9277969028876101E-3</c:v>
                </c:pt>
                <c:pt idx="517">
                  <c:v>-4.9381418048991699E-3</c:v>
                </c:pt>
                <c:pt idx="518">
                  <c:v>-4.9484867069107402E-3</c:v>
                </c:pt>
                <c:pt idx="519">
                  <c:v>-4.9588316089223001E-3</c:v>
                </c:pt>
                <c:pt idx="520">
                  <c:v>-4.9691765109338704E-3</c:v>
                </c:pt>
                <c:pt idx="521">
                  <c:v>-4.9795214129454302E-3</c:v>
                </c:pt>
                <c:pt idx="522">
                  <c:v>-4.9898663149569996E-3</c:v>
                </c:pt>
                <c:pt idx="523">
                  <c:v>-5.0002112169685604E-3</c:v>
                </c:pt>
                <c:pt idx="524">
                  <c:v>-5.0105561189801298E-3</c:v>
                </c:pt>
                <c:pt idx="525">
                  <c:v>-5.0209010209916896E-3</c:v>
                </c:pt>
                <c:pt idx="526">
                  <c:v>-5.0312459230032599E-3</c:v>
                </c:pt>
                <c:pt idx="527">
                  <c:v>-5.0415908250148302E-3</c:v>
                </c:pt>
                <c:pt idx="528">
                  <c:v>-5.0519357270263901E-3</c:v>
                </c:pt>
                <c:pt idx="529">
                  <c:v>-5.0622806290379499E-3</c:v>
                </c:pt>
                <c:pt idx="530">
                  <c:v>-5.0726255310495202E-3</c:v>
                </c:pt>
                <c:pt idx="531">
                  <c:v>-5.0829704330610801E-3</c:v>
                </c:pt>
                <c:pt idx="532">
                  <c:v>-5.0933153350726504E-3</c:v>
                </c:pt>
                <c:pt idx="533">
                  <c:v>-5.1036602370842102E-3</c:v>
                </c:pt>
                <c:pt idx="534">
                  <c:v>-5.1140051390957796E-3</c:v>
                </c:pt>
                <c:pt idx="535">
                  <c:v>-5.1243500411073404E-3</c:v>
                </c:pt>
                <c:pt idx="536">
                  <c:v>-5.1346949431189098E-3</c:v>
                </c:pt>
                <c:pt idx="537">
                  <c:v>-5.1450398451304696E-3</c:v>
                </c:pt>
                <c:pt idx="538">
                  <c:v>-5.1553847471420399E-3</c:v>
                </c:pt>
                <c:pt idx="539">
                  <c:v>-5.1657296491535998E-3</c:v>
                </c:pt>
                <c:pt idx="540">
                  <c:v>-5.1760745511651701E-3</c:v>
                </c:pt>
                <c:pt idx="541">
                  <c:v>-5.1864194531767299E-3</c:v>
                </c:pt>
                <c:pt idx="542">
                  <c:v>-5.1967643551883002E-3</c:v>
                </c:pt>
                <c:pt idx="543">
                  <c:v>-5.2071092571998601E-3</c:v>
                </c:pt>
                <c:pt idx="544">
                  <c:v>-5.2174541592114199E-3</c:v>
                </c:pt>
                <c:pt idx="545">
                  <c:v>-5.2277990612229902E-3</c:v>
                </c:pt>
                <c:pt idx="546">
                  <c:v>-5.2381439632345596E-3</c:v>
                </c:pt>
                <c:pt idx="547">
                  <c:v>-5.2484888652461203E-3</c:v>
                </c:pt>
                <c:pt idx="548">
                  <c:v>-5.2588337672576802E-3</c:v>
                </c:pt>
                <c:pt idx="549">
                  <c:v>-5.2691786692692496E-3</c:v>
                </c:pt>
                <c:pt idx="550">
                  <c:v>-5.2795235712808104E-3</c:v>
                </c:pt>
                <c:pt idx="551">
                  <c:v>-5.2898684732923798E-3</c:v>
                </c:pt>
                <c:pt idx="552">
                  <c:v>-5.30021337530395E-3</c:v>
                </c:pt>
                <c:pt idx="553">
                  <c:v>-5.3105582773155099E-3</c:v>
                </c:pt>
                <c:pt idx="554">
                  <c:v>-5.3209031793270802E-3</c:v>
                </c:pt>
                <c:pt idx="555">
                  <c:v>-5.3312480813386401E-3</c:v>
                </c:pt>
                <c:pt idx="556">
                  <c:v>-5.3415929833501999E-3</c:v>
                </c:pt>
                <c:pt idx="557">
                  <c:v>-5.3519378853617702E-3</c:v>
                </c:pt>
                <c:pt idx="558">
                  <c:v>-5.3622827873733396E-3</c:v>
                </c:pt>
                <c:pt idx="559">
                  <c:v>-5.3726276893849003E-3</c:v>
                </c:pt>
                <c:pt idx="560">
                  <c:v>-5.3829725913964697E-3</c:v>
                </c:pt>
                <c:pt idx="561">
                  <c:v>-5.3933174934080296E-3</c:v>
                </c:pt>
                <c:pt idx="562">
                  <c:v>-5.4036623954195999E-3</c:v>
                </c:pt>
                <c:pt idx="563">
                  <c:v>-5.4140072974311598E-3</c:v>
                </c:pt>
                <c:pt idx="564">
                  <c:v>-5.4243521994427196E-3</c:v>
                </c:pt>
                <c:pt idx="565">
                  <c:v>-5.4346971014542899E-3</c:v>
                </c:pt>
                <c:pt idx="566">
                  <c:v>-5.4450420034658498E-3</c:v>
                </c:pt>
                <c:pt idx="567">
                  <c:v>-5.45538690547742E-3</c:v>
                </c:pt>
                <c:pt idx="568">
                  <c:v>-5.4657318074889903E-3</c:v>
                </c:pt>
                <c:pt idx="569">
                  <c:v>-5.4760767095005502E-3</c:v>
                </c:pt>
                <c:pt idx="570">
                  <c:v>-5.4864216115121101E-3</c:v>
                </c:pt>
                <c:pt idx="571">
                  <c:v>-5.4967665135236803E-3</c:v>
                </c:pt>
                <c:pt idx="572">
                  <c:v>-5.5071114155352402E-3</c:v>
                </c:pt>
                <c:pt idx="573">
                  <c:v>-5.5174563175468096E-3</c:v>
                </c:pt>
                <c:pt idx="574">
                  <c:v>-5.5278012195583703E-3</c:v>
                </c:pt>
                <c:pt idx="575">
                  <c:v>-5.5381461215699397E-3</c:v>
                </c:pt>
                <c:pt idx="576">
                  <c:v>-5.5484910235814996E-3</c:v>
                </c:pt>
                <c:pt idx="577">
                  <c:v>-5.5588359255930603E-3</c:v>
                </c:pt>
                <c:pt idx="578">
                  <c:v>-5.5691808276046298E-3</c:v>
                </c:pt>
                <c:pt idx="579">
                  <c:v>-5.5795257296161896E-3</c:v>
                </c:pt>
                <c:pt idx="580">
                  <c:v>-5.5898706316277599E-3</c:v>
                </c:pt>
                <c:pt idx="581">
                  <c:v>-5.6002155336393302E-3</c:v>
                </c:pt>
                <c:pt idx="582">
                  <c:v>-5.61056043565089E-3</c:v>
                </c:pt>
                <c:pt idx="583">
                  <c:v>-5.6209053376624603E-3</c:v>
                </c:pt>
                <c:pt idx="584">
                  <c:v>-5.6312502396740202E-3</c:v>
                </c:pt>
                <c:pt idx="585">
                  <c:v>-5.6415951416855896E-3</c:v>
                </c:pt>
                <c:pt idx="586">
                  <c:v>-5.6519400436971503E-3</c:v>
                </c:pt>
                <c:pt idx="587">
                  <c:v>-5.6622849457087102E-3</c:v>
                </c:pt>
                <c:pt idx="588">
                  <c:v>-5.6726298477202796E-3</c:v>
                </c:pt>
                <c:pt idx="589">
                  <c:v>-5.6829747497318499E-3</c:v>
                </c:pt>
                <c:pt idx="590">
                  <c:v>-5.6933196517434097E-3</c:v>
                </c:pt>
                <c:pt idx="591">
                  <c:v>-5.70366455375498E-3</c:v>
                </c:pt>
                <c:pt idx="592">
                  <c:v>-5.7140094557665399E-3</c:v>
                </c:pt>
                <c:pt idx="593">
                  <c:v>-5.7243543577781102E-3</c:v>
                </c:pt>
                <c:pt idx="594">
                  <c:v>-5.73469925978967E-3</c:v>
                </c:pt>
                <c:pt idx="595">
                  <c:v>-5.7450441618012403E-3</c:v>
                </c:pt>
                <c:pt idx="596">
                  <c:v>-5.7553890638128002E-3</c:v>
                </c:pt>
                <c:pt idx="597">
                  <c:v>-5.76573396582436E-3</c:v>
                </c:pt>
                <c:pt idx="598">
                  <c:v>-5.7760788678359303E-3</c:v>
                </c:pt>
                <c:pt idx="599">
                  <c:v>-5.7864237698474902E-3</c:v>
                </c:pt>
                <c:pt idx="600">
                  <c:v>-5.79676867185907E-3</c:v>
                </c:pt>
                <c:pt idx="601">
                  <c:v>-5.8071135738706299E-3</c:v>
                </c:pt>
                <c:pt idx="602">
                  <c:v>-5.8174584758821897E-3</c:v>
                </c:pt>
                <c:pt idx="603">
                  <c:v>-5.82780337789376E-3</c:v>
                </c:pt>
                <c:pt idx="604">
                  <c:v>-5.8381482799053199E-3</c:v>
                </c:pt>
                <c:pt idx="605">
                  <c:v>-5.8484931819168902E-3</c:v>
                </c:pt>
                <c:pt idx="606">
                  <c:v>-5.85883808392845E-3</c:v>
                </c:pt>
                <c:pt idx="607">
                  <c:v>-5.8691829859400203E-3</c:v>
                </c:pt>
                <c:pt idx="608">
                  <c:v>-5.8795278879515802E-3</c:v>
                </c:pt>
                <c:pt idx="609">
                  <c:v>-5.8898727899631496E-3</c:v>
                </c:pt>
                <c:pt idx="610">
                  <c:v>-5.9002176919747103E-3</c:v>
                </c:pt>
                <c:pt idx="611">
                  <c:v>-5.9105625939862702E-3</c:v>
                </c:pt>
                <c:pt idx="612">
                  <c:v>-5.9209074959978396E-3</c:v>
                </c:pt>
                <c:pt idx="613">
                  <c:v>-5.9312523980094099E-3</c:v>
                </c:pt>
                <c:pt idx="614">
                  <c:v>-5.9415973000209697E-3</c:v>
                </c:pt>
                <c:pt idx="615">
                  <c:v>-5.9519422020325296E-3</c:v>
                </c:pt>
                <c:pt idx="616">
                  <c:v>-5.9622871040440999E-3</c:v>
                </c:pt>
                <c:pt idx="617">
                  <c:v>-5.9726320060556701E-3</c:v>
                </c:pt>
                <c:pt idx="618">
                  <c:v>-5.98297690806723E-3</c:v>
                </c:pt>
                <c:pt idx="619">
                  <c:v>-5.9933218100788003E-3</c:v>
                </c:pt>
                <c:pt idx="620">
                  <c:v>-6.0036667120903602E-3</c:v>
                </c:pt>
                <c:pt idx="621">
                  <c:v>-6.01401161410192E-3</c:v>
                </c:pt>
                <c:pt idx="622">
                  <c:v>-6.0243565161134903E-3</c:v>
                </c:pt>
                <c:pt idx="623">
                  <c:v>-6.0347014181250502E-3</c:v>
                </c:pt>
                <c:pt idx="624">
                  <c:v>-6.0450463201366196E-3</c:v>
                </c:pt>
                <c:pt idx="625">
                  <c:v>-6.0553912221481898E-3</c:v>
                </c:pt>
                <c:pt idx="626">
                  <c:v>-6.0657361241597497E-3</c:v>
                </c:pt>
                <c:pt idx="627">
                  <c:v>-6.07608102617132E-3</c:v>
                </c:pt>
                <c:pt idx="628">
                  <c:v>-6.0864259281828799E-3</c:v>
                </c:pt>
                <c:pt idx="629">
                  <c:v>-6.0967708301944397E-3</c:v>
                </c:pt>
                <c:pt idx="630">
                  <c:v>-6.10711573220601E-3</c:v>
                </c:pt>
                <c:pt idx="631">
                  <c:v>-6.1174606342175699E-3</c:v>
                </c:pt>
                <c:pt idx="632">
                  <c:v>-6.1278055362291401E-3</c:v>
                </c:pt>
                <c:pt idx="633">
                  <c:v>-6.1381504382407E-3</c:v>
                </c:pt>
                <c:pt idx="634">
                  <c:v>-6.1484953402522703E-3</c:v>
                </c:pt>
                <c:pt idx="635">
                  <c:v>-6.1588402422638302E-3</c:v>
                </c:pt>
                <c:pt idx="636">
                  <c:v>-6.1691851442754004E-3</c:v>
                </c:pt>
                <c:pt idx="637">
                  <c:v>-6.1795300462869698E-3</c:v>
                </c:pt>
                <c:pt idx="638">
                  <c:v>-6.1898749482985202E-3</c:v>
                </c:pt>
                <c:pt idx="639">
                  <c:v>-6.2002198503100896E-3</c:v>
                </c:pt>
                <c:pt idx="640">
                  <c:v>-6.2105647523216503E-3</c:v>
                </c:pt>
                <c:pt idx="641">
                  <c:v>-6.2209096543332197E-3</c:v>
                </c:pt>
                <c:pt idx="642">
                  <c:v>-6.23125455634479E-3</c:v>
                </c:pt>
                <c:pt idx="643">
                  <c:v>-6.2415994583563603E-3</c:v>
                </c:pt>
                <c:pt idx="644">
                  <c:v>-6.2519443603679201E-3</c:v>
                </c:pt>
                <c:pt idx="645">
                  <c:v>-6.26228926237948E-3</c:v>
                </c:pt>
                <c:pt idx="646">
                  <c:v>-6.2726341643910503E-3</c:v>
                </c:pt>
                <c:pt idx="647">
                  <c:v>-6.2829790664026101E-3</c:v>
                </c:pt>
                <c:pt idx="648">
                  <c:v>-6.2933239684141804E-3</c:v>
                </c:pt>
                <c:pt idx="649">
                  <c:v>-6.3036688704257403E-3</c:v>
                </c:pt>
                <c:pt idx="650">
                  <c:v>-6.3140137724373097E-3</c:v>
                </c:pt>
                <c:pt idx="651">
                  <c:v>-6.32435867444888E-3</c:v>
                </c:pt>
                <c:pt idx="652">
                  <c:v>-6.3347035764604303E-3</c:v>
                </c:pt>
                <c:pt idx="653">
                  <c:v>-6.3450484784719997E-3</c:v>
                </c:pt>
                <c:pt idx="654">
                  <c:v>-6.3553933804835596E-3</c:v>
                </c:pt>
                <c:pt idx="655">
                  <c:v>-6.3657382824951298E-3</c:v>
                </c:pt>
                <c:pt idx="656">
                  <c:v>-6.3760831845066897E-3</c:v>
                </c:pt>
                <c:pt idx="657">
                  <c:v>-6.38642808651826E-3</c:v>
                </c:pt>
                <c:pt idx="658">
                  <c:v>-6.3967729885298303E-3</c:v>
                </c:pt>
                <c:pt idx="659">
                  <c:v>-6.4071178905413901E-3</c:v>
                </c:pt>
                <c:pt idx="660">
                  <c:v>-6.41746279255295E-3</c:v>
                </c:pt>
                <c:pt idx="661">
                  <c:v>-6.4278076945645298E-3</c:v>
                </c:pt>
                <c:pt idx="662">
                  <c:v>-6.4381525965760801E-3</c:v>
                </c:pt>
                <c:pt idx="663">
                  <c:v>-6.44849749858766E-3</c:v>
                </c:pt>
                <c:pt idx="664">
                  <c:v>-6.4588424005992198E-3</c:v>
                </c:pt>
                <c:pt idx="665">
                  <c:v>-6.4691873026107702E-3</c:v>
                </c:pt>
                <c:pt idx="666">
                  <c:v>-6.4795322046223404E-3</c:v>
                </c:pt>
                <c:pt idx="667">
                  <c:v>-6.4898771066339098E-3</c:v>
                </c:pt>
                <c:pt idx="668">
                  <c:v>-6.5002220086454697E-3</c:v>
                </c:pt>
                <c:pt idx="669">
                  <c:v>-6.51056691065704E-3</c:v>
                </c:pt>
                <c:pt idx="670">
                  <c:v>-6.5209118126686103E-3</c:v>
                </c:pt>
                <c:pt idx="671">
                  <c:v>-6.5312567146801701E-3</c:v>
                </c:pt>
                <c:pt idx="672">
                  <c:v>-6.5416016166917404E-3</c:v>
                </c:pt>
                <c:pt idx="673">
                  <c:v>-6.5519465187033003E-3</c:v>
                </c:pt>
                <c:pt idx="674">
                  <c:v>-6.5622914207148697E-3</c:v>
                </c:pt>
                <c:pt idx="675">
                  <c:v>-6.5726363227264304E-3</c:v>
                </c:pt>
                <c:pt idx="676">
                  <c:v>-6.5829812247379998E-3</c:v>
                </c:pt>
                <c:pt idx="677">
                  <c:v>-6.5933261267495597E-3</c:v>
                </c:pt>
                <c:pt idx="678">
                  <c:v>-6.60367102876113E-3</c:v>
                </c:pt>
                <c:pt idx="679">
                  <c:v>-6.6140159307726898E-3</c:v>
                </c:pt>
                <c:pt idx="680">
                  <c:v>-6.6243608327842497E-3</c:v>
                </c:pt>
                <c:pt idx="681">
                  <c:v>-6.63470573479582E-3</c:v>
                </c:pt>
                <c:pt idx="682">
                  <c:v>-6.6450506368073798E-3</c:v>
                </c:pt>
                <c:pt idx="683">
                  <c:v>-6.6553955388189501E-3</c:v>
                </c:pt>
                <c:pt idx="684">
                  <c:v>-6.66574044083051E-3</c:v>
                </c:pt>
                <c:pt idx="685">
                  <c:v>-6.6760853428420803E-3</c:v>
                </c:pt>
                <c:pt idx="686">
                  <c:v>-6.6864302448536401E-3</c:v>
                </c:pt>
                <c:pt idx="687">
                  <c:v>-6.6967751468652104E-3</c:v>
                </c:pt>
                <c:pt idx="688">
                  <c:v>-6.7071200488767798E-3</c:v>
                </c:pt>
                <c:pt idx="689">
                  <c:v>-6.7174649508883397E-3</c:v>
                </c:pt>
                <c:pt idx="690">
                  <c:v>-6.7278098528999099E-3</c:v>
                </c:pt>
                <c:pt idx="691">
                  <c:v>-6.7381547549114698E-3</c:v>
                </c:pt>
                <c:pt idx="692">
                  <c:v>-6.7484996569230201E-3</c:v>
                </c:pt>
                <c:pt idx="693">
                  <c:v>-6.7588445589346E-3</c:v>
                </c:pt>
                <c:pt idx="694">
                  <c:v>-6.7691894609461598E-3</c:v>
                </c:pt>
                <c:pt idx="695">
                  <c:v>-6.7795343629577301E-3</c:v>
                </c:pt>
                <c:pt idx="696">
                  <c:v>-6.78987926496929E-3</c:v>
                </c:pt>
                <c:pt idx="697">
                  <c:v>-6.8002241669808602E-3</c:v>
                </c:pt>
                <c:pt idx="698">
                  <c:v>-6.8105690689924201E-3</c:v>
                </c:pt>
                <c:pt idx="699">
                  <c:v>-6.8209139710039904E-3</c:v>
                </c:pt>
                <c:pt idx="700">
                  <c:v>-6.8312588730155503E-3</c:v>
                </c:pt>
                <c:pt idx="701">
                  <c:v>-6.8416037750271101E-3</c:v>
                </c:pt>
                <c:pt idx="702">
                  <c:v>-6.8519486770386804E-3</c:v>
                </c:pt>
                <c:pt idx="703">
                  <c:v>-6.8622935790502403E-3</c:v>
                </c:pt>
                <c:pt idx="704">
                  <c:v>-6.8726384810618097E-3</c:v>
                </c:pt>
                <c:pt idx="705">
                  <c:v>-6.8829833830733704E-3</c:v>
                </c:pt>
                <c:pt idx="706">
                  <c:v>-6.8933282850849502E-3</c:v>
                </c:pt>
                <c:pt idx="707">
                  <c:v>-6.9036731870965101E-3</c:v>
                </c:pt>
                <c:pt idx="708">
                  <c:v>-6.9140180891080804E-3</c:v>
                </c:pt>
                <c:pt idx="709">
                  <c:v>-6.9243629911196298E-3</c:v>
                </c:pt>
                <c:pt idx="710">
                  <c:v>-6.9347078931312001E-3</c:v>
                </c:pt>
                <c:pt idx="711">
                  <c:v>-6.94505279514276E-3</c:v>
                </c:pt>
                <c:pt idx="712">
                  <c:v>-6.9553976971543398E-3</c:v>
                </c:pt>
                <c:pt idx="713">
                  <c:v>-6.9657425991658901E-3</c:v>
                </c:pt>
                <c:pt idx="714">
                  <c:v>-6.9760875011774604E-3</c:v>
                </c:pt>
                <c:pt idx="715">
                  <c:v>-6.9864324031890203E-3</c:v>
                </c:pt>
                <c:pt idx="716">
                  <c:v>-6.9967773052005897E-3</c:v>
                </c:pt>
                <c:pt idx="717">
                  <c:v>-7.0071222072121599E-3</c:v>
                </c:pt>
                <c:pt idx="718">
                  <c:v>-7.0174671092237198E-3</c:v>
                </c:pt>
                <c:pt idx="719">
                  <c:v>-7.0278120112352901E-3</c:v>
                </c:pt>
                <c:pt idx="720">
                  <c:v>-7.0381569132468499E-3</c:v>
                </c:pt>
                <c:pt idx="721">
                  <c:v>-7.0485018152584202E-3</c:v>
                </c:pt>
                <c:pt idx="722">
                  <c:v>-7.0588467172699801E-3</c:v>
                </c:pt>
                <c:pt idx="723">
                  <c:v>-7.0691916192815504E-3</c:v>
                </c:pt>
                <c:pt idx="724">
                  <c:v>-7.0795365212931102E-3</c:v>
                </c:pt>
                <c:pt idx="725">
                  <c:v>-7.0898814233046796E-3</c:v>
                </c:pt>
                <c:pt idx="726">
                  <c:v>-7.1002263253162404E-3</c:v>
                </c:pt>
                <c:pt idx="727">
                  <c:v>-7.1105712273278098E-3</c:v>
                </c:pt>
                <c:pt idx="728">
                  <c:v>-7.1209161293393696E-3</c:v>
                </c:pt>
                <c:pt idx="729">
                  <c:v>-7.1312610313509304E-3</c:v>
                </c:pt>
                <c:pt idx="730">
                  <c:v>-7.1416059333624998E-3</c:v>
                </c:pt>
                <c:pt idx="731">
                  <c:v>-7.1519508353740597E-3</c:v>
                </c:pt>
                <c:pt idx="732">
                  <c:v>-7.1622957373856299E-3</c:v>
                </c:pt>
                <c:pt idx="733">
                  <c:v>-7.1726406393971898E-3</c:v>
                </c:pt>
                <c:pt idx="734">
                  <c:v>-7.1829855414087601E-3</c:v>
                </c:pt>
                <c:pt idx="735">
                  <c:v>-7.1933304434203199E-3</c:v>
                </c:pt>
                <c:pt idx="736">
                  <c:v>-7.2036753454318902E-3</c:v>
                </c:pt>
                <c:pt idx="737">
                  <c:v>-7.2140202474434596E-3</c:v>
                </c:pt>
                <c:pt idx="738">
                  <c:v>-7.2243651494550204E-3</c:v>
                </c:pt>
                <c:pt idx="739">
                  <c:v>-7.2347100514665898E-3</c:v>
                </c:pt>
                <c:pt idx="740">
                  <c:v>-7.2450549534781496E-3</c:v>
                </c:pt>
                <c:pt idx="741">
                  <c:v>-7.2553998554897199E-3</c:v>
                </c:pt>
                <c:pt idx="742">
                  <c:v>-7.2657447575012798E-3</c:v>
                </c:pt>
                <c:pt idx="743">
                  <c:v>-7.2760896595128396E-3</c:v>
                </c:pt>
                <c:pt idx="744">
                  <c:v>-7.2864345615244099E-3</c:v>
                </c:pt>
                <c:pt idx="745">
                  <c:v>-7.2967794635359802E-3</c:v>
                </c:pt>
                <c:pt idx="746">
                  <c:v>-7.3071243655475297E-3</c:v>
                </c:pt>
                <c:pt idx="747">
                  <c:v>-7.3174692675590999E-3</c:v>
                </c:pt>
                <c:pt idx="748">
                  <c:v>-7.3278141695706702E-3</c:v>
                </c:pt>
                <c:pt idx="749">
                  <c:v>-7.3381590715822301E-3</c:v>
                </c:pt>
                <c:pt idx="750">
                  <c:v>-7.3485039735937899E-3</c:v>
                </c:pt>
                <c:pt idx="751">
                  <c:v>-7.3588488756053602E-3</c:v>
                </c:pt>
                <c:pt idx="752">
                  <c:v>-7.3691937776169201E-3</c:v>
                </c:pt>
                <c:pt idx="753">
                  <c:v>-7.3795386796284904E-3</c:v>
                </c:pt>
                <c:pt idx="754">
                  <c:v>-7.3898835816400502E-3</c:v>
                </c:pt>
                <c:pt idx="755">
                  <c:v>-7.4002284836516196E-3</c:v>
                </c:pt>
                <c:pt idx="756">
                  <c:v>-7.4105733856631804E-3</c:v>
                </c:pt>
                <c:pt idx="757">
                  <c:v>-7.4209182876747498E-3</c:v>
                </c:pt>
                <c:pt idx="758">
                  <c:v>-7.4312631896863201E-3</c:v>
                </c:pt>
                <c:pt idx="759">
                  <c:v>-7.4416080916978903E-3</c:v>
                </c:pt>
                <c:pt idx="760">
                  <c:v>-7.4519529937094502E-3</c:v>
                </c:pt>
                <c:pt idx="761">
                  <c:v>-7.4622978957210101E-3</c:v>
                </c:pt>
                <c:pt idx="762">
                  <c:v>-7.4726427977325699E-3</c:v>
                </c:pt>
                <c:pt idx="763">
                  <c:v>-7.4829876997441402E-3</c:v>
                </c:pt>
                <c:pt idx="764">
                  <c:v>-7.4933326017557096E-3</c:v>
                </c:pt>
                <c:pt idx="765">
                  <c:v>-7.5036775037672704E-3</c:v>
                </c:pt>
                <c:pt idx="766">
                  <c:v>-7.5140224057788398E-3</c:v>
                </c:pt>
                <c:pt idx="767">
                  <c:v>-7.5243673077903996E-3</c:v>
                </c:pt>
                <c:pt idx="768">
                  <c:v>-7.5347122098019699E-3</c:v>
                </c:pt>
                <c:pt idx="769">
                  <c:v>-7.5450571118135298E-3</c:v>
                </c:pt>
                <c:pt idx="770">
                  <c:v>-7.5554020138251E-3</c:v>
                </c:pt>
                <c:pt idx="771">
                  <c:v>-7.5657469158366599E-3</c:v>
                </c:pt>
                <c:pt idx="772">
                  <c:v>-7.5760918178482198E-3</c:v>
                </c:pt>
                <c:pt idx="773">
                  <c:v>-7.5864367198597901E-3</c:v>
                </c:pt>
                <c:pt idx="774">
                  <c:v>-7.5967816218713499E-3</c:v>
                </c:pt>
                <c:pt idx="775">
                  <c:v>-7.6071265238829202E-3</c:v>
                </c:pt>
                <c:pt idx="776">
                  <c:v>-7.6174714258944801E-3</c:v>
                </c:pt>
                <c:pt idx="777">
                  <c:v>-7.6278163279060503E-3</c:v>
                </c:pt>
                <c:pt idx="778">
                  <c:v>-7.6381612299176197E-3</c:v>
                </c:pt>
                <c:pt idx="779">
                  <c:v>-7.6485061319291796E-3</c:v>
                </c:pt>
                <c:pt idx="780">
                  <c:v>-7.6588510339407403E-3</c:v>
                </c:pt>
                <c:pt idx="781">
                  <c:v>-7.6691959359523098E-3</c:v>
                </c:pt>
                <c:pt idx="782">
                  <c:v>-7.67954083796388E-3</c:v>
                </c:pt>
                <c:pt idx="783">
                  <c:v>-7.6898857399754399E-3</c:v>
                </c:pt>
                <c:pt idx="784">
                  <c:v>-7.7002306419869998E-3</c:v>
                </c:pt>
                <c:pt idx="785">
                  <c:v>-7.71057554399857E-3</c:v>
                </c:pt>
                <c:pt idx="786">
                  <c:v>-7.7209204460101403E-3</c:v>
                </c:pt>
                <c:pt idx="787">
                  <c:v>-7.7312653480217097E-3</c:v>
                </c:pt>
                <c:pt idx="788">
                  <c:v>-7.7416102500332601E-3</c:v>
                </c:pt>
                <c:pt idx="789">
                  <c:v>-7.7519551520448303E-3</c:v>
                </c:pt>
                <c:pt idx="790">
                  <c:v>-7.7623000540563902E-3</c:v>
                </c:pt>
                <c:pt idx="791">
                  <c:v>-7.77264495606797E-3</c:v>
                </c:pt>
                <c:pt idx="792">
                  <c:v>-7.7829898580795203E-3</c:v>
                </c:pt>
                <c:pt idx="793">
                  <c:v>-7.7933347600910897E-3</c:v>
                </c:pt>
                <c:pt idx="794">
                  <c:v>-7.80367966210266E-3</c:v>
                </c:pt>
                <c:pt idx="795">
                  <c:v>-7.8140245641142199E-3</c:v>
                </c:pt>
                <c:pt idx="796">
                  <c:v>-7.8243694661257798E-3</c:v>
                </c:pt>
                <c:pt idx="797">
                  <c:v>-7.83471436813735E-3</c:v>
                </c:pt>
                <c:pt idx="798">
                  <c:v>-7.8450592701489203E-3</c:v>
                </c:pt>
                <c:pt idx="799">
                  <c:v>-7.8554041721604802E-3</c:v>
                </c:pt>
                <c:pt idx="800">
                  <c:v>-7.8657490741720505E-3</c:v>
                </c:pt>
                <c:pt idx="801">
                  <c:v>-7.8760939761836103E-3</c:v>
                </c:pt>
                <c:pt idx="802">
                  <c:v>-7.8864388781951806E-3</c:v>
                </c:pt>
                <c:pt idx="803">
                  <c:v>-7.8967837802067405E-3</c:v>
                </c:pt>
                <c:pt idx="804">
                  <c:v>-7.9071286822183003E-3</c:v>
                </c:pt>
                <c:pt idx="805">
                  <c:v>-7.9174735842298706E-3</c:v>
                </c:pt>
                <c:pt idx="806">
                  <c:v>-7.9278184862414305E-3</c:v>
                </c:pt>
                <c:pt idx="807">
                  <c:v>-7.9381633882530007E-3</c:v>
                </c:pt>
                <c:pt idx="808">
                  <c:v>-7.9485082902645693E-3</c:v>
                </c:pt>
                <c:pt idx="809">
                  <c:v>-7.9588531922761292E-3</c:v>
                </c:pt>
                <c:pt idx="810">
                  <c:v>-7.9691980942876908E-3</c:v>
                </c:pt>
                <c:pt idx="811">
                  <c:v>-7.9795429962992593E-3</c:v>
                </c:pt>
                <c:pt idx="812">
                  <c:v>-7.9898878983108192E-3</c:v>
                </c:pt>
                <c:pt idx="813">
                  <c:v>-8.0002328003223808E-3</c:v>
                </c:pt>
                <c:pt idx="814">
                  <c:v>-8.0105777023339493E-3</c:v>
                </c:pt>
                <c:pt idx="815">
                  <c:v>-8.0209226043455196E-3</c:v>
                </c:pt>
                <c:pt idx="816">
                  <c:v>-8.0312675063570794E-3</c:v>
                </c:pt>
                <c:pt idx="817">
                  <c:v>-8.0416124083686497E-3</c:v>
                </c:pt>
                <c:pt idx="818">
                  <c:v>-8.05195731038022E-3</c:v>
                </c:pt>
                <c:pt idx="819">
                  <c:v>-8.0623022123917695E-3</c:v>
                </c:pt>
                <c:pt idx="820">
                  <c:v>-8.0726471144033397E-3</c:v>
                </c:pt>
                <c:pt idx="821">
                  <c:v>-8.08299201641491E-3</c:v>
                </c:pt>
                <c:pt idx="822">
                  <c:v>-8.0933369184264803E-3</c:v>
                </c:pt>
                <c:pt idx="823">
                  <c:v>-8.1036818204380297E-3</c:v>
                </c:pt>
                <c:pt idx="824">
                  <c:v>-8.1140267224496E-3</c:v>
                </c:pt>
                <c:pt idx="825">
                  <c:v>-8.1243716244611703E-3</c:v>
                </c:pt>
                <c:pt idx="826">
                  <c:v>-8.1347165264727302E-3</c:v>
                </c:pt>
                <c:pt idx="827">
                  <c:v>-8.1450614284843004E-3</c:v>
                </c:pt>
                <c:pt idx="828">
                  <c:v>-8.1554063304958603E-3</c:v>
                </c:pt>
                <c:pt idx="829">
                  <c:v>-8.1657512325074306E-3</c:v>
                </c:pt>
                <c:pt idx="830">
                  <c:v>-8.1760961345189904E-3</c:v>
                </c:pt>
                <c:pt idx="831">
                  <c:v>-8.1864410365305503E-3</c:v>
                </c:pt>
                <c:pt idx="832">
                  <c:v>-8.1967859385421206E-3</c:v>
                </c:pt>
                <c:pt idx="833">
                  <c:v>-8.2071308405536891E-3</c:v>
                </c:pt>
                <c:pt idx="834">
                  <c:v>-8.2174757425652507E-3</c:v>
                </c:pt>
                <c:pt idx="835">
                  <c:v>-8.2278206445768106E-3</c:v>
                </c:pt>
                <c:pt idx="836">
                  <c:v>-8.2381655465883791E-3</c:v>
                </c:pt>
                <c:pt idx="837">
                  <c:v>-8.2485104485999494E-3</c:v>
                </c:pt>
                <c:pt idx="838">
                  <c:v>-8.2588553506115093E-3</c:v>
                </c:pt>
                <c:pt idx="839">
                  <c:v>-8.2692002526230692E-3</c:v>
                </c:pt>
                <c:pt idx="840">
                  <c:v>-8.2795451546346394E-3</c:v>
                </c:pt>
                <c:pt idx="841">
                  <c:v>-8.2898900566462097E-3</c:v>
                </c:pt>
                <c:pt idx="842">
                  <c:v>-8.30023495865778E-3</c:v>
                </c:pt>
                <c:pt idx="843">
                  <c:v>-8.3105798606693398E-3</c:v>
                </c:pt>
                <c:pt idx="844">
                  <c:v>-8.3209247626809101E-3</c:v>
                </c:pt>
                <c:pt idx="845">
                  <c:v>-8.33126966469247E-3</c:v>
                </c:pt>
                <c:pt idx="846">
                  <c:v>-8.3416145667040194E-3</c:v>
                </c:pt>
                <c:pt idx="847">
                  <c:v>-8.3519594687155897E-3</c:v>
                </c:pt>
                <c:pt idx="848">
                  <c:v>-8.36230437072716E-3</c:v>
                </c:pt>
                <c:pt idx="849">
                  <c:v>-8.3726492727387199E-3</c:v>
                </c:pt>
                <c:pt idx="850">
                  <c:v>-8.3829941747502797E-3</c:v>
                </c:pt>
                <c:pt idx="851">
                  <c:v>-8.3933390767618604E-3</c:v>
                </c:pt>
                <c:pt idx="852">
                  <c:v>-8.4036839787734203E-3</c:v>
                </c:pt>
                <c:pt idx="853">
                  <c:v>-8.4140288807849906E-3</c:v>
                </c:pt>
                <c:pt idx="854">
                  <c:v>-8.4243737827965504E-3</c:v>
                </c:pt>
                <c:pt idx="855">
                  <c:v>-8.4347186848081103E-3</c:v>
                </c:pt>
                <c:pt idx="856">
                  <c:v>-8.4450635868196806E-3</c:v>
                </c:pt>
                <c:pt idx="857">
                  <c:v>-8.4554084888312404E-3</c:v>
                </c:pt>
                <c:pt idx="858">
                  <c:v>-8.4657533908428107E-3</c:v>
                </c:pt>
                <c:pt idx="859">
                  <c:v>-8.4760982928543706E-3</c:v>
                </c:pt>
                <c:pt idx="860">
                  <c:v>-8.4864431948659409E-3</c:v>
                </c:pt>
                <c:pt idx="861">
                  <c:v>-8.4967880968775094E-3</c:v>
                </c:pt>
                <c:pt idx="862">
                  <c:v>-8.5071329988890693E-3</c:v>
                </c:pt>
                <c:pt idx="863">
                  <c:v>-8.5174779009006309E-3</c:v>
                </c:pt>
                <c:pt idx="864">
                  <c:v>-8.5278228029121994E-3</c:v>
                </c:pt>
                <c:pt idx="865">
                  <c:v>-8.5381677049237697E-3</c:v>
                </c:pt>
                <c:pt idx="866">
                  <c:v>-8.5485126069353295E-3</c:v>
                </c:pt>
                <c:pt idx="867">
                  <c:v>-8.5588575089468894E-3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DBBC-41A3-8230-56DCBAE39C4B}"/>
            </c:ext>
          </c:extLst>
        </c:ser>
        <c:ser>
          <c:idx val="5"/>
          <c:order val="5"/>
          <c:tx>
            <c:strRef>
              <c:f>Sheet1!$K$1</c:f>
              <c:strCache>
                <c:ptCount val="1"/>
                <c:pt idx="0">
                  <c:v>-4.0mm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Sheet1!$K$3:$K$870</c:f>
              <c:numCache>
                <c:formatCode>0.00E+00</c:formatCode>
                <c:ptCount val="868"/>
                <c:pt idx="0">
                  <c:v>1.87858817016463E-3</c:v>
                </c:pt>
                <c:pt idx="1">
                  <c:v>2.0143758034153999E-3</c:v>
                </c:pt>
                <c:pt idx="2">
                  <c:v>2.1563700572784501E-3</c:v>
                </c:pt>
                <c:pt idx="3">
                  <c:v>2.3046814722890402E-3</c:v>
                </c:pt>
                <c:pt idx="4">
                  <c:v>2.45941650313588E-3</c:v>
                </c:pt>
                <c:pt idx="5">
                  <c:v>2.6207022085845901E-3</c:v>
                </c:pt>
                <c:pt idx="6">
                  <c:v>2.7886597678341701E-3</c:v>
                </c:pt>
                <c:pt idx="7">
                  <c:v>2.9634035073121501E-3</c:v>
                </c:pt>
                <c:pt idx="8">
                  <c:v>3.1450494586744001E-3</c:v>
                </c:pt>
                <c:pt idx="9">
                  <c:v>3.3337208848985998E-3</c:v>
                </c:pt>
                <c:pt idx="10">
                  <c:v>3.52952935839512E-3</c:v>
                </c:pt>
                <c:pt idx="11">
                  <c:v>3.7325823291056198E-3</c:v>
                </c:pt>
                <c:pt idx="12">
                  <c:v>3.9429900135007799E-3</c:v>
                </c:pt>
                <c:pt idx="13">
                  <c:v>4.1608872333308402E-3</c:v>
                </c:pt>
                <c:pt idx="14">
                  <c:v>4.3864024025439003E-3</c:v>
                </c:pt>
                <c:pt idx="15">
                  <c:v>4.6196523847302998E-3</c:v>
                </c:pt>
                <c:pt idx="16">
                  <c:v>4.8607368124284501E-3</c:v>
                </c:pt>
                <c:pt idx="17">
                  <c:v>5.1097701612305901E-3</c:v>
                </c:pt>
                <c:pt idx="18">
                  <c:v>5.3668456734014503E-3</c:v>
                </c:pt>
                <c:pt idx="19">
                  <c:v>5.6320629609810501E-3</c:v>
                </c:pt>
                <c:pt idx="20">
                  <c:v>5.9055351587158503E-3</c:v>
                </c:pt>
                <c:pt idx="21">
                  <c:v>6.1873695271528898E-3</c:v>
                </c:pt>
                <c:pt idx="22">
                  <c:v>6.4776699073067498E-3</c:v>
                </c:pt>
                <c:pt idx="23">
                  <c:v>6.7765304190891404E-3</c:v>
                </c:pt>
                <c:pt idx="24">
                  <c:v>7.0840458245479297E-3</c:v>
                </c:pt>
                <c:pt idx="25">
                  <c:v>7.4003175763509097E-3</c:v>
                </c:pt>
                <c:pt idx="26">
                  <c:v>7.7254438516277503E-3</c:v>
                </c:pt>
                <c:pt idx="27">
                  <c:v>8.0595261878843392E-3</c:v>
                </c:pt>
                <c:pt idx="28">
                  <c:v>8.4026602663228207E-3</c:v>
                </c:pt>
                <c:pt idx="29">
                  <c:v>8.7549384791661793E-3</c:v>
                </c:pt>
                <c:pt idx="30">
                  <c:v>9.1164444148990904E-3</c:v>
                </c:pt>
                <c:pt idx="31">
                  <c:v>9.4872465200329294E-3</c:v>
                </c:pt>
                <c:pt idx="32">
                  <c:v>9.8674043228990198E-3</c:v>
                </c:pt>
                <c:pt idx="33">
                  <c:v>1.0256978095949E-2</c:v>
                </c:pt>
                <c:pt idx="34">
                  <c:v>1.0656021679355299E-2</c:v>
                </c:pt>
                <c:pt idx="35">
                  <c:v>1.10645946072501E-2</c:v>
                </c:pt>
                <c:pt idx="36">
                  <c:v>1.1482747053345401E-2</c:v>
                </c:pt>
                <c:pt idx="37">
                  <c:v>1.19105391813801E-2</c:v>
                </c:pt>
                <c:pt idx="38">
                  <c:v>1.2348024953328899E-2</c:v>
                </c:pt>
                <c:pt idx="39">
                  <c:v>1.2795247858104999E-2</c:v>
                </c:pt>
                <c:pt idx="40">
                  <c:v>1.3252254202707999E-2</c:v>
                </c:pt>
                <c:pt idx="41">
                  <c:v>1.3719070280461701E-2</c:v>
                </c:pt>
                <c:pt idx="42">
                  <c:v>1.4195719726770001E-2</c:v>
                </c:pt>
                <c:pt idx="43">
                  <c:v>1.4682233012483E-2</c:v>
                </c:pt>
                <c:pt idx="44">
                  <c:v>1.51786299455477E-2</c:v>
                </c:pt>
                <c:pt idx="45">
                  <c:v>1.5684912322974399E-2</c:v>
                </c:pt>
                <c:pt idx="46">
                  <c:v>1.6201068352904802E-2</c:v>
                </c:pt>
                <c:pt idx="47">
                  <c:v>1.6727102601574902E-2</c:v>
                </c:pt>
                <c:pt idx="48">
                  <c:v>1.7263030136790598E-2</c:v>
                </c:pt>
                <c:pt idx="49">
                  <c:v>1.78088595117014E-2</c:v>
                </c:pt>
                <c:pt idx="50">
                  <c:v>1.8364582803436998E-2</c:v>
                </c:pt>
                <c:pt idx="51">
                  <c:v>1.89301734607434E-2</c:v>
                </c:pt>
                <c:pt idx="52">
                  <c:v>1.95056037372211E-2</c:v>
                </c:pt>
                <c:pt idx="53">
                  <c:v>2.00908496840582E-2</c:v>
                </c:pt>
                <c:pt idx="54">
                  <c:v>2.06858890199745E-2</c:v>
                </c:pt>
                <c:pt idx="55">
                  <c:v>2.1290696991883899E-2</c:v>
                </c:pt>
                <c:pt idx="56">
                  <c:v>2.1905229077328999E-2</c:v>
                </c:pt>
                <c:pt idx="57">
                  <c:v>2.25294415920201E-2</c:v>
                </c:pt>
                <c:pt idx="58">
                  <c:v>2.31632836430576E-2</c:v>
                </c:pt>
                <c:pt idx="59">
                  <c:v>2.3806700299364301E-2</c:v>
                </c:pt>
                <c:pt idx="60">
                  <c:v>2.44596346713498E-2</c:v>
                </c:pt>
                <c:pt idx="61">
                  <c:v>2.5122027580182001E-2</c:v>
                </c:pt>
                <c:pt idx="62">
                  <c:v>2.5793816986410301E-2</c:v>
                </c:pt>
                <c:pt idx="63">
                  <c:v>2.64749388125178E-2</c:v>
                </c:pt>
                <c:pt idx="64">
                  <c:v>2.7165326232178998E-2</c:v>
                </c:pt>
                <c:pt idx="65">
                  <c:v>2.78649112304684E-2</c:v>
                </c:pt>
                <c:pt idx="66">
                  <c:v>2.8573628072364601E-2</c:v>
                </c:pt>
                <c:pt idx="67">
                  <c:v>2.92914034870955E-2</c:v>
                </c:pt>
                <c:pt idx="68">
                  <c:v>3.0018160562495001E-2</c:v>
                </c:pt>
                <c:pt idx="69">
                  <c:v>3.07538191486601E-2</c:v>
                </c:pt>
                <c:pt idx="70">
                  <c:v>3.1498295747532601E-2</c:v>
                </c:pt>
                <c:pt idx="71">
                  <c:v>3.2251503172421599E-2</c:v>
                </c:pt>
                <c:pt idx="72">
                  <c:v>3.3013350335177001E-2</c:v>
                </c:pt>
                <c:pt idx="73">
                  <c:v>3.37837414772637E-2</c:v>
                </c:pt>
                <c:pt idx="74">
                  <c:v>3.4562575968148102E-2</c:v>
                </c:pt>
                <c:pt idx="75">
                  <c:v>3.5349748072720497E-2</c:v>
                </c:pt>
                <c:pt idx="76">
                  <c:v>3.6145146242791498E-2</c:v>
                </c:pt>
                <c:pt idx="77">
                  <c:v>3.6948652791787003E-2</c:v>
                </c:pt>
                <c:pt idx="78">
                  <c:v>3.7760143575983597E-2</c:v>
                </c:pt>
                <c:pt idx="79">
                  <c:v>3.8579488082233201E-2</c:v>
                </c:pt>
                <c:pt idx="80">
                  <c:v>3.9406549315068699E-2</c:v>
                </c:pt>
                <c:pt idx="81">
                  <c:v>4.0241183082710401E-2</c:v>
                </c:pt>
                <c:pt idx="82">
                  <c:v>4.1083238860680903E-2</c:v>
                </c:pt>
                <c:pt idx="83">
                  <c:v>4.1932560527671803E-2</c:v>
                </c:pt>
                <c:pt idx="84">
                  <c:v>4.2788986209461199E-2</c:v>
                </c:pt>
                <c:pt idx="85">
                  <c:v>4.3652348771881101E-2</c:v>
                </c:pt>
                <c:pt idx="86">
                  <c:v>4.4522476498737001E-2</c:v>
                </c:pt>
                <c:pt idx="87">
                  <c:v>4.5399193712698599E-2</c:v>
                </c:pt>
                <c:pt idx="88">
                  <c:v>4.6282322041632601E-2</c:v>
                </c:pt>
                <c:pt idx="89">
                  <c:v>4.7171680616552802E-2</c:v>
                </c:pt>
                <c:pt idx="90">
                  <c:v>4.8067086985105201E-2</c:v>
                </c:pt>
                <c:pt idx="91">
                  <c:v>4.8968358301975198E-2</c:v>
                </c:pt>
                <c:pt idx="92">
                  <c:v>4.9875311325288101E-2</c:v>
                </c:pt>
                <c:pt idx="93">
                  <c:v>5.0787764029381399E-2</c:v>
                </c:pt>
                <c:pt idx="94">
                  <c:v>5.1705536230993401E-2</c:v>
                </c:pt>
                <c:pt idx="95">
                  <c:v>5.2628449968380099E-2</c:v>
                </c:pt>
                <c:pt idx="96">
                  <c:v>5.3556330429406697E-2</c:v>
                </c:pt>
                <c:pt idx="97">
                  <c:v>5.4489005864733701E-2</c:v>
                </c:pt>
                <c:pt idx="98">
                  <c:v>5.54263083301317E-2</c:v>
                </c:pt>
                <c:pt idx="99">
                  <c:v>5.6368073933938202E-2</c:v>
                </c:pt>
                <c:pt idx="100">
                  <c:v>5.73141428413061E-2</c:v>
                </c:pt>
                <c:pt idx="101">
                  <c:v>5.8264359526722598E-2</c:v>
                </c:pt>
                <c:pt idx="102">
                  <c:v>5.9218572713430701E-2</c:v>
                </c:pt>
                <c:pt idx="103">
                  <c:v>6.0176635815075E-2</c:v>
                </c:pt>
                <c:pt idx="104">
                  <c:v>6.1138406705308998E-2</c:v>
                </c:pt>
                <c:pt idx="105">
                  <c:v>6.2103747552368499E-2</c:v>
                </c:pt>
                <c:pt idx="106">
                  <c:v>6.30725250050366E-2</c:v>
                </c:pt>
                <c:pt idx="107">
                  <c:v>6.4044610126568494E-2</c:v>
                </c:pt>
                <c:pt idx="108">
                  <c:v>6.5019878409067394E-2</c:v>
                </c:pt>
                <c:pt idx="109">
                  <c:v>6.5998209385944501E-2</c:v>
                </c:pt>
                <c:pt idx="110">
                  <c:v>6.6979486701155902E-2</c:v>
                </c:pt>
                <c:pt idx="111">
                  <c:v>6.7963597961059705E-2</c:v>
                </c:pt>
                <c:pt idx="112">
                  <c:v>6.8950434653714907E-2</c:v>
                </c:pt>
                <c:pt idx="113">
                  <c:v>6.9939892119939701E-2</c:v>
                </c:pt>
                <c:pt idx="114">
                  <c:v>7.0931869324060107E-2</c:v>
                </c:pt>
                <c:pt idx="115">
                  <c:v>7.19262687851389E-2</c:v>
                </c:pt>
                <c:pt idx="116">
                  <c:v>7.2922996334341905E-2</c:v>
                </c:pt>
                <c:pt idx="117">
                  <c:v>7.3921961059743996E-2</c:v>
                </c:pt>
                <c:pt idx="118">
                  <c:v>7.4923075278881104E-2</c:v>
                </c:pt>
                <c:pt idx="119">
                  <c:v>7.59262543105651E-2</c:v>
                </c:pt>
                <c:pt idx="120">
                  <c:v>7.6931416205450104E-2</c:v>
                </c:pt>
                <c:pt idx="121">
                  <c:v>7.7938481607527199E-2</c:v>
                </c:pt>
                <c:pt idx="122">
                  <c:v>7.8947373933405202E-2</c:v>
                </c:pt>
                <c:pt idx="123">
                  <c:v>7.99580189222414E-2</c:v>
                </c:pt>
                <c:pt idx="124">
                  <c:v>8.0970344584995399E-2</c:v>
                </c:pt>
                <c:pt idx="125">
                  <c:v>8.1984281179430796E-2</c:v>
                </c:pt>
                <c:pt idx="126">
                  <c:v>8.2999761159099197E-2</c:v>
                </c:pt>
                <c:pt idx="127">
                  <c:v>8.4016719272395499E-2</c:v>
                </c:pt>
                <c:pt idx="128">
                  <c:v>8.5035092325728007E-2</c:v>
                </c:pt>
                <c:pt idx="129">
                  <c:v>8.6054819195092905E-2</c:v>
                </c:pt>
                <c:pt idx="130">
                  <c:v>8.7075840765243495E-2</c:v>
                </c:pt>
                <c:pt idx="131">
                  <c:v>8.8098099981770595E-2</c:v>
                </c:pt>
                <c:pt idx="132">
                  <c:v>8.9121541920706301E-2</c:v>
                </c:pt>
                <c:pt idx="133">
                  <c:v>9.0146113755319696E-2</c:v>
                </c:pt>
                <c:pt idx="134">
                  <c:v>9.1171764607674205E-2</c:v>
                </c:pt>
                <c:pt idx="135">
                  <c:v>9.2198445490430395E-2</c:v>
                </c:pt>
                <c:pt idx="136">
                  <c:v>9.32261090810243E-2</c:v>
                </c:pt>
                <c:pt idx="137">
                  <c:v>9.4254709722941699E-2</c:v>
                </c:pt>
                <c:pt idx="138">
                  <c:v>9.5284203428992201E-2</c:v>
                </c:pt>
                <c:pt idx="139">
                  <c:v>9.6314547344141105E-2</c:v>
                </c:pt>
                <c:pt idx="140">
                  <c:v>9.7345699880276998E-2</c:v>
                </c:pt>
                <c:pt idx="141">
                  <c:v>9.8377620645739003E-2</c:v>
                </c:pt>
                <c:pt idx="142">
                  <c:v>9.9410270359019406E-2</c:v>
                </c:pt>
                <c:pt idx="143">
                  <c:v>0.100443611028654</c:v>
                </c:pt>
                <c:pt idx="144">
                  <c:v>0.101477605806431</c:v>
                </c:pt>
                <c:pt idx="145">
                  <c:v>0.102512219076523</c:v>
                </c:pt>
                <c:pt idx="146">
                  <c:v>0.103547416562774</c:v>
                </c:pt>
                <c:pt idx="147">
                  <c:v>0.10458316532225</c:v>
                </c:pt>
                <c:pt idx="148">
                  <c:v>0.10561943388836</c:v>
                </c:pt>
                <c:pt idx="149">
                  <c:v>0.106656192057438</c:v>
                </c:pt>
                <c:pt idx="150">
                  <c:v>0.107693410871696</c:v>
                </c:pt>
                <c:pt idx="151">
                  <c:v>0.108731062435138</c:v>
                </c:pt>
                <c:pt idx="152">
                  <c:v>0.10976911983056099</c:v>
                </c:pt>
                <c:pt idx="153">
                  <c:v>0.110807556956545</c:v>
                </c:pt>
                <c:pt idx="154">
                  <c:v>0.11184634839813</c:v>
                </c:pt>
                <c:pt idx="155">
                  <c:v>0.112885469575671</c:v>
                </c:pt>
                <c:pt idx="156">
                  <c:v>0.113924896595476</c:v>
                </c:pt>
                <c:pt idx="157">
                  <c:v>0.114964606437835</c:v>
                </c:pt>
                <c:pt idx="158">
                  <c:v>0.116004576984851</c:v>
                </c:pt>
                <c:pt idx="159">
                  <c:v>0.11704478702252299</c:v>
                </c:pt>
                <c:pt idx="160">
                  <c:v>0.11808521634216999</c:v>
                </c:pt>
                <c:pt idx="161">
                  <c:v>0.119125845717492</c:v>
                </c:pt>
                <c:pt idx="162">
                  <c:v>0.120166656908908</c:v>
                </c:pt>
                <c:pt idx="163">
                  <c:v>0.121207632602397</c:v>
                </c:pt>
                <c:pt idx="164">
                  <c:v>0.122248756294581</c:v>
                </c:pt>
                <c:pt idx="165">
                  <c:v>0.123290012333966</c:v>
                </c:pt>
                <c:pt idx="166">
                  <c:v>0.12433138596632</c:v>
                </c:pt>
                <c:pt idx="167">
                  <c:v>0.12537286334564501</c:v>
                </c:pt>
                <c:pt idx="168">
                  <c:v>0.12641443163722099</c:v>
                </c:pt>
                <c:pt idx="169">
                  <c:v>0.127456079006951</c:v>
                </c:pt>
                <c:pt idx="170">
                  <c:v>0.128497794683547</c:v>
                </c:pt>
                <c:pt idx="171">
                  <c:v>0.12953956897531599</c:v>
                </c:pt>
                <c:pt idx="172">
                  <c:v>0.13058139326551799</c:v>
                </c:pt>
                <c:pt idx="173">
                  <c:v>0.131623260002805</c:v>
                </c:pt>
                <c:pt idx="174">
                  <c:v>0.132665162643751</c:v>
                </c:pt>
                <c:pt idx="175">
                  <c:v>0.13370709560721999</c:v>
                </c:pt>
                <c:pt idx="176">
                  <c:v>0.134749054206874</c:v>
                </c:pt>
                <c:pt idx="177">
                  <c:v>0.13579103451213301</c:v>
                </c:pt>
                <c:pt idx="178">
                  <c:v>0.136833033249387</c:v>
                </c:pt>
                <c:pt idx="179">
                  <c:v>0.13787504768661099</c:v>
                </c:pt>
                <c:pt idx="180">
                  <c:v>0.13891707552780599</c:v>
                </c:pt>
                <c:pt idx="181">
                  <c:v>0.13995911482398499</c:v>
                </c:pt>
                <c:pt idx="182">
                  <c:v>0.141001163889656</c:v>
                </c:pt>
                <c:pt idx="183">
                  <c:v>0.14204322125918201</c:v>
                </c:pt>
                <c:pt idx="184">
                  <c:v>0.14308528566838899</c:v>
                </c:pt>
                <c:pt idx="185">
                  <c:v>0.14412735602419599</c:v>
                </c:pt>
                <c:pt idx="186">
                  <c:v>0.145169431386447</c:v>
                </c:pt>
                <c:pt idx="187">
                  <c:v>0.146211510966405</c:v>
                </c:pt>
                <c:pt idx="188">
                  <c:v>0.14725359410655001</c:v>
                </c:pt>
                <c:pt idx="189">
                  <c:v>0.148295680257161</c:v>
                </c:pt>
                <c:pt idx="190">
                  <c:v>0.149337768967298</c:v>
                </c:pt>
                <c:pt idx="191">
                  <c:v>0.15037985986774699</c:v>
                </c:pt>
                <c:pt idx="192">
                  <c:v>0.15142195265205899</c:v>
                </c:pt>
                <c:pt idx="193">
                  <c:v>0.15246404706678299</c:v>
                </c:pt>
                <c:pt idx="194">
                  <c:v>0.15350614289916101</c:v>
                </c:pt>
                <c:pt idx="195">
                  <c:v>0.15454823997054701</c:v>
                </c:pt>
                <c:pt idx="196">
                  <c:v>0.15559033813010301</c:v>
                </c:pt>
                <c:pt idx="197">
                  <c:v>0.15663243724946099</c:v>
                </c:pt>
                <c:pt idx="198">
                  <c:v>0.15767453721834199</c:v>
                </c:pt>
                <c:pt idx="199">
                  <c:v>0.15871663794218199</c:v>
                </c:pt>
                <c:pt idx="200">
                  <c:v>0.15975873933906801</c:v>
                </c:pt>
                <c:pt idx="201">
                  <c:v>0.16080084133740499</c:v>
                </c:pt>
                <c:pt idx="202">
                  <c:v>0.161842943873483</c:v>
                </c:pt>
                <c:pt idx="203">
                  <c:v>0.16288504689147801</c:v>
                </c:pt>
                <c:pt idx="204">
                  <c:v>0.16392715034240599</c:v>
                </c:pt>
                <c:pt idx="205">
                  <c:v>0.16496925418351199</c:v>
                </c:pt>
                <c:pt idx="206">
                  <c:v>0.16601135837612399</c:v>
                </c:pt>
                <c:pt idx="207">
                  <c:v>0.16705346288672299</c:v>
                </c:pt>
                <c:pt idx="208">
                  <c:v>0.16809556768484099</c:v>
                </c:pt>
                <c:pt idx="209">
                  <c:v>0.169137672742843</c:v>
                </c:pt>
                <c:pt idx="210">
                  <c:v>0.17017977803562501</c:v>
                </c:pt>
                <c:pt idx="211">
                  <c:v>0.17122188354089499</c:v>
                </c:pt>
                <c:pt idx="212">
                  <c:v>0.172263989238573</c:v>
                </c:pt>
                <c:pt idx="213">
                  <c:v>0.173306095110526</c:v>
                </c:pt>
                <c:pt idx="214">
                  <c:v>0.17434820113997901</c:v>
                </c:pt>
                <c:pt idx="215">
                  <c:v>0.17539030731175101</c:v>
                </c:pt>
                <c:pt idx="216">
                  <c:v>0.17643241361186199</c:v>
                </c:pt>
                <c:pt idx="217">
                  <c:v>0.17747452002741099</c:v>
                </c:pt>
                <c:pt idx="218">
                  <c:v>0.17851662654703099</c:v>
                </c:pt>
                <c:pt idx="219">
                  <c:v>0.179558733160222</c:v>
                </c:pt>
                <c:pt idx="220">
                  <c:v>0.18060083985808401</c:v>
                </c:pt>
                <c:pt idx="221">
                  <c:v>0.18164294663282199</c:v>
                </c:pt>
                <c:pt idx="222">
                  <c:v>0.18268505347709699</c:v>
                </c:pt>
                <c:pt idx="223">
                  <c:v>0.183727160384312</c:v>
                </c:pt>
                <c:pt idx="224">
                  <c:v>0.18476926734813701</c:v>
                </c:pt>
                <c:pt idx="225">
                  <c:v>0.18581137436291301</c:v>
                </c:pt>
                <c:pt idx="226">
                  <c:v>0.186853481422905</c:v>
                </c:pt>
                <c:pt idx="227">
                  <c:v>0.18789558852284</c:v>
                </c:pt>
                <c:pt idx="228">
                  <c:v>0.188937695658173</c:v>
                </c:pt>
                <c:pt idx="229">
                  <c:v>0.18997980282455401</c:v>
                </c:pt>
                <c:pt idx="230">
                  <c:v>0.19102191001835001</c:v>
                </c:pt>
                <c:pt idx="231">
                  <c:v>0.19206401723651401</c:v>
                </c:pt>
                <c:pt idx="232">
                  <c:v>0.19310612447564801</c:v>
                </c:pt>
                <c:pt idx="233">
                  <c:v>0.19414823173295701</c:v>
                </c:pt>
                <c:pt idx="234">
                  <c:v>0.195190339006372</c:v>
                </c:pt>
                <c:pt idx="235">
                  <c:v>0.196232446294547</c:v>
                </c:pt>
                <c:pt idx="236">
                  <c:v>0.19727455359572699</c:v>
                </c:pt>
                <c:pt idx="237">
                  <c:v>0.19831666090712399</c:v>
                </c:pt>
                <c:pt idx="238">
                  <c:v>0.19935876822648299</c:v>
                </c:pt>
                <c:pt idx="239">
                  <c:v>0.20040087555202599</c:v>
                </c:pt>
                <c:pt idx="240">
                  <c:v>0.20144298288298701</c:v>
                </c:pt>
                <c:pt idx="241">
                  <c:v>0.20248509021865699</c:v>
                </c:pt>
                <c:pt idx="242">
                  <c:v>0.20352719755807</c:v>
                </c:pt>
                <c:pt idx="243">
                  <c:v>0.20456930490012101</c:v>
                </c:pt>
                <c:pt idx="244">
                  <c:v>0.20561141224362001</c:v>
                </c:pt>
                <c:pt idx="245">
                  <c:v>0.20665351958835201</c:v>
                </c:pt>
                <c:pt idx="246">
                  <c:v>0.207695626933942</c:v>
                </c:pt>
                <c:pt idx="247">
                  <c:v>0.208737734280243</c:v>
                </c:pt>
                <c:pt idx="248">
                  <c:v>0.20977984162719501</c:v>
                </c:pt>
                <c:pt idx="249">
                  <c:v>0.21082194897474699</c:v>
                </c:pt>
                <c:pt idx="250">
                  <c:v>0.21186405632285099</c:v>
                </c:pt>
                <c:pt idx="251">
                  <c:v>0.21290616367146301</c:v>
                </c:pt>
                <c:pt idx="252">
                  <c:v>0.21394827102054301</c:v>
                </c:pt>
                <c:pt idx="253">
                  <c:v>0.214990378370053</c:v>
                </c:pt>
                <c:pt idx="254">
                  <c:v>0.21603248571995201</c:v>
                </c:pt>
                <c:pt idx="255">
                  <c:v>0.21707459306993901</c:v>
                </c:pt>
                <c:pt idx="256">
                  <c:v>0.21811670041992601</c:v>
                </c:pt>
                <c:pt idx="257">
                  <c:v>0.21915880776991301</c:v>
                </c:pt>
                <c:pt idx="258">
                  <c:v>0.2202009151199</c:v>
                </c:pt>
                <c:pt idx="259">
                  <c:v>0.221243022469886</c:v>
                </c:pt>
                <c:pt idx="260">
                  <c:v>0.222285129819873</c:v>
                </c:pt>
                <c:pt idx="261">
                  <c:v>0.223327237169859</c:v>
                </c:pt>
                <c:pt idx="262">
                  <c:v>0.224369344519846</c:v>
                </c:pt>
                <c:pt idx="263">
                  <c:v>0.225411451869833</c:v>
                </c:pt>
                <c:pt idx="264">
                  <c:v>0.22645355921981999</c:v>
                </c:pt>
                <c:pt idx="265">
                  <c:v>0.22749566656980599</c:v>
                </c:pt>
                <c:pt idx="266">
                  <c:v>0.22853777391979299</c:v>
                </c:pt>
                <c:pt idx="267">
                  <c:v>0.22957988126977999</c:v>
                </c:pt>
                <c:pt idx="268">
                  <c:v>0.23062198861976599</c:v>
                </c:pt>
                <c:pt idx="269">
                  <c:v>0.23166409596975299</c:v>
                </c:pt>
                <c:pt idx="270">
                  <c:v>0.23270620331974001</c:v>
                </c:pt>
                <c:pt idx="271">
                  <c:v>0.23374831066972701</c:v>
                </c:pt>
                <c:pt idx="272">
                  <c:v>0.23479041801971301</c:v>
                </c:pt>
                <c:pt idx="273">
                  <c:v>0.23583252536970001</c:v>
                </c:pt>
                <c:pt idx="274">
                  <c:v>0.23687463271968701</c:v>
                </c:pt>
                <c:pt idx="275">
                  <c:v>0.23791674006967301</c:v>
                </c:pt>
                <c:pt idx="276">
                  <c:v>0.23895884741966</c:v>
                </c:pt>
                <c:pt idx="277">
                  <c:v>0.240000954769647</c:v>
                </c:pt>
                <c:pt idx="278">
                  <c:v>0.241043062119634</c:v>
                </c:pt>
                <c:pt idx="279">
                  <c:v>0.24208516946962</c:v>
                </c:pt>
                <c:pt idx="280">
                  <c:v>0.243127276819607</c:v>
                </c:pt>
                <c:pt idx="281">
                  <c:v>0.24416938416959399</c:v>
                </c:pt>
                <c:pt idx="282">
                  <c:v>0.24521149151957999</c:v>
                </c:pt>
                <c:pt idx="283">
                  <c:v>0.24625359886956699</c:v>
                </c:pt>
                <c:pt idx="284">
                  <c:v>0.24729570621955399</c:v>
                </c:pt>
                <c:pt idx="285">
                  <c:v>0.24833781356953999</c:v>
                </c:pt>
                <c:pt idx="286">
                  <c:v>0.24937992091952699</c:v>
                </c:pt>
                <c:pt idx="287">
                  <c:v>0.25042202826951399</c:v>
                </c:pt>
                <c:pt idx="288">
                  <c:v>0.25146413561950098</c:v>
                </c:pt>
                <c:pt idx="289">
                  <c:v>0.25250624296948698</c:v>
                </c:pt>
                <c:pt idx="290">
                  <c:v>0.25354835031947398</c:v>
                </c:pt>
                <c:pt idx="291">
                  <c:v>0.25459045766946098</c:v>
                </c:pt>
                <c:pt idx="292">
                  <c:v>0.25563256501944698</c:v>
                </c:pt>
                <c:pt idx="293">
                  <c:v>0.25667467236943398</c:v>
                </c:pt>
                <c:pt idx="294">
                  <c:v>0.25771677971942097</c:v>
                </c:pt>
                <c:pt idx="295">
                  <c:v>0.25875888706940797</c:v>
                </c:pt>
                <c:pt idx="296">
                  <c:v>0.25980099441939403</c:v>
                </c:pt>
                <c:pt idx="297">
                  <c:v>0.26084310176938102</c:v>
                </c:pt>
                <c:pt idx="298">
                  <c:v>0.26188520911936802</c:v>
                </c:pt>
                <c:pt idx="299">
                  <c:v>0.26292731646935502</c:v>
                </c:pt>
                <c:pt idx="300">
                  <c:v>0.26396942381934102</c:v>
                </c:pt>
                <c:pt idx="301">
                  <c:v>0.26501153116932802</c:v>
                </c:pt>
                <c:pt idx="302">
                  <c:v>0.26605363851931502</c:v>
                </c:pt>
                <c:pt idx="303">
                  <c:v>0.26709574586930102</c:v>
                </c:pt>
                <c:pt idx="304">
                  <c:v>0.26813785321928801</c:v>
                </c:pt>
                <c:pt idx="305">
                  <c:v>0.26917996056927501</c:v>
                </c:pt>
                <c:pt idx="306">
                  <c:v>0.27022206791926101</c:v>
                </c:pt>
                <c:pt idx="307">
                  <c:v>0.27126417526924801</c:v>
                </c:pt>
                <c:pt idx="308">
                  <c:v>0.27230628261923501</c:v>
                </c:pt>
                <c:pt idx="309">
                  <c:v>0.27334838996922201</c:v>
                </c:pt>
                <c:pt idx="310">
                  <c:v>0.274390497319209</c:v>
                </c:pt>
                <c:pt idx="311">
                  <c:v>0.275432604669195</c:v>
                </c:pt>
                <c:pt idx="312">
                  <c:v>0.276474712019182</c:v>
                </c:pt>
                <c:pt idx="313">
                  <c:v>0.277516819369169</c:v>
                </c:pt>
                <c:pt idx="314">
                  <c:v>0.278558926719155</c:v>
                </c:pt>
                <c:pt idx="315">
                  <c:v>0.279601034069142</c:v>
                </c:pt>
                <c:pt idx="316">
                  <c:v>0.28064314141912899</c:v>
                </c:pt>
                <c:pt idx="317">
                  <c:v>0.28168524876911499</c:v>
                </c:pt>
                <c:pt idx="318">
                  <c:v>0.28272735611910199</c:v>
                </c:pt>
                <c:pt idx="319">
                  <c:v>0.28376946346908799</c:v>
                </c:pt>
                <c:pt idx="320">
                  <c:v>0.28481157081907499</c:v>
                </c:pt>
                <c:pt idx="321">
                  <c:v>0.28585367816906199</c:v>
                </c:pt>
                <c:pt idx="322">
                  <c:v>0.28689578551904898</c:v>
                </c:pt>
                <c:pt idx="323">
                  <c:v>0.28793789286903598</c:v>
                </c:pt>
                <c:pt idx="324">
                  <c:v>0.28898000021902198</c:v>
                </c:pt>
                <c:pt idx="325">
                  <c:v>0.29002210756900898</c:v>
                </c:pt>
                <c:pt idx="326">
                  <c:v>0.29106421491899598</c:v>
                </c:pt>
                <c:pt idx="327">
                  <c:v>0.29210632226898198</c:v>
                </c:pt>
                <c:pt idx="328">
                  <c:v>0.29314842961896898</c:v>
                </c:pt>
                <c:pt idx="329">
                  <c:v>0.29419053696895597</c:v>
                </c:pt>
                <c:pt idx="330">
                  <c:v>0.29523264431894303</c:v>
                </c:pt>
                <c:pt idx="331">
                  <c:v>0.29627475166892903</c:v>
                </c:pt>
                <c:pt idx="332">
                  <c:v>0.29731685901891602</c:v>
                </c:pt>
                <c:pt idx="333">
                  <c:v>0.29835896636890302</c:v>
                </c:pt>
                <c:pt idx="334">
                  <c:v>0.29940107371888902</c:v>
                </c:pt>
                <c:pt idx="335">
                  <c:v>0.30044318106887602</c:v>
                </c:pt>
                <c:pt idx="336">
                  <c:v>0.30148528841886302</c:v>
                </c:pt>
                <c:pt idx="337">
                  <c:v>0.30252739576885002</c:v>
                </c:pt>
                <c:pt idx="338">
                  <c:v>0.30356950311883601</c:v>
                </c:pt>
                <c:pt idx="339">
                  <c:v>0.30461161046882301</c:v>
                </c:pt>
                <c:pt idx="340">
                  <c:v>0.30565371781881001</c:v>
                </c:pt>
                <c:pt idx="341">
                  <c:v>0.30669582516879601</c:v>
                </c:pt>
                <c:pt idx="342">
                  <c:v>0.30773793251878301</c:v>
                </c:pt>
                <c:pt idx="343">
                  <c:v>0.30878003986877001</c:v>
                </c:pt>
                <c:pt idx="344">
                  <c:v>0.309822147218757</c:v>
                </c:pt>
                <c:pt idx="345">
                  <c:v>0.310864254568743</c:v>
                </c:pt>
                <c:pt idx="346">
                  <c:v>0.31190636191873</c:v>
                </c:pt>
                <c:pt idx="347">
                  <c:v>0.312948469268717</c:v>
                </c:pt>
                <c:pt idx="348">
                  <c:v>0.313990576618703</c:v>
                </c:pt>
                <c:pt idx="349">
                  <c:v>0.31503268396869</c:v>
                </c:pt>
                <c:pt idx="350">
                  <c:v>0.316074791318677</c:v>
                </c:pt>
                <c:pt idx="351">
                  <c:v>0.31711689866866299</c:v>
                </c:pt>
                <c:pt idx="352">
                  <c:v>0.31815900601864999</c:v>
                </c:pt>
                <c:pt idx="353">
                  <c:v>0.31920111336863699</c:v>
                </c:pt>
                <c:pt idx="354">
                  <c:v>0.32024322071862399</c:v>
                </c:pt>
                <c:pt idx="355">
                  <c:v>0.32128532806860999</c:v>
                </c:pt>
                <c:pt idx="356">
                  <c:v>0.32232743541859699</c:v>
                </c:pt>
                <c:pt idx="357">
                  <c:v>0.32336954276858398</c:v>
                </c:pt>
                <c:pt idx="358">
                  <c:v>0.32441165011856998</c:v>
                </c:pt>
                <c:pt idx="359">
                  <c:v>0.32545375746855698</c:v>
                </c:pt>
                <c:pt idx="360">
                  <c:v>0.32649586481854398</c:v>
                </c:pt>
                <c:pt idx="361">
                  <c:v>0.32753797216852998</c:v>
                </c:pt>
                <c:pt idx="362">
                  <c:v>0.32858007951851698</c:v>
                </c:pt>
                <c:pt idx="363">
                  <c:v>0.32962218686850397</c:v>
                </c:pt>
                <c:pt idx="364">
                  <c:v>0.33066429421849097</c:v>
                </c:pt>
                <c:pt idx="365">
                  <c:v>0.33170640156847703</c:v>
                </c:pt>
                <c:pt idx="366">
                  <c:v>0.33274850891846403</c:v>
                </c:pt>
                <c:pt idx="367">
                  <c:v>0.33379061626845102</c:v>
                </c:pt>
                <c:pt idx="368">
                  <c:v>0.33483272361843802</c:v>
                </c:pt>
                <c:pt idx="369">
                  <c:v>0.33587483096842402</c:v>
                </c:pt>
                <c:pt idx="370">
                  <c:v>0.33691693831841102</c:v>
                </c:pt>
                <c:pt idx="371">
                  <c:v>0.33795904566839802</c:v>
                </c:pt>
                <c:pt idx="372">
                  <c:v>0.33900115301838502</c:v>
                </c:pt>
                <c:pt idx="373">
                  <c:v>0.34004326036837101</c:v>
                </c:pt>
                <c:pt idx="374">
                  <c:v>0.34108536771835801</c:v>
                </c:pt>
                <c:pt idx="375">
                  <c:v>0.34212747506834401</c:v>
                </c:pt>
                <c:pt idx="376">
                  <c:v>0.34316958241833101</c:v>
                </c:pt>
                <c:pt idx="377">
                  <c:v>0.34421168976831801</c:v>
                </c:pt>
                <c:pt idx="378">
                  <c:v>0.34525379711830401</c:v>
                </c:pt>
                <c:pt idx="379">
                  <c:v>0.346295904468291</c:v>
                </c:pt>
                <c:pt idx="380">
                  <c:v>0.347338011818278</c:v>
                </c:pt>
                <c:pt idx="381">
                  <c:v>0.348380119168264</c:v>
                </c:pt>
                <c:pt idx="382">
                  <c:v>0.349422226518251</c:v>
                </c:pt>
                <c:pt idx="383">
                  <c:v>0.350464333868238</c:v>
                </c:pt>
                <c:pt idx="384">
                  <c:v>0.351506441218224</c:v>
                </c:pt>
                <c:pt idx="385">
                  <c:v>0.352548548568211</c:v>
                </c:pt>
                <c:pt idx="386">
                  <c:v>0.35359065591819799</c:v>
                </c:pt>
                <c:pt idx="387">
                  <c:v>0.35463276326818399</c:v>
                </c:pt>
                <c:pt idx="388">
                  <c:v>0.35567487061817099</c:v>
                </c:pt>
                <c:pt idx="389">
                  <c:v>0.35671697796815799</c:v>
                </c:pt>
                <c:pt idx="390">
                  <c:v>0.35775908531814399</c:v>
                </c:pt>
                <c:pt idx="391">
                  <c:v>0.35880119266813099</c:v>
                </c:pt>
                <c:pt idx="392">
                  <c:v>0.35984330001811798</c:v>
                </c:pt>
                <c:pt idx="393">
                  <c:v>0.36088540736810398</c:v>
                </c:pt>
                <c:pt idx="394">
                  <c:v>0.36192751471809098</c:v>
                </c:pt>
                <c:pt idx="395">
                  <c:v>0.36296962206807798</c:v>
                </c:pt>
                <c:pt idx="396">
                  <c:v>0.36401172941806498</c:v>
                </c:pt>
                <c:pt idx="397">
                  <c:v>0.36505383676805098</c:v>
                </c:pt>
                <c:pt idx="398">
                  <c:v>0.36609594411803797</c:v>
                </c:pt>
                <c:pt idx="399">
                  <c:v>0.36713805146802397</c:v>
                </c:pt>
                <c:pt idx="400">
                  <c:v>0.36818015881801103</c:v>
                </c:pt>
                <c:pt idx="401">
                  <c:v>0.36922226616799803</c:v>
                </c:pt>
                <c:pt idx="402">
                  <c:v>0.37026437351798402</c:v>
                </c:pt>
                <c:pt idx="403">
                  <c:v>0.37130648086797102</c:v>
                </c:pt>
                <c:pt idx="404">
                  <c:v>0.37234858821795802</c:v>
                </c:pt>
                <c:pt idx="405">
                  <c:v>0.37339069556794402</c:v>
                </c:pt>
                <c:pt idx="406">
                  <c:v>0.37443280291793202</c:v>
                </c:pt>
                <c:pt idx="407">
                  <c:v>0.37547491026791802</c:v>
                </c:pt>
                <c:pt idx="408">
                  <c:v>0.37651701761790501</c:v>
                </c:pt>
                <c:pt idx="409">
                  <c:v>0.37755912496789101</c:v>
                </c:pt>
                <c:pt idx="410">
                  <c:v>0.37860123231787801</c:v>
                </c:pt>
                <c:pt idx="411">
                  <c:v>0.37964333966786501</c:v>
                </c:pt>
                <c:pt idx="412">
                  <c:v>0.38068544701785101</c:v>
                </c:pt>
                <c:pt idx="413">
                  <c:v>0.38172755436783801</c:v>
                </c:pt>
                <c:pt idx="414">
                  <c:v>0.38276966171782401</c:v>
                </c:pt>
                <c:pt idx="415">
                  <c:v>0.383811769067811</c:v>
                </c:pt>
                <c:pt idx="416">
                  <c:v>0.384853876417798</c:v>
                </c:pt>
                <c:pt idx="417">
                  <c:v>0.385895983767784</c:v>
                </c:pt>
                <c:pt idx="418">
                  <c:v>0.386938091117771</c:v>
                </c:pt>
                <c:pt idx="419">
                  <c:v>0.387980198467758</c:v>
                </c:pt>
                <c:pt idx="420">
                  <c:v>0.389022305817745</c:v>
                </c:pt>
                <c:pt idx="421">
                  <c:v>0.39006441316773099</c:v>
                </c:pt>
                <c:pt idx="422">
                  <c:v>0.39110652051771799</c:v>
                </c:pt>
                <c:pt idx="423">
                  <c:v>0.39214862786770399</c:v>
                </c:pt>
                <c:pt idx="424">
                  <c:v>0.39319073521769099</c:v>
                </c:pt>
                <c:pt idx="425">
                  <c:v>0.39423284256767799</c:v>
                </c:pt>
                <c:pt idx="426">
                  <c:v>0.39527494991766399</c:v>
                </c:pt>
                <c:pt idx="427">
                  <c:v>0.39631705726765099</c:v>
                </c:pt>
                <c:pt idx="428">
                  <c:v>0.39735916461763798</c:v>
                </c:pt>
                <c:pt idx="429">
                  <c:v>0.39840127196762398</c:v>
                </c:pt>
                <c:pt idx="430">
                  <c:v>0.39944337931761098</c:v>
                </c:pt>
                <c:pt idx="431">
                  <c:v>0.40048548666759798</c:v>
                </c:pt>
                <c:pt idx="432">
                  <c:v>0.40152759401758498</c:v>
                </c:pt>
                <c:pt idx="433">
                  <c:v>0.40256970136757098</c:v>
                </c:pt>
                <c:pt idx="434">
                  <c:v>0.40361180871755797</c:v>
                </c:pt>
                <c:pt idx="435">
                  <c:v>0.40465391606754503</c:v>
                </c:pt>
                <c:pt idx="436">
                  <c:v>0.40569602341753103</c:v>
                </c:pt>
                <c:pt idx="437">
                  <c:v>0.40673813076751802</c:v>
                </c:pt>
                <c:pt idx="438">
                  <c:v>0.40778023811750502</c:v>
                </c:pt>
                <c:pt idx="439">
                  <c:v>0.40882234546749102</c:v>
                </c:pt>
                <c:pt idx="440">
                  <c:v>0.40986445281747802</c:v>
                </c:pt>
                <c:pt idx="441">
                  <c:v>0.41090656016746502</c:v>
                </c:pt>
                <c:pt idx="442">
                  <c:v>0.41194866751745102</c:v>
                </c:pt>
                <c:pt idx="443">
                  <c:v>0.41299077486743802</c:v>
                </c:pt>
                <c:pt idx="444">
                  <c:v>0.41403288221742501</c:v>
                </c:pt>
                <c:pt idx="445">
                  <c:v>0.41507498956741101</c:v>
                </c:pt>
                <c:pt idx="446">
                  <c:v>0.41611709691739801</c:v>
                </c:pt>
                <c:pt idx="447">
                  <c:v>0.41715920426738401</c:v>
                </c:pt>
                <c:pt idx="448">
                  <c:v>0.41820131161737101</c:v>
                </c:pt>
                <c:pt idx="449">
                  <c:v>0.41924341896735801</c:v>
                </c:pt>
                <c:pt idx="450">
                  <c:v>0.420285526317345</c:v>
                </c:pt>
                <c:pt idx="451">
                  <c:v>0.421327633667331</c:v>
                </c:pt>
                <c:pt idx="452">
                  <c:v>0.422369741017318</c:v>
                </c:pt>
                <c:pt idx="453">
                  <c:v>0.423411848367305</c:v>
                </c:pt>
                <c:pt idx="454">
                  <c:v>0.424453955717291</c:v>
                </c:pt>
                <c:pt idx="455">
                  <c:v>0.425496063067278</c:v>
                </c:pt>
                <c:pt idx="456">
                  <c:v>0.42653817041726499</c:v>
                </c:pt>
                <c:pt idx="457">
                  <c:v>0.42758027776725099</c:v>
                </c:pt>
                <c:pt idx="458">
                  <c:v>0.42862238511723799</c:v>
                </c:pt>
                <c:pt idx="459">
                  <c:v>0.42966449246722499</c:v>
                </c:pt>
                <c:pt idx="460">
                  <c:v>0.43070659981721099</c:v>
                </c:pt>
                <c:pt idx="461">
                  <c:v>0.43174870716719799</c:v>
                </c:pt>
                <c:pt idx="462">
                  <c:v>0.43279081451718499</c:v>
                </c:pt>
                <c:pt idx="463">
                  <c:v>0.43383292186717098</c:v>
                </c:pt>
                <c:pt idx="464">
                  <c:v>0.43487502921715698</c:v>
                </c:pt>
                <c:pt idx="465">
                  <c:v>0.43591713656714498</c:v>
                </c:pt>
                <c:pt idx="466">
                  <c:v>0.43695924391713098</c:v>
                </c:pt>
                <c:pt idx="467">
                  <c:v>0.43800135126711798</c:v>
                </c:pt>
                <c:pt idx="468">
                  <c:v>0.43904345861710398</c:v>
                </c:pt>
                <c:pt idx="469">
                  <c:v>0.44008556596709197</c:v>
                </c:pt>
                <c:pt idx="470">
                  <c:v>0.44112767331707797</c:v>
                </c:pt>
                <c:pt idx="471">
                  <c:v>0.44216978066706503</c:v>
                </c:pt>
                <c:pt idx="472">
                  <c:v>0.44321188801705103</c:v>
                </c:pt>
                <c:pt idx="473">
                  <c:v>0.44425399536703802</c:v>
                </c:pt>
                <c:pt idx="474">
                  <c:v>0.44529610271702502</c:v>
                </c:pt>
                <c:pt idx="475">
                  <c:v>0.44633821006701102</c:v>
                </c:pt>
                <c:pt idx="476">
                  <c:v>0.44738031741699802</c:v>
                </c:pt>
                <c:pt idx="477">
                  <c:v>0.44842242476698402</c:v>
                </c:pt>
                <c:pt idx="478">
                  <c:v>0.44946453211697102</c:v>
                </c:pt>
                <c:pt idx="479">
                  <c:v>0.45050663946695801</c:v>
                </c:pt>
                <c:pt idx="480">
                  <c:v>0.45154874681694401</c:v>
                </c:pt>
                <c:pt idx="481">
                  <c:v>0.45259085416693101</c:v>
                </c:pt>
                <c:pt idx="482">
                  <c:v>0.45363296151691801</c:v>
                </c:pt>
                <c:pt idx="483">
                  <c:v>0.45467506886690501</c:v>
                </c:pt>
                <c:pt idx="484">
                  <c:v>0.45571717621689101</c:v>
                </c:pt>
                <c:pt idx="485">
                  <c:v>0.456759283566878</c:v>
                </c:pt>
                <c:pt idx="486">
                  <c:v>0.457801390916865</c:v>
                </c:pt>
                <c:pt idx="487">
                  <c:v>0.458843498266851</c:v>
                </c:pt>
                <c:pt idx="488">
                  <c:v>0.459885605616838</c:v>
                </c:pt>
                <c:pt idx="489">
                  <c:v>0.460927712966825</c:v>
                </c:pt>
                <c:pt idx="490">
                  <c:v>0.461969820316811</c:v>
                </c:pt>
                <c:pt idx="491">
                  <c:v>0.463011927666798</c:v>
                </c:pt>
                <c:pt idx="492">
                  <c:v>0.46405403501678499</c:v>
                </c:pt>
                <c:pt idx="493">
                  <c:v>0.46509614236677099</c:v>
                </c:pt>
                <c:pt idx="494">
                  <c:v>0.46613824971675799</c:v>
                </c:pt>
                <c:pt idx="495">
                  <c:v>0.46718035706674499</c:v>
                </c:pt>
                <c:pt idx="496">
                  <c:v>0.46822246441673099</c:v>
                </c:pt>
                <c:pt idx="497">
                  <c:v>0.46926457176671799</c:v>
                </c:pt>
                <c:pt idx="498">
                  <c:v>0.47030667911670498</c:v>
                </c:pt>
                <c:pt idx="499">
                  <c:v>0.47134878646669198</c:v>
                </c:pt>
                <c:pt idx="500">
                  <c:v>0.47239089381667798</c:v>
                </c:pt>
                <c:pt idx="501">
                  <c:v>0.47343300116666398</c:v>
                </c:pt>
                <c:pt idx="502">
                  <c:v>0.47447510851665098</c:v>
                </c:pt>
                <c:pt idx="503">
                  <c:v>0.47551721586663798</c:v>
                </c:pt>
                <c:pt idx="504">
                  <c:v>0.47655932321662497</c:v>
                </c:pt>
                <c:pt idx="505">
                  <c:v>0.47760143056661097</c:v>
                </c:pt>
                <c:pt idx="506">
                  <c:v>0.47864353791659803</c:v>
                </c:pt>
                <c:pt idx="507">
                  <c:v>0.47968564526658403</c:v>
                </c:pt>
                <c:pt idx="508">
                  <c:v>0.48072775261657102</c:v>
                </c:pt>
                <c:pt idx="509">
                  <c:v>0.48176985996655802</c:v>
                </c:pt>
                <c:pt idx="510">
                  <c:v>0.48281196731654502</c:v>
                </c:pt>
                <c:pt idx="511">
                  <c:v>0.48385407466653202</c:v>
                </c:pt>
                <c:pt idx="512">
                  <c:v>0.48489618201651802</c:v>
                </c:pt>
                <c:pt idx="513">
                  <c:v>0.48593828936650502</c:v>
                </c:pt>
                <c:pt idx="514">
                  <c:v>0.48698039671649102</c:v>
                </c:pt>
                <c:pt idx="515">
                  <c:v>0.48802250406647801</c:v>
                </c:pt>
                <c:pt idx="516">
                  <c:v>0.48906461141646501</c:v>
                </c:pt>
                <c:pt idx="517">
                  <c:v>0.49010671876645101</c:v>
                </c:pt>
                <c:pt idx="518">
                  <c:v>0.49114882611643801</c:v>
                </c:pt>
                <c:pt idx="519">
                  <c:v>0.49219093346642501</c:v>
                </c:pt>
                <c:pt idx="520">
                  <c:v>0.49323304081641101</c:v>
                </c:pt>
                <c:pt idx="521">
                  <c:v>0.494275148166398</c:v>
                </c:pt>
                <c:pt idx="522">
                  <c:v>0.495317255516385</c:v>
                </c:pt>
                <c:pt idx="523">
                  <c:v>0.496359362866371</c:v>
                </c:pt>
                <c:pt idx="524">
                  <c:v>0.497401470216358</c:v>
                </c:pt>
                <c:pt idx="525">
                  <c:v>0.498443577566345</c:v>
                </c:pt>
                <c:pt idx="526">
                  <c:v>0.499485684916331</c:v>
                </c:pt>
                <c:pt idx="527">
                  <c:v>0.50052779226631805</c:v>
                </c:pt>
                <c:pt idx="528">
                  <c:v>0.50156989961630505</c:v>
                </c:pt>
                <c:pt idx="529">
                  <c:v>0.50261200696629105</c:v>
                </c:pt>
                <c:pt idx="530">
                  <c:v>0.50365411431627805</c:v>
                </c:pt>
                <c:pt idx="531">
                  <c:v>0.50469622166626504</c:v>
                </c:pt>
                <c:pt idx="532">
                  <c:v>0.50573832901625204</c:v>
                </c:pt>
                <c:pt idx="533">
                  <c:v>0.50678043636623804</c:v>
                </c:pt>
                <c:pt idx="534">
                  <c:v>0.50782254371622504</c:v>
                </c:pt>
                <c:pt idx="535">
                  <c:v>0.50886465106621104</c:v>
                </c:pt>
                <c:pt idx="536">
                  <c:v>0.50990675841619804</c:v>
                </c:pt>
                <c:pt idx="537">
                  <c:v>0.51094886576618503</c:v>
                </c:pt>
                <c:pt idx="538">
                  <c:v>0.51199097311617103</c:v>
                </c:pt>
                <c:pt idx="539">
                  <c:v>0.51303308046615803</c:v>
                </c:pt>
                <c:pt idx="540">
                  <c:v>0.51407518781614503</c:v>
                </c:pt>
                <c:pt idx="541">
                  <c:v>0.51511729516613103</c:v>
                </c:pt>
                <c:pt idx="542">
                  <c:v>0.51615940251611803</c:v>
                </c:pt>
                <c:pt idx="543">
                  <c:v>0.51720150986610502</c:v>
                </c:pt>
                <c:pt idx="544">
                  <c:v>0.51824361721609202</c:v>
                </c:pt>
                <c:pt idx="545">
                  <c:v>0.51928572456607802</c:v>
                </c:pt>
                <c:pt idx="546">
                  <c:v>0.52032783191606502</c:v>
                </c:pt>
                <c:pt idx="547">
                  <c:v>0.52136993926605202</c:v>
                </c:pt>
                <c:pt idx="548">
                  <c:v>0.52241204661603802</c:v>
                </c:pt>
                <c:pt idx="549">
                  <c:v>0.52345415396602502</c:v>
                </c:pt>
                <c:pt idx="550">
                  <c:v>0.52449626131601101</c:v>
                </c:pt>
                <c:pt idx="551">
                  <c:v>0.52553836866599801</c:v>
                </c:pt>
                <c:pt idx="552">
                  <c:v>0.52658047601598501</c:v>
                </c:pt>
                <c:pt idx="553">
                  <c:v>0.52762258336597101</c:v>
                </c:pt>
                <c:pt idx="554">
                  <c:v>0.52866469071595801</c:v>
                </c:pt>
                <c:pt idx="555">
                  <c:v>0.52970679806594501</c:v>
                </c:pt>
                <c:pt idx="556">
                  <c:v>0.530748905415932</c:v>
                </c:pt>
                <c:pt idx="557">
                  <c:v>0.531791012765918</c:v>
                </c:pt>
                <c:pt idx="558">
                  <c:v>0.532833120115905</c:v>
                </c:pt>
                <c:pt idx="559">
                  <c:v>0.533875227465891</c:v>
                </c:pt>
                <c:pt idx="560">
                  <c:v>0.534917334815878</c:v>
                </c:pt>
                <c:pt idx="561">
                  <c:v>0.535959442165865</c:v>
                </c:pt>
                <c:pt idx="562">
                  <c:v>0.537001549515851</c:v>
                </c:pt>
                <c:pt idx="563">
                  <c:v>0.53804365686583799</c:v>
                </c:pt>
                <c:pt idx="564">
                  <c:v>0.53908576421582499</c:v>
                </c:pt>
                <c:pt idx="565">
                  <c:v>0.54012787156581099</c:v>
                </c:pt>
                <c:pt idx="566">
                  <c:v>0.54116997891579799</c:v>
                </c:pt>
                <c:pt idx="567">
                  <c:v>0.54221208626578499</c:v>
                </c:pt>
                <c:pt idx="568">
                  <c:v>0.54325419361577099</c:v>
                </c:pt>
                <c:pt idx="569">
                  <c:v>0.54429630096575798</c:v>
                </c:pt>
                <c:pt idx="570">
                  <c:v>0.54533840831574498</c:v>
                </c:pt>
                <c:pt idx="571">
                  <c:v>0.54638051566573098</c:v>
                </c:pt>
                <c:pt idx="572">
                  <c:v>0.54742262301571798</c:v>
                </c:pt>
                <c:pt idx="573">
                  <c:v>0.54846473036570498</c:v>
                </c:pt>
                <c:pt idx="574">
                  <c:v>0.54950683771569098</c:v>
                </c:pt>
                <c:pt idx="575">
                  <c:v>0.55054894506567797</c:v>
                </c:pt>
                <c:pt idx="576">
                  <c:v>0.55159105241566397</c:v>
                </c:pt>
                <c:pt idx="577">
                  <c:v>0.55263315976565097</c:v>
                </c:pt>
                <c:pt idx="578">
                  <c:v>0.55367526711563797</c:v>
                </c:pt>
                <c:pt idx="579">
                  <c:v>0.55471737446562497</c:v>
                </c:pt>
                <c:pt idx="580">
                  <c:v>0.55575948181561097</c:v>
                </c:pt>
                <c:pt idx="581">
                  <c:v>0.55680158916559797</c:v>
                </c:pt>
                <c:pt idx="582">
                  <c:v>0.55784369651558496</c:v>
                </c:pt>
                <c:pt idx="583">
                  <c:v>0.55888580386557096</c:v>
                </c:pt>
                <c:pt idx="584">
                  <c:v>0.55992791121555796</c:v>
                </c:pt>
                <c:pt idx="585">
                  <c:v>0.56097001856554496</c:v>
                </c:pt>
                <c:pt idx="586">
                  <c:v>0.56201212591553196</c:v>
                </c:pt>
                <c:pt idx="587">
                  <c:v>0.56305423326551796</c:v>
                </c:pt>
                <c:pt idx="588">
                  <c:v>0.56409634061550495</c:v>
                </c:pt>
                <c:pt idx="589">
                  <c:v>0.56513844796549195</c:v>
                </c:pt>
                <c:pt idx="590">
                  <c:v>0.56618055531547795</c:v>
                </c:pt>
                <c:pt idx="591">
                  <c:v>0.56722266266546495</c:v>
                </c:pt>
                <c:pt idx="592">
                  <c:v>0.56826477001545195</c:v>
                </c:pt>
                <c:pt idx="593">
                  <c:v>0.56930687736543795</c:v>
                </c:pt>
                <c:pt idx="594">
                  <c:v>0.57034898471542494</c:v>
                </c:pt>
                <c:pt idx="595">
                  <c:v>0.57139109206541105</c:v>
                </c:pt>
                <c:pt idx="596">
                  <c:v>0.57243319941539805</c:v>
                </c:pt>
                <c:pt idx="597">
                  <c:v>0.57347530676538505</c:v>
                </c:pt>
                <c:pt idx="598">
                  <c:v>0.57451741411537205</c:v>
                </c:pt>
                <c:pt idx="599">
                  <c:v>0.57555952146535805</c:v>
                </c:pt>
                <c:pt idx="600">
                  <c:v>0.57660162881534505</c:v>
                </c:pt>
                <c:pt idx="601">
                  <c:v>0.57764373616533204</c:v>
                </c:pt>
                <c:pt idx="602">
                  <c:v>0.57868584351531804</c:v>
                </c:pt>
                <c:pt idx="603">
                  <c:v>0.57972795086530504</c:v>
                </c:pt>
                <c:pt idx="604">
                  <c:v>0.58077005821529204</c:v>
                </c:pt>
                <c:pt idx="605">
                  <c:v>0.58181216556527804</c:v>
                </c:pt>
                <c:pt idx="606">
                  <c:v>0.58285427291526504</c:v>
                </c:pt>
                <c:pt idx="607">
                  <c:v>0.58389638026525204</c:v>
                </c:pt>
                <c:pt idx="608">
                  <c:v>0.58493848761523803</c:v>
                </c:pt>
                <c:pt idx="609">
                  <c:v>0.58598059496522403</c:v>
                </c:pt>
                <c:pt idx="610">
                  <c:v>0.58702270231521103</c:v>
                </c:pt>
                <c:pt idx="611">
                  <c:v>0.58806480966519803</c:v>
                </c:pt>
                <c:pt idx="612">
                  <c:v>0.58910691701518503</c:v>
                </c:pt>
                <c:pt idx="613">
                  <c:v>0.59014902436517203</c:v>
                </c:pt>
                <c:pt idx="614">
                  <c:v>0.59119113171515802</c:v>
                </c:pt>
                <c:pt idx="615">
                  <c:v>0.59223323906514502</c:v>
                </c:pt>
                <c:pt idx="616">
                  <c:v>0.59327534641513202</c:v>
                </c:pt>
                <c:pt idx="617">
                  <c:v>0.59431745376511802</c:v>
                </c:pt>
                <c:pt idx="618">
                  <c:v>0.59535956111510402</c:v>
                </c:pt>
                <c:pt idx="619">
                  <c:v>0.59640166846509102</c:v>
                </c:pt>
                <c:pt idx="620">
                  <c:v>0.59744377581507901</c:v>
                </c:pt>
                <c:pt idx="621">
                  <c:v>0.59848588316506501</c:v>
                </c:pt>
                <c:pt idx="622">
                  <c:v>0.59952799051505201</c:v>
                </c:pt>
                <c:pt idx="623">
                  <c:v>0.60057009786503801</c:v>
                </c:pt>
                <c:pt idx="624">
                  <c:v>0.60161220521502501</c:v>
                </c:pt>
                <c:pt idx="625">
                  <c:v>0.60265431256501201</c:v>
                </c:pt>
                <c:pt idx="626">
                  <c:v>0.60369641991499801</c:v>
                </c:pt>
                <c:pt idx="627">
                  <c:v>0.604738527264985</c:v>
                </c:pt>
                <c:pt idx="628">
                  <c:v>0.605780634614972</c:v>
                </c:pt>
                <c:pt idx="629">
                  <c:v>0.606822741964958</c:v>
                </c:pt>
                <c:pt idx="630">
                  <c:v>0.607864849314945</c:v>
                </c:pt>
                <c:pt idx="631">
                  <c:v>0.608906956664931</c:v>
                </c:pt>
                <c:pt idx="632">
                  <c:v>0.609949064014918</c:v>
                </c:pt>
                <c:pt idx="633">
                  <c:v>0.61099117136490499</c:v>
                </c:pt>
                <c:pt idx="634">
                  <c:v>0.61203327871489099</c:v>
                </c:pt>
                <c:pt idx="635">
                  <c:v>0.61307538606487799</c:v>
                </c:pt>
                <c:pt idx="636">
                  <c:v>0.61411749341486499</c:v>
                </c:pt>
                <c:pt idx="637">
                  <c:v>0.61515960076485199</c:v>
                </c:pt>
                <c:pt idx="638">
                  <c:v>0.61620170811483799</c:v>
                </c:pt>
                <c:pt idx="639">
                  <c:v>0.61724381546482499</c:v>
                </c:pt>
                <c:pt idx="640">
                  <c:v>0.61828592281481198</c:v>
                </c:pt>
                <c:pt idx="641">
                  <c:v>0.61932803016479798</c:v>
                </c:pt>
                <c:pt idx="642">
                  <c:v>0.62037013751478498</c:v>
                </c:pt>
                <c:pt idx="643">
                  <c:v>0.62141224486477098</c:v>
                </c:pt>
                <c:pt idx="644">
                  <c:v>0.62245435221475798</c:v>
                </c:pt>
                <c:pt idx="645">
                  <c:v>0.62349645956474498</c:v>
                </c:pt>
                <c:pt idx="646">
                  <c:v>0.62453856691473197</c:v>
                </c:pt>
                <c:pt idx="647">
                  <c:v>0.62558067426471797</c:v>
                </c:pt>
                <c:pt idx="648">
                  <c:v>0.62662278161470497</c:v>
                </c:pt>
                <c:pt idx="649">
                  <c:v>0.62766488896469097</c:v>
                </c:pt>
                <c:pt idx="650">
                  <c:v>0.62870699631467797</c:v>
                </c:pt>
                <c:pt idx="651">
                  <c:v>0.62974910366466497</c:v>
                </c:pt>
                <c:pt idx="652">
                  <c:v>0.63079121101465196</c:v>
                </c:pt>
                <c:pt idx="653">
                  <c:v>0.63183331836463796</c:v>
                </c:pt>
                <c:pt idx="654">
                  <c:v>0.63287542571462496</c:v>
                </c:pt>
                <c:pt idx="655">
                  <c:v>0.63391753306461196</c:v>
                </c:pt>
                <c:pt idx="656">
                  <c:v>0.63495964041459796</c:v>
                </c:pt>
                <c:pt idx="657">
                  <c:v>0.63600174776458496</c:v>
                </c:pt>
                <c:pt idx="658">
                  <c:v>0.63704385511457196</c:v>
                </c:pt>
                <c:pt idx="659">
                  <c:v>0.63808596246455795</c:v>
                </c:pt>
                <c:pt idx="660">
                  <c:v>0.63912806981454495</c:v>
                </c:pt>
                <c:pt idx="661">
                  <c:v>0.64017017716453195</c:v>
                </c:pt>
                <c:pt idx="662">
                  <c:v>0.64121228451451795</c:v>
                </c:pt>
                <c:pt idx="663">
                  <c:v>0.64225439186450495</c:v>
                </c:pt>
                <c:pt idx="664">
                  <c:v>0.64329649921449195</c:v>
                </c:pt>
                <c:pt idx="665">
                  <c:v>0.64433860656447906</c:v>
                </c:pt>
                <c:pt idx="666">
                  <c:v>0.64538071391446505</c:v>
                </c:pt>
                <c:pt idx="667">
                  <c:v>0.64642282126445205</c:v>
                </c:pt>
                <c:pt idx="668">
                  <c:v>0.64746492861443805</c:v>
                </c:pt>
                <c:pt idx="669">
                  <c:v>0.64850703596442505</c:v>
                </c:pt>
                <c:pt idx="670">
                  <c:v>0.64954914331441205</c:v>
                </c:pt>
                <c:pt idx="671">
                  <c:v>0.65059125066439805</c:v>
                </c:pt>
                <c:pt idx="672">
                  <c:v>0.65163335801438504</c:v>
                </c:pt>
                <c:pt idx="673">
                  <c:v>0.65267546536437104</c:v>
                </c:pt>
                <c:pt idx="674">
                  <c:v>0.65371757271435804</c:v>
                </c:pt>
                <c:pt idx="675">
                  <c:v>0.65475968006434504</c:v>
                </c:pt>
                <c:pt idx="676">
                  <c:v>0.65580178741433104</c:v>
                </c:pt>
                <c:pt idx="677">
                  <c:v>0.65684389476431904</c:v>
                </c:pt>
                <c:pt idx="678">
                  <c:v>0.65788600211430504</c:v>
                </c:pt>
                <c:pt idx="679">
                  <c:v>0.65892810946429203</c:v>
                </c:pt>
                <c:pt idx="680">
                  <c:v>0.65997021681427803</c:v>
                </c:pt>
                <c:pt idx="681">
                  <c:v>0.66101232416426503</c:v>
                </c:pt>
                <c:pt idx="682">
                  <c:v>0.66205443151425103</c:v>
                </c:pt>
                <c:pt idx="683">
                  <c:v>0.66309653886423903</c:v>
                </c:pt>
                <c:pt idx="684">
                  <c:v>0.66413864621422503</c:v>
                </c:pt>
                <c:pt idx="685">
                  <c:v>0.66518075356421202</c:v>
                </c:pt>
                <c:pt idx="686">
                  <c:v>0.66622286091419802</c:v>
                </c:pt>
                <c:pt idx="687">
                  <c:v>0.66726496826418502</c:v>
                </c:pt>
                <c:pt idx="688">
                  <c:v>0.66830707561417202</c:v>
                </c:pt>
                <c:pt idx="689">
                  <c:v>0.66934918296415802</c:v>
                </c:pt>
                <c:pt idx="690">
                  <c:v>0.67039129031414502</c:v>
                </c:pt>
                <c:pt idx="691">
                  <c:v>0.67143339766413201</c:v>
                </c:pt>
                <c:pt idx="692">
                  <c:v>0.67247550501411801</c:v>
                </c:pt>
                <c:pt idx="693">
                  <c:v>0.67351761236410501</c:v>
                </c:pt>
                <c:pt idx="694">
                  <c:v>0.67455971971409201</c:v>
                </c:pt>
                <c:pt idx="695">
                  <c:v>0.67560182706407901</c:v>
                </c:pt>
                <c:pt idx="696">
                  <c:v>0.67664393441406501</c:v>
                </c:pt>
                <c:pt idx="697">
                  <c:v>0.67768604176405101</c:v>
                </c:pt>
                <c:pt idx="698">
                  <c:v>0.678728149114038</c:v>
                </c:pt>
                <c:pt idx="699">
                  <c:v>0.679770256464025</c:v>
                </c:pt>
                <c:pt idx="700">
                  <c:v>0.680812363814011</c:v>
                </c:pt>
                <c:pt idx="701">
                  <c:v>0.681854471163998</c:v>
                </c:pt>
                <c:pt idx="702">
                  <c:v>0.682896578513985</c:v>
                </c:pt>
                <c:pt idx="703">
                  <c:v>0.683938685863972</c:v>
                </c:pt>
                <c:pt idx="704">
                  <c:v>0.68498079321395799</c:v>
                </c:pt>
                <c:pt idx="705">
                  <c:v>0.68602290056394499</c:v>
                </c:pt>
                <c:pt idx="706">
                  <c:v>0.68706500791393199</c:v>
                </c:pt>
                <c:pt idx="707">
                  <c:v>0.68810711526391799</c:v>
                </c:pt>
                <c:pt idx="708">
                  <c:v>0.68914922261390499</c:v>
                </c:pt>
                <c:pt idx="709">
                  <c:v>0.69019132996389099</c:v>
                </c:pt>
                <c:pt idx="710">
                  <c:v>0.69123343731387799</c:v>
                </c:pt>
                <c:pt idx="711">
                  <c:v>0.69227554466386498</c:v>
                </c:pt>
                <c:pt idx="712">
                  <c:v>0.69331765201385198</c:v>
                </c:pt>
                <c:pt idx="713">
                  <c:v>0.69435975936383798</c:v>
                </c:pt>
                <c:pt idx="714">
                  <c:v>0.69540186671382498</c:v>
                </c:pt>
                <c:pt idx="715">
                  <c:v>0.69644397406381198</c:v>
                </c:pt>
                <c:pt idx="716">
                  <c:v>0.69748608141379798</c:v>
                </c:pt>
                <c:pt idx="717">
                  <c:v>0.69852818876378497</c:v>
                </c:pt>
                <c:pt idx="718">
                  <c:v>0.69957029611377197</c:v>
                </c:pt>
                <c:pt idx="719">
                  <c:v>0.70061240346375797</c:v>
                </c:pt>
                <c:pt idx="720">
                  <c:v>0.70165451081374497</c:v>
                </c:pt>
                <c:pt idx="721">
                  <c:v>0.70269661816373197</c:v>
                </c:pt>
                <c:pt idx="722">
                  <c:v>0.70373872551371897</c:v>
                </c:pt>
                <c:pt idx="723">
                  <c:v>0.70478083286370496</c:v>
                </c:pt>
                <c:pt idx="724">
                  <c:v>0.70582294021369196</c:v>
                </c:pt>
                <c:pt idx="725">
                  <c:v>0.70686504756367796</c:v>
                </c:pt>
                <c:pt idx="726">
                  <c:v>0.70790715491366496</c:v>
                </c:pt>
                <c:pt idx="727">
                  <c:v>0.70894926226365196</c:v>
                </c:pt>
                <c:pt idx="728">
                  <c:v>0.70999136961363796</c:v>
                </c:pt>
                <c:pt idx="729">
                  <c:v>0.71103347696362496</c:v>
                </c:pt>
                <c:pt idx="730">
                  <c:v>0.71207558431361195</c:v>
                </c:pt>
                <c:pt idx="731">
                  <c:v>0.71311769166359795</c:v>
                </c:pt>
                <c:pt idx="732">
                  <c:v>0.71415979901358495</c:v>
                </c:pt>
                <c:pt idx="733">
                  <c:v>0.71520190636357095</c:v>
                </c:pt>
                <c:pt idx="734">
                  <c:v>0.71624401371355795</c:v>
                </c:pt>
                <c:pt idx="735">
                  <c:v>0.71728612106354495</c:v>
                </c:pt>
                <c:pt idx="736">
                  <c:v>0.71832822841353206</c:v>
                </c:pt>
                <c:pt idx="737">
                  <c:v>0.71937033576351905</c:v>
                </c:pt>
                <c:pt idx="738">
                  <c:v>0.72041244311350505</c:v>
                </c:pt>
                <c:pt idx="739">
                  <c:v>0.72145455046349105</c:v>
                </c:pt>
                <c:pt idx="740">
                  <c:v>0.72249665781347805</c:v>
                </c:pt>
                <c:pt idx="741">
                  <c:v>0.72353876516346505</c:v>
                </c:pt>
                <c:pt idx="742">
                  <c:v>0.72458087251345205</c:v>
                </c:pt>
                <c:pt idx="743">
                  <c:v>0.72562297986343904</c:v>
                </c:pt>
                <c:pt idx="744">
                  <c:v>0.72666508721342404</c:v>
                </c:pt>
                <c:pt idx="745">
                  <c:v>0.72770719456341204</c:v>
                </c:pt>
                <c:pt idx="746">
                  <c:v>0.72874930191339904</c:v>
                </c:pt>
                <c:pt idx="747">
                  <c:v>0.72979140926338504</c:v>
                </c:pt>
                <c:pt idx="748">
                  <c:v>0.73083351661337104</c:v>
                </c:pt>
                <c:pt idx="749">
                  <c:v>0.73187562396335804</c:v>
                </c:pt>
                <c:pt idx="750">
                  <c:v>0.73291773131334503</c:v>
                </c:pt>
                <c:pt idx="751">
                  <c:v>0.73395983866333203</c:v>
                </c:pt>
                <c:pt idx="752">
                  <c:v>0.73500194601331903</c:v>
                </c:pt>
                <c:pt idx="753">
                  <c:v>0.73604405336330603</c:v>
                </c:pt>
                <c:pt idx="754">
                  <c:v>0.73708616071329203</c:v>
                </c:pt>
                <c:pt idx="755">
                  <c:v>0.73812826806327803</c:v>
                </c:pt>
                <c:pt idx="756">
                  <c:v>0.73917037541326602</c:v>
                </c:pt>
                <c:pt idx="757">
                  <c:v>0.74021248276325202</c:v>
                </c:pt>
                <c:pt idx="758">
                  <c:v>0.74125459011323802</c:v>
                </c:pt>
                <c:pt idx="759">
                  <c:v>0.74229669746322402</c:v>
                </c:pt>
                <c:pt idx="760">
                  <c:v>0.74333880481321102</c:v>
                </c:pt>
                <c:pt idx="761">
                  <c:v>0.74438091216319802</c:v>
                </c:pt>
                <c:pt idx="762">
                  <c:v>0.74542301951318601</c:v>
                </c:pt>
                <c:pt idx="763">
                  <c:v>0.74646512686317201</c:v>
                </c:pt>
                <c:pt idx="764">
                  <c:v>0.74750723421315901</c:v>
                </c:pt>
                <c:pt idx="765">
                  <c:v>0.74854934156314601</c:v>
                </c:pt>
                <c:pt idx="766">
                  <c:v>0.74959144891313201</c:v>
                </c:pt>
                <c:pt idx="767">
                  <c:v>0.75063355626311801</c:v>
                </c:pt>
                <c:pt idx="768">
                  <c:v>0.75167566361310501</c:v>
                </c:pt>
                <c:pt idx="769">
                  <c:v>0.752717770963092</c:v>
                </c:pt>
                <c:pt idx="770">
                  <c:v>0.753759878313078</c:v>
                </c:pt>
                <c:pt idx="771">
                  <c:v>0.754801985663065</c:v>
                </c:pt>
                <c:pt idx="772">
                  <c:v>0.755844093013052</c:v>
                </c:pt>
                <c:pt idx="773">
                  <c:v>0.756886200363038</c:v>
                </c:pt>
                <c:pt idx="774">
                  <c:v>0.757928307713025</c:v>
                </c:pt>
                <c:pt idx="775">
                  <c:v>0.75897041506301199</c:v>
                </c:pt>
                <c:pt idx="776">
                  <c:v>0.76001252241299799</c:v>
                </c:pt>
                <c:pt idx="777">
                  <c:v>0.76105462976298499</c:v>
                </c:pt>
                <c:pt idx="778">
                  <c:v>0.76209673711297099</c:v>
                </c:pt>
                <c:pt idx="779">
                  <c:v>0.76313884446295799</c:v>
                </c:pt>
                <c:pt idx="780">
                  <c:v>0.76418095181294499</c:v>
                </c:pt>
                <c:pt idx="781">
                  <c:v>0.76522305916293198</c:v>
                </c:pt>
                <c:pt idx="782">
                  <c:v>0.76626516651291898</c:v>
                </c:pt>
                <c:pt idx="783">
                  <c:v>0.76730727386290498</c:v>
                </c:pt>
                <c:pt idx="784">
                  <c:v>0.76834938121289198</c:v>
                </c:pt>
                <c:pt idx="785">
                  <c:v>0.76939148856287898</c:v>
                </c:pt>
                <c:pt idx="786">
                  <c:v>0.77043359591286498</c:v>
                </c:pt>
                <c:pt idx="787">
                  <c:v>0.77147570326285198</c:v>
                </c:pt>
                <c:pt idx="788">
                  <c:v>0.77251781061283897</c:v>
                </c:pt>
                <c:pt idx="789">
                  <c:v>0.77355991796282497</c:v>
                </c:pt>
                <c:pt idx="790">
                  <c:v>0.77460202531281197</c:v>
                </c:pt>
                <c:pt idx="791">
                  <c:v>0.77564413266279897</c:v>
                </c:pt>
                <c:pt idx="792">
                  <c:v>0.77668624001278597</c:v>
                </c:pt>
                <c:pt idx="793">
                  <c:v>0.77772834736277197</c:v>
                </c:pt>
                <c:pt idx="794">
                  <c:v>0.77877045471275796</c:v>
                </c:pt>
                <c:pt idx="795">
                  <c:v>0.77981256206274496</c:v>
                </c:pt>
                <c:pt idx="796">
                  <c:v>0.78085466941273096</c:v>
                </c:pt>
                <c:pt idx="797">
                  <c:v>0.78189677676271896</c:v>
                </c:pt>
                <c:pt idx="798">
                  <c:v>0.78293888411270596</c:v>
                </c:pt>
                <c:pt idx="799">
                  <c:v>0.78398099146269196</c:v>
                </c:pt>
                <c:pt idx="800">
                  <c:v>0.78502309881267796</c:v>
                </c:pt>
                <c:pt idx="801">
                  <c:v>0.78606520616266495</c:v>
                </c:pt>
                <c:pt idx="802">
                  <c:v>0.78710731351265095</c:v>
                </c:pt>
                <c:pt idx="803">
                  <c:v>0.78814942086263895</c:v>
                </c:pt>
                <c:pt idx="804">
                  <c:v>0.78919152821262495</c:v>
                </c:pt>
                <c:pt idx="805">
                  <c:v>0.79023363556261095</c:v>
                </c:pt>
                <c:pt idx="806">
                  <c:v>0.79127574291259795</c:v>
                </c:pt>
                <c:pt idx="807">
                  <c:v>0.79231785026258505</c:v>
                </c:pt>
                <c:pt idx="808">
                  <c:v>0.79335995761257105</c:v>
                </c:pt>
                <c:pt idx="809">
                  <c:v>0.79440206496255805</c:v>
                </c:pt>
                <c:pt idx="810">
                  <c:v>0.79544417231254605</c:v>
                </c:pt>
                <c:pt idx="811">
                  <c:v>0.79648627966253205</c:v>
                </c:pt>
                <c:pt idx="812">
                  <c:v>0.79752838701251905</c:v>
                </c:pt>
                <c:pt idx="813">
                  <c:v>0.79857049436250505</c:v>
                </c:pt>
                <c:pt idx="814">
                  <c:v>0.79961260171249204</c:v>
                </c:pt>
                <c:pt idx="815">
                  <c:v>0.80065470906247904</c:v>
                </c:pt>
                <c:pt idx="816">
                  <c:v>0.80169681641246504</c:v>
                </c:pt>
                <c:pt idx="817">
                  <c:v>0.80273892376245204</c:v>
                </c:pt>
                <c:pt idx="818">
                  <c:v>0.80378103111243804</c:v>
                </c:pt>
                <c:pt idx="819">
                  <c:v>0.80482313846242504</c:v>
                </c:pt>
                <c:pt idx="820">
                  <c:v>0.80586524581241203</c:v>
                </c:pt>
                <c:pt idx="821">
                  <c:v>0.80690735316239903</c:v>
                </c:pt>
                <c:pt idx="822">
                  <c:v>0.80794946051238503</c:v>
                </c:pt>
                <c:pt idx="823">
                  <c:v>0.80899156786237203</c:v>
                </c:pt>
                <c:pt idx="824">
                  <c:v>0.81003367521235903</c:v>
                </c:pt>
                <c:pt idx="825">
                  <c:v>0.81107578256234603</c:v>
                </c:pt>
                <c:pt idx="826">
                  <c:v>0.81211788991233202</c:v>
                </c:pt>
                <c:pt idx="827">
                  <c:v>0.81315999726231902</c:v>
                </c:pt>
                <c:pt idx="828">
                  <c:v>0.81420210461230502</c:v>
                </c:pt>
                <c:pt idx="829">
                  <c:v>0.81524421196229102</c:v>
                </c:pt>
                <c:pt idx="830">
                  <c:v>0.81628631931227902</c:v>
                </c:pt>
                <c:pt idx="831">
                  <c:v>0.81732842666226502</c:v>
                </c:pt>
                <c:pt idx="832">
                  <c:v>0.81837053401225202</c:v>
                </c:pt>
                <c:pt idx="833">
                  <c:v>0.81941264136223901</c:v>
                </c:pt>
                <c:pt idx="834">
                  <c:v>0.82045474871222601</c:v>
                </c:pt>
                <c:pt idx="835">
                  <c:v>0.82149685606221201</c:v>
                </c:pt>
                <c:pt idx="836">
                  <c:v>0.82253896341219901</c:v>
                </c:pt>
                <c:pt idx="837">
                  <c:v>0.82358107076218501</c:v>
                </c:pt>
                <c:pt idx="838">
                  <c:v>0.82462317811217201</c:v>
                </c:pt>
                <c:pt idx="839">
                  <c:v>0.82566528546215801</c:v>
                </c:pt>
                <c:pt idx="840">
                  <c:v>0.826707392812145</c:v>
                </c:pt>
                <c:pt idx="841">
                  <c:v>0.827749500162133</c:v>
                </c:pt>
                <c:pt idx="842">
                  <c:v>0.828791607512118</c:v>
                </c:pt>
                <c:pt idx="843">
                  <c:v>0.829833714862106</c:v>
                </c:pt>
                <c:pt idx="844">
                  <c:v>0.830875822212092</c:v>
                </c:pt>
                <c:pt idx="845">
                  <c:v>0.831917929562078</c:v>
                </c:pt>
                <c:pt idx="846">
                  <c:v>0.83296003691206499</c:v>
                </c:pt>
                <c:pt idx="847">
                  <c:v>0.83400214426205199</c:v>
                </c:pt>
                <c:pt idx="848">
                  <c:v>0.83504425161203799</c:v>
                </c:pt>
                <c:pt idx="849">
                  <c:v>0.83608635896202499</c:v>
                </c:pt>
                <c:pt idx="850">
                  <c:v>0.83712846631201099</c:v>
                </c:pt>
                <c:pt idx="851">
                  <c:v>0.83817057366199899</c:v>
                </c:pt>
                <c:pt idx="852">
                  <c:v>0.83921268101198498</c:v>
                </c:pt>
                <c:pt idx="853">
                  <c:v>0.84025478836197198</c:v>
                </c:pt>
                <c:pt idx="854">
                  <c:v>0.84129689571195798</c:v>
                </c:pt>
                <c:pt idx="855">
                  <c:v>0.84233900306194498</c:v>
                </c:pt>
                <c:pt idx="856">
                  <c:v>0.84338111041193198</c:v>
                </c:pt>
                <c:pt idx="857">
                  <c:v>0.84442321776191798</c:v>
                </c:pt>
                <c:pt idx="858">
                  <c:v>0.84546532511190498</c:v>
                </c:pt>
                <c:pt idx="859">
                  <c:v>0.84650743246189197</c:v>
                </c:pt>
                <c:pt idx="860">
                  <c:v>0.84754953981187897</c:v>
                </c:pt>
                <c:pt idx="861">
                  <c:v>0.84859164716186497</c:v>
                </c:pt>
                <c:pt idx="862">
                  <c:v>0.84963375451185197</c:v>
                </c:pt>
                <c:pt idx="863">
                  <c:v>0.85067586186183797</c:v>
                </c:pt>
                <c:pt idx="864">
                  <c:v>0.85171796921182497</c:v>
                </c:pt>
                <c:pt idx="865">
                  <c:v>0.85276007656181196</c:v>
                </c:pt>
                <c:pt idx="866">
                  <c:v>0.85380218391179796</c:v>
                </c:pt>
                <c:pt idx="867">
                  <c:v>0.85484429126178596</c:v>
                </c:pt>
              </c:numCache>
            </c:numRef>
          </c:xVal>
          <c:yVal>
            <c:numRef>
              <c:f>Sheet1!$L$3:$L$870</c:f>
              <c:numCache>
                <c:formatCode>0.00E+00</c:formatCode>
                <c:ptCount val="868"/>
                <c:pt idx="0">
                  <c:v>-1.5407375547868701E-6</c:v>
                </c:pt>
                <c:pt idx="1">
                  <c:v>-1.68917982947809E-6</c:v>
                </c:pt>
                <c:pt idx="2">
                  <c:v>-1.85441213658922E-6</c:v>
                </c:pt>
                <c:pt idx="3">
                  <c:v>-2.0380108001498999E-6</c:v>
                </c:pt>
                <c:pt idx="4">
                  <c:v>-2.2416478853931298E-6</c:v>
                </c:pt>
                <c:pt idx="5">
                  <c:v>-2.4671223159850301E-6</c:v>
                </c:pt>
                <c:pt idx="6">
                  <c:v>-2.7163674041445702E-6</c:v>
                </c:pt>
                <c:pt idx="7">
                  <c:v>-2.9914672190556402E-6</c:v>
                </c:pt>
                <c:pt idx="8">
                  <c:v>-3.29465353118793E-6</c:v>
                </c:pt>
                <c:pt idx="9">
                  <c:v>-3.6283090751300802E-6</c:v>
                </c:pt>
                <c:pt idx="10">
                  <c:v>-3.99496657807051E-6</c:v>
                </c:pt>
                <c:pt idx="11">
                  <c:v>-4.3973059104536902E-6</c:v>
                </c:pt>
                <c:pt idx="12">
                  <c:v>-4.8381558212517698E-6</c:v>
                </c:pt>
                <c:pt idx="13">
                  <c:v>-5.3205106558439696E-6</c:v>
                </c:pt>
                <c:pt idx="14">
                  <c:v>-5.8475184853090903E-6</c:v>
                </c:pt>
                <c:pt idx="15">
                  <c:v>-6.4224908726734097E-6</c:v>
                </c:pt>
                <c:pt idx="16">
                  <c:v>-7.0489173432388204E-6</c:v>
                </c:pt>
                <c:pt idx="17">
                  <c:v>-7.7304864895754602E-6</c:v>
                </c:pt>
                <c:pt idx="18">
                  <c:v>-8.4710366286507595E-6</c:v>
                </c:pt>
                <c:pt idx="19">
                  <c:v>-9.2745816631451494E-6</c:v>
                </c:pt>
                <c:pt idx="20">
                  <c:v>-1.01453237579316E-5</c:v>
                </c:pt>
                <c:pt idx="21">
                  <c:v>-1.1087639618100899E-5</c:v>
                </c:pt>
                <c:pt idx="22">
                  <c:v>-1.2106112103787799E-5</c:v>
                </c:pt>
                <c:pt idx="23">
                  <c:v>-1.3205512339071001E-5</c:v>
                </c:pt>
                <c:pt idx="24">
                  <c:v>-1.4390794729857701E-5</c:v>
                </c:pt>
                <c:pt idx="25">
                  <c:v>-1.5667087499180001E-5</c:v>
                </c:pt>
                <c:pt idx="26">
                  <c:v>-1.7039680784015801E-5</c:v>
                </c:pt>
                <c:pt idx="27">
                  <c:v>-1.8514039931981102E-5</c:v>
                </c:pt>
                <c:pt idx="28">
                  <c:v>-2.0095786211714001E-5</c:v>
                </c:pt>
                <c:pt idx="29">
                  <c:v>-2.1790690344321299E-5</c:v>
                </c:pt>
                <c:pt idx="30">
                  <c:v>-2.3604674506171599E-5</c:v>
                </c:pt>
                <c:pt idx="31">
                  <c:v>-2.5543803654399301E-5</c:v>
                </c:pt>
                <c:pt idx="32">
                  <c:v>-2.7614263586407001E-5</c:v>
                </c:pt>
                <c:pt idx="33">
                  <c:v>-2.9822383515990799E-5</c:v>
                </c:pt>
                <c:pt idx="34">
                  <c:v>-3.2174574931273299E-5</c:v>
                </c:pt>
                <c:pt idx="35">
                  <c:v>-3.46773466685834E-5</c:v>
                </c:pt>
                <c:pt idx="36">
                  <c:v>-3.7337287276850202E-5</c:v>
                </c:pt>
                <c:pt idx="37">
                  <c:v>-4.01610882401467E-5</c:v>
                </c:pt>
                <c:pt idx="38">
                  <c:v>-4.3155479195325099E-5</c:v>
                </c:pt>
                <c:pt idx="39">
                  <c:v>-4.6327236782716703E-5</c:v>
                </c:pt>
                <c:pt idx="40">
                  <c:v>-4.9683149473004298E-5</c:v>
                </c:pt>
                <c:pt idx="41">
                  <c:v>-5.3229973640692797E-5</c:v>
                </c:pt>
                <c:pt idx="42">
                  <c:v>-5.6974451344089802E-5</c:v>
                </c:pt>
                <c:pt idx="43">
                  <c:v>-6.09232865029802E-5</c:v>
                </c:pt>
                <c:pt idx="44">
                  <c:v>-6.5083122595769298E-5</c:v>
                </c:pt>
                <c:pt idx="45">
                  <c:v>-6.9460533199847897E-5</c:v>
                </c:pt>
                <c:pt idx="46">
                  <c:v>-7.4061984564058003E-5</c:v>
                </c:pt>
                <c:pt idx="47">
                  <c:v>-7.8893794125176701E-5</c:v>
                </c:pt>
                <c:pt idx="48">
                  <c:v>-8.3962139468566097E-5</c:v>
                </c:pt>
                <c:pt idx="49">
                  <c:v>-8.9272981136533205E-5</c:v>
                </c:pt>
                <c:pt idx="50">
                  <c:v>-9.4832061940418102E-5</c:v>
                </c:pt>
                <c:pt idx="51">
                  <c:v>-1.00644893615791E-4</c:v>
                </c:pt>
                <c:pt idx="52">
                  <c:v>-1.0671671044636799E-4</c:v>
                </c:pt>
                <c:pt idx="53">
                  <c:v>-1.13052441576972E-4</c:v>
                </c:pt>
                <c:pt idx="54">
                  <c:v>-1.1965666372364901E-4</c:v>
                </c:pt>
                <c:pt idx="55">
                  <c:v>-1.2653356537356599E-4</c:v>
                </c:pt>
                <c:pt idx="56">
                  <c:v>-1.3368691335943701E-4</c:v>
                </c:pt>
                <c:pt idx="57">
                  <c:v>-1.41119989828754E-4</c:v>
                </c:pt>
                <c:pt idx="58">
                  <c:v>-1.48835544828361E-4</c:v>
                </c:pt>
                <c:pt idx="59">
                  <c:v>-1.56835736543409E-4</c:v>
                </c:pt>
                <c:pt idx="60">
                  <c:v>-1.65122052326703E-4</c:v>
                </c:pt>
                <c:pt idx="61">
                  <c:v>-1.73695220674174E-4</c:v>
                </c:pt>
                <c:pt idx="62">
                  <c:v>-1.8255512923609699E-4</c:v>
                </c:pt>
                <c:pt idx="63">
                  <c:v>-1.9170071765747701E-4</c:v>
                </c:pt>
                <c:pt idx="64">
                  <c:v>-2.01129873993095E-4</c:v>
                </c:pt>
                <c:pt idx="65">
                  <c:v>-2.1083932905425001E-4</c:v>
                </c:pt>
                <c:pt idx="66">
                  <c:v>-2.2082450479523301E-4</c:v>
                </c:pt>
                <c:pt idx="67">
                  <c:v>-2.3107936975004501E-4</c:v>
                </c:pt>
                <c:pt idx="68">
                  <c:v>-2.4159631155363099E-4</c:v>
                </c:pt>
                <c:pt idx="69">
                  <c:v>-2.52366012949444E-4</c:v>
                </c:pt>
                <c:pt idx="70">
                  <c:v>-2.6337732133875798E-4</c:v>
                </c:pt>
                <c:pt idx="71">
                  <c:v>-2.74617121597414E-4</c:v>
                </c:pt>
                <c:pt idx="72">
                  <c:v>-2.8607026946162698E-4</c:v>
                </c:pt>
                <c:pt idx="73">
                  <c:v>-2.9771951820741302E-4</c:v>
                </c:pt>
                <c:pt idx="74">
                  <c:v>-3.09545538558423E-4</c:v>
                </c:pt>
                <c:pt idx="75">
                  <c:v>-3.21526989385661E-4</c:v>
                </c:pt>
                <c:pt idx="76">
                  <c:v>-3.33640658181461E-4</c:v>
                </c:pt>
                <c:pt idx="77">
                  <c:v>-3.45861696987177E-4</c:v>
                </c:pt>
                <c:pt idx="78">
                  <c:v>-3.5816390010611198E-4</c:v>
                </c:pt>
                <c:pt idx="79">
                  <c:v>-3.7052005811427402E-4</c:v>
                </c:pt>
                <c:pt idx="80">
                  <c:v>-3.8290235268500898E-4</c:v>
                </c:pt>
                <c:pt idx="81">
                  <c:v>-3.9528277849637002E-4</c:v>
                </c:pt>
                <c:pt idx="82">
                  <c:v>-4.0763361453956802E-4</c:v>
                </c:pt>
                <c:pt idx="83">
                  <c:v>-4.1992786415446799E-4</c:v>
                </c:pt>
                <c:pt idx="84">
                  <c:v>-4.3213965930526501E-4</c:v>
                </c:pt>
                <c:pt idx="85">
                  <c:v>-4.4424456245687502E-4</c:v>
                </c:pt>
                <c:pt idx="86">
                  <c:v>-4.5621991923884298E-4</c:v>
                </c:pt>
                <c:pt idx="87">
                  <c:v>-4.6804504578443402E-4</c:v>
                </c:pt>
                <c:pt idx="88">
                  <c:v>-4.7970145565077099E-4</c:v>
                </c:pt>
                <c:pt idx="89">
                  <c:v>-4.9117301815939502E-4</c:v>
                </c:pt>
                <c:pt idx="90">
                  <c:v>-5.0244607603355503E-4</c:v>
                </c:pt>
                <c:pt idx="91">
                  <c:v>-5.1350947882555103E-4</c:v>
                </c:pt>
                <c:pt idx="92">
                  <c:v>-5.2435465742094905E-4</c:v>
                </c:pt>
                <c:pt idx="93">
                  <c:v>-5.3497547280041398E-4</c:v>
                </c:pt>
                <c:pt idx="94">
                  <c:v>-5.4536803037768503E-4</c:v>
                </c:pt>
                <c:pt idx="95">
                  <c:v>-5.5553053037714004E-4</c:v>
                </c:pt>
                <c:pt idx="96">
                  <c:v>-5.65462844069743E-4</c:v>
                </c:pt>
                <c:pt idx="97">
                  <c:v>-5.7516634764491405E-4</c:v>
                </c:pt>
                <c:pt idx="98">
                  <c:v>-5.8464356114270601E-4</c:v>
                </c:pt>
                <c:pt idx="99">
                  <c:v>-5.9389802671820603E-4</c:v>
                </c:pt>
                <c:pt idx="100">
                  <c:v>-6.0293407223219197E-4</c:v>
                </c:pt>
                <c:pt idx="101">
                  <c:v>-6.1175667175886704E-4</c:v>
                </c:pt>
                <c:pt idx="102">
                  <c:v>-6.2037141660436005E-4</c:v>
                </c:pt>
                <c:pt idx="103">
                  <c:v>-6.2878427574978603E-4</c:v>
                </c:pt>
                <c:pt idx="104">
                  <c:v>-6.3700151013796897E-4</c:v>
                </c:pt>
                <c:pt idx="105">
                  <c:v>-6.4502957588616502E-4</c:v>
                </c:pt>
                <c:pt idx="106">
                  <c:v>-6.5287503407795804E-4</c:v>
                </c:pt>
                <c:pt idx="107">
                  <c:v>-6.6054443328203395E-4</c:v>
                </c:pt>
                <c:pt idx="108">
                  <c:v>-6.6804425515221003E-4</c:v>
                </c:pt>
                <c:pt idx="109">
                  <c:v>-6.7538083123614302E-4</c:v>
                </c:pt>
                <c:pt idx="110">
                  <c:v>-6.8256039829815403E-4</c:v>
                </c:pt>
                <c:pt idx="111">
                  <c:v>-6.8958904022316996E-4</c:v>
                </c:pt>
                <c:pt idx="112">
                  <c:v>-6.9647265983056395E-4</c:v>
                </c:pt>
                <c:pt idx="113">
                  <c:v>-7.0321693786397496E-4</c:v>
                </c:pt>
                <c:pt idx="114">
                  <c:v>-7.0982734357282601E-4</c:v>
                </c:pt>
                <c:pt idx="115">
                  <c:v>-7.1630907311819795E-4</c:v>
                </c:pt>
                <c:pt idx="116">
                  <c:v>-7.2266700203292903E-4</c:v>
                </c:pt>
                <c:pt idx="117">
                  <c:v>-7.2890571578577198E-4</c:v>
                </c:pt>
                <c:pt idx="118">
                  <c:v>-7.3502948234527396E-4</c:v>
                </c:pt>
                <c:pt idx="119">
                  <c:v>-7.41042251494668E-4</c:v>
                </c:pt>
                <c:pt idx="120">
                  <c:v>-7.4694761807913299E-4</c:v>
                </c:pt>
                <c:pt idx="121">
                  <c:v>-7.5274886758771599E-4</c:v>
                </c:pt>
                <c:pt idx="122">
                  <c:v>-7.58448977090226E-4</c:v>
                </c:pt>
                <c:pt idx="123">
                  <c:v>-7.6405065991397997E-4</c:v>
                </c:pt>
                <c:pt idx="124">
                  <c:v>-7.6955642023919903E-4</c:v>
                </c:pt>
                <c:pt idx="125">
                  <c:v>-7.7496869624042101E-4</c:v>
                </c:pt>
                <c:pt idx="126">
                  <c:v>-7.8028983897861595E-4</c:v>
                </c:pt>
                <c:pt idx="127">
                  <c:v>-7.8552211955319902E-4</c:v>
                </c:pt>
                <c:pt idx="128">
                  <c:v>-7.9066776457547997E-4</c:v>
                </c:pt>
                <c:pt idx="129">
                  <c:v>-7.95729009756987E-4</c:v>
                </c:pt>
                <c:pt idx="130">
                  <c:v>-8.0070809688921705E-4</c:v>
                </c:pt>
                <c:pt idx="131">
                  <c:v>-8.0560731827569103E-4</c:v>
                </c:pt>
                <c:pt idx="132">
                  <c:v>-8.1042898917234795E-4</c:v>
                </c:pt>
                <c:pt idx="133">
                  <c:v>-8.1517534273724604E-4</c:v>
                </c:pt>
                <c:pt idx="134">
                  <c:v>-8.19848508937284E-4</c:v>
                </c:pt>
                <c:pt idx="135">
                  <c:v>-8.2445035357683199E-4</c:v>
                </c:pt>
                <c:pt idx="136">
                  <c:v>-8.2898241529866202E-4</c:v>
                </c:pt>
                <c:pt idx="137">
                  <c:v>-8.3344591257229999E-4</c:v>
                </c:pt>
                <c:pt idx="138">
                  <c:v>-8.3784177351334602E-4</c:v>
                </c:pt>
                <c:pt idx="139">
                  <c:v>-8.42170703212164E-4</c:v>
                </c:pt>
                <c:pt idx="140">
                  <c:v>-8.4643325732540605E-4</c:v>
                </c:pt>
                <c:pt idx="141">
                  <c:v>-8.5062994342105405E-4</c:v>
                </c:pt>
                <c:pt idx="142">
                  <c:v>-8.5476133800392801E-4</c:v>
                </c:pt>
                <c:pt idx="143">
                  <c:v>-8.5882812569304198E-4</c:v>
                </c:pt>
                <c:pt idx="144">
                  <c:v>-8.6283118805205396E-4</c:v>
                </c:pt>
                <c:pt idx="145">
                  <c:v>-8.6677164237890702E-4</c:v>
                </c:pt>
                <c:pt idx="146">
                  <c:v>-8.7065078362504197E-4</c:v>
                </c:pt>
                <c:pt idx="147">
                  <c:v>-8.7447006395516096E-4</c:v>
                </c:pt>
                <c:pt idx="148">
                  <c:v>-8.7823091979284001E-4</c:v>
                </c:pt>
                <c:pt idx="149">
                  <c:v>-8.8193468362264896E-4</c:v>
                </c:pt>
                <c:pt idx="150">
                  <c:v>-8.8558245375275802E-4</c:v>
                </c:pt>
                <c:pt idx="151">
                  <c:v>-8.89175057229978E-4</c:v>
                </c:pt>
                <c:pt idx="152">
                  <c:v>-8.9271306592258201E-4</c:v>
                </c:pt>
                <c:pt idx="153">
                  <c:v>-8.9619687807368498E-4</c:v>
                </c:pt>
                <c:pt idx="154">
                  <c:v>-8.9962686002078305E-4</c:v>
                </c:pt>
                <c:pt idx="155">
                  <c:v>-9.0300348635626005E-4</c:v>
                </c:pt>
                <c:pt idx="156">
                  <c:v>-9.06327425340857E-4</c:v>
                </c:pt>
                <c:pt idx="157">
                  <c:v>-9.0959960131757004E-4</c:v>
                </c:pt>
                <c:pt idx="158">
                  <c:v>-9.1282117874577802E-4</c:v>
                </c:pt>
                <c:pt idx="159">
                  <c:v>-9.1599355243967998E-4</c:v>
                </c:pt>
                <c:pt idx="160">
                  <c:v>-9.1911825725115995E-4</c:v>
                </c:pt>
                <c:pt idx="161">
                  <c:v>-9.2219689222477303E-4</c:v>
                </c:pt>
                <c:pt idx="162">
                  <c:v>-9.2523107635280601E-4</c:v>
                </c:pt>
                <c:pt idx="163">
                  <c:v>-9.28222404331543E-4</c:v>
                </c:pt>
                <c:pt idx="164">
                  <c:v>-9.3117251063251204E-4</c:v>
                </c:pt>
                <c:pt idx="165">
                  <c:v>-9.3408312696804995E-4</c:v>
                </c:pt>
                <c:pt idx="166">
                  <c:v>-9.3695615386642196E-4</c:v>
                </c:pt>
                <c:pt idx="167">
                  <c:v>-9.3979370270206003E-4</c:v>
                </c:pt>
                <c:pt idx="168">
                  <c:v>-9.4259811865513596E-4</c:v>
                </c:pt>
                <c:pt idx="169">
                  <c:v>-9.4537193793378302E-4</c:v>
                </c:pt>
                <c:pt idx="170">
                  <c:v>-9.4811783012016104E-4</c:v>
                </c:pt>
                <c:pt idx="171">
                  <c:v>-9.5083853850735803E-4</c:v>
                </c:pt>
                <c:pt idx="172">
                  <c:v>-9.5353683495122497E-4</c:v>
                </c:pt>
                <c:pt idx="173">
                  <c:v>-9.5621546660264699E-4</c:v>
                </c:pt>
                <c:pt idx="174">
                  <c:v>-9.5887708425369399E-4</c:v>
                </c:pt>
                <c:pt idx="175">
                  <c:v>-9.6152418416486105E-4</c:v>
                </c:pt>
                <c:pt idx="176">
                  <c:v>-9.6415902202650304E-4</c:v>
                </c:pt>
                <c:pt idx="177">
                  <c:v>-9.6678356958916504E-4</c:v>
                </c:pt>
                <c:pt idx="178">
                  <c:v>-9.6939950629196302E-4</c:v>
                </c:pt>
                <c:pt idx="179">
                  <c:v>-9.7200821846445996E-4</c:v>
                </c:pt>
                <c:pt idx="180">
                  <c:v>-9.7461082338594297E-4</c:v>
                </c:pt>
                <c:pt idx="181">
                  <c:v>-9.7720821328788499E-4</c:v>
                </c:pt>
                <c:pt idx="182">
                  <c:v>-9.7980111112304998E-4</c:v>
                </c:pt>
                <c:pt idx="183">
                  <c:v>-9.8239012549760198E-4</c:v>
                </c:pt>
                <c:pt idx="184">
                  <c:v>-9.8497578132006693E-4</c:v>
                </c:pt>
                <c:pt idx="185">
                  <c:v>-9.8755854963700402E-4</c:v>
                </c:pt>
                <c:pt idx="186">
                  <c:v>-9.9013885727207993E-4</c:v>
                </c:pt>
                <c:pt idx="187">
                  <c:v>-9.9271709042646704E-4</c:v>
                </c:pt>
                <c:pt idx="188">
                  <c:v>-9.9529359107345403E-4</c:v>
                </c:pt>
                <c:pt idx="189">
                  <c:v>-9.9786865421908305E-4</c:v>
                </c:pt>
                <c:pt idx="190">
                  <c:v>-1.0004425293316699E-3</c:v>
                </c:pt>
                <c:pt idx="191">
                  <c:v>-1.00301542555962E-3</c:v>
                </c:pt>
                <c:pt idx="192">
                  <c:v>-1.00558751375398E-3</c:v>
                </c:pt>
                <c:pt idx="193">
                  <c:v>-1.0081589311887701E-3</c:v>
                </c:pt>
                <c:pt idx="194">
                  <c:v>-1.0107297903138501E-3</c:v>
                </c:pt>
                <c:pt idx="195">
                  <c:v>-1.0133001822896399E-3</c:v>
                </c:pt>
                <c:pt idx="196">
                  <c:v>-1.01587018100523E-3</c:v>
                </c:pt>
                <c:pt idx="197">
                  <c:v>-1.01843984731985E-3</c:v>
                </c:pt>
                <c:pt idx="198">
                  <c:v>-1.0210092309417499E-3</c:v>
                </c:pt>
                <c:pt idx="199">
                  <c:v>-1.0235783725758001E-3</c:v>
                </c:pt>
                <c:pt idx="200">
                  <c:v>-1.0261473059905201E-3</c:v>
                </c:pt>
                <c:pt idx="201">
                  <c:v>-1.02871605971709E-3</c:v>
                </c:pt>
                <c:pt idx="202">
                  <c:v>-1.0312846576652501E-3</c:v>
                </c:pt>
                <c:pt idx="203">
                  <c:v>-1.03385312000997E-3</c:v>
                </c:pt>
                <c:pt idx="204">
                  <c:v>-1.0364214639405199E-3</c:v>
                </c:pt>
                <c:pt idx="205">
                  <c:v>-1.03898970408178E-3</c:v>
                </c:pt>
                <c:pt idx="206">
                  <c:v>-1.0415578530819699E-3</c:v>
                </c:pt>
                <c:pt idx="207">
                  <c:v>-1.04412592180587E-3</c:v>
                </c:pt>
                <c:pt idx="208">
                  <c:v>-1.0466939197273199E-3</c:v>
                </c:pt>
                <c:pt idx="209">
                  <c:v>-1.0492618551354101E-3</c:v>
                </c:pt>
                <c:pt idx="210">
                  <c:v>-1.0518297353073101E-3</c:v>
                </c:pt>
                <c:pt idx="211">
                  <c:v>-1.05439756658713E-3</c:v>
                </c:pt>
                <c:pt idx="212">
                  <c:v>-1.0569653545668199E-3</c:v>
                </c:pt>
                <c:pt idx="213">
                  <c:v>-1.0595331041738799E-3</c:v>
                </c:pt>
                <c:pt idx="214">
                  <c:v>-1.0621008197964001E-3</c:v>
                </c:pt>
                <c:pt idx="215">
                  <c:v>-1.06466850532838E-3</c:v>
                </c:pt>
                <c:pt idx="216">
                  <c:v>-1.06723616424074E-3</c:v>
                </c:pt>
                <c:pt idx="217">
                  <c:v>-1.0698037996335599E-3</c:v>
                </c:pt>
                <c:pt idx="218">
                  <c:v>-1.07237141423712E-3</c:v>
                </c:pt>
                <c:pt idx="219">
                  <c:v>-1.07493901049503E-3</c:v>
                </c:pt>
                <c:pt idx="220">
                  <c:v>-1.0775065905335301E-3</c:v>
                </c:pt>
                <c:pt idx="221">
                  <c:v>-1.0800741562261001E-3</c:v>
                </c:pt>
                <c:pt idx="222">
                  <c:v>-1.08264170926341E-3</c:v>
                </c:pt>
                <c:pt idx="223">
                  <c:v>-1.0852092511503099E-3</c:v>
                </c:pt>
                <c:pt idx="224">
                  <c:v>-1.0877767832541099E-3</c:v>
                </c:pt>
                <c:pt idx="225">
                  <c:v>-1.0903443067841201E-3</c:v>
                </c:pt>
                <c:pt idx="226">
                  <c:v>-1.0929118228625999E-3</c:v>
                </c:pt>
                <c:pt idx="227">
                  <c:v>-1.0954793324904799E-3</c:v>
                </c:pt>
                <c:pt idx="228">
                  <c:v>-1.09804683653028E-3</c:v>
                </c:pt>
                <c:pt idx="229">
                  <c:v>-1.1006143357650501E-3</c:v>
                </c:pt>
                <c:pt idx="230">
                  <c:v>-1.10318183086176E-3</c:v>
                </c:pt>
                <c:pt idx="231">
                  <c:v>-1.1057493223886701E-3</c:v>
                </c:pt>
                <c:pt idx="232">
                  <c:v>-1.10831681089469E-3</c:v>
                </c:pt>
                <c:pt idx="233">
                  <c:v>-1.11088429684203E-3</c:v>
                </c:pt>
                <c:pt idx="234">
                  <c:v>-1.1134517805979299E-3</c:v>
                </c:pt>
                <c:pt idx="235">
                  <c:v>-1.1160192624415301E-3</c:v>
                </c:pt>
                <c:pt idx="236">
                  <c:v>-1.1185867426636101E-3</c:v>
                </c:pt>
                <c:pt idx="237">
                  <c:v>-1.12115422160871E-3</c:v>
                </c:pt>
                <c:pt idx="238">
                  <c:v>-1.1237216995551599E-3</c:v>
                </c:pt>
                <c:pt idx="239">
                  <c:v>-1.1262891767194201E-3</c:v>
                </c:pt>
                <c:pt idx="240">
                  <c:v>-1.1288566532229199E-3</c:v>
                </c:pt>
                <c:pt idx="241">
                  <c:v>-1.1314241291731401E-3</c:v>
                </c:pt>
                <c:pt idx="242">
                  <c:v>-1.1339916046897501E-3</c:v>
                </c:pt>
                <c:pt idx="243">
                  <c:v>-1.1365590798941799E-3</c:v>
                </c:pt>
                <c:pt idx="244">
                  <c:v>-1.13912655490441E-3</c:v>
                </c:pt>
                <c:pt idx="245">
                  <c:v>-1.1416940297526599E-3</c:v>
                </c:pt>
                <c:pt idx="246">
                  <c:v>-1.14426150448222E-3</c:v>
                </c:pt>
                <c:pt idx="247">
                  <c:v>-1.1468289791147E-3</c:v>
                </c:pt>
                <c:pt idx="248">
                  <c:v>-1.14939645366241E-3</c:v>
                </c:pt>
                <c:pt idx="249">
                  <c:v>-1.15196392813621E-3</c:v>
                </c:pt>
                <c:pt idx="250">
                  <c:v>-1.1545314025457E-3</c:v>
                </c:pt>
                <c:pt idx="251">
                  <c:v>-1.15709887689948E-3</c:v>
                </c:pt>
                <c:pt idx="252">
                  <c:v>-1.1596663512051901E-3</c:v>
                </c:pt>
                <c:pt idx="253">
                  <c:v>-1.1622338254694601E-3</c:v>
                </c:pt>
                <c:pt idx="254">
                  <c:v>-1.1648012996987101E-3</c:v>
                </c:pt>
                <c:pt idx="255">
                  <c:v>-1.1673687739203601E-3</c:v>
                </c:pt>
                <c:pt idx="256">
                  <c:v>-1.1699362481420101E-3</c:v>
                </c:pt>
                <c:pt idx="257">
                  <c:v>-1.1725037223636601E-3</c:v>
                </c:pt>
                <c:pt idx="258">
                  <c:v>-1.17507119658532E-3</c:v>
                </c:pt>
                <c:pt idx="259">
                  <c:v>-1.17763867080697E-3</c:v>
                </c:pt>
                <c:pt idx="260">
                  <c:v>-1.18020614502862E-3</c:v>
                </c:pt>
                <c:pt idx="261">
                  <c:v>-1.18277361925027E-3</c:v>
                </c:pt>
                <c:pt idx="262">
                  <c:v>-1.18534109347192E-3</c:v>
                </c:pt>
                <c:pt idx="263">
                  <c:v>-1.18790856769358E-3</c:v>
                </c:pt>
                <c:pt idx="264">
                  <c:v>-1.19047604191523E-3</c:v>
                </c:pt>
                <c:pt idx="265">
                  <c:v>-1.1930435161368799E-3</c:v>
                </c:pt>
                <c:pt idx="266">
                  <c:v>-1.1956109903585299E-3</c:v>
                </c:pt>
                <c:pt idx="267">
                  <c:v>-1.1981784645801799E-3</c:v>
                </c:pt>
                <c:pt idx="268">
                  <c:v>-1.2007459388018399E-3</c:v>
                </c:pt>
                <c:pt idx="269">
                  <c:v>-1.2033134130234901E-3</c:v>
                </c:pt>
                <c:pt idx="270">
                  <c:v>-1.2058808872451401E-3</c:v>
                </c:pt>
                <c:pt idx="271">
                  <c:v>-1.2084483614667901E-3</c:v>
                </c:pt>
                <c:pt idx="272">
                  <c:v>-1.21101583568845E-3</c:v>
                </c:pt>
                <c:pt idx="273">
                  <c:v>-1.2135833099101E-3</c:v>
                </c:pt>
                <c:pt idx="274">
                  <c:v>-1.21615078413175E-3</c:v>
                </c:pt>
                <c:pt idx="275">
                  <c:v>-1.2187182583534E-3</c:v>
                </c:pt>
                <c:pt idx="276">
                  <c:v>-1.22128573257506E-3</c:v>
                </c:pt>
                <c:pt idx="277">
                  <c:v>-1.22385320679671E-3</c:v>
                </c:pt>
                <c:pt idx="278">
                  <c:v>-1.22642068101836E-3</c:v>
                </c:pt>
                <c:pt idx="279">
                  <c:v>-1.22898815524001E-3</c:v>
                </c:pt>
                <c:pt idx="280">
                  <c:v>-1.2315556294616599E-3</c:v>
                </c:pt>
                <c:pt idx="281">
                  <c:v>-1.2341231036833199E-3</c:v>
                </c:pt>
                <c:pt idx="282">
                  <c:v>-1.2366905779049699E-3</c:v>
                </c:pt>
                <c:pt idx="283">
                  <c:v>-1.2392580521266201E-3</c:v>
                </c:pt>
                <c:pt idx="284">
                  <c:v>-1.2418255263482701E-3</c:v>
                </c:pt>
                <c:pt idx="285">
                  <c:v>-1.2443930005699301E-3</c:v>
                </c:pt>
                <c:pt idx="286">
                  <c:v>-1.24696047479158E-3</c:v>
                </c:pt>
                <c:pt idx="287">
                  <c:v>-1.24952794901323E-3</c:v>
                </c:pt>
                <c:pt idx="288">
                  <c:v>-1.25209542323488E-3</c:v>
                </c:pt>
                <c:pt idx="289">
                  <c:v>-1.25466289745653E-3</c:v>
                </c:pt>
                <c:pt idx="290">
                  <c:v>-1.25723037167819E-3</c:v>
                </c:pt>
                <c:pt idx="291">
                  <c:v>-1.25979784589984E-3</c:v>
                </c:pt>
                <c:pt idx="292">
                  <c:v>-1.26236532012149E-3</c:v>
                </c:pt>
                <c:pt idx="293">
                  <c:v>-1.26493279434314E-3</c:v>
                </c:pt>
                <c:pt idx="294">
                  <c:v>-1.2675002685647999E-3</c:v>
                </c:pt>
                <c:pt idx="295">
                  <c:v>-1.2700677427864499E-3</c:v>
                </c:pt>
                <c:pt idx="296">
                  <c:v>-1.2726352170080999E-3</c:v>
                </c:pt>
                <c:pt idx="297">
                  <c:v>-1.2752026912297501E-3</c:v>
                </c:pt>
                <c:pt idx="298">
                  <c:v>-1.2777701654514001E-3</c:v>
                </c:pt>
                <c:pt idx="299">
                  <c:v>-1.2803376396730601E-3</c:v>
                </c:pt>
                <c:pt idx="300">
                  <c:v>-1.2829051138947101E-3</c:v>
                </c:pt>
                <c:pt idx="301">
                  <c:v>-1.28547258811636E-3</c:v>
                </c:pt>
                <c:pt idx="302">
                  <c:v>-1.28804006233801E-3</c:v>
                </c:pt>
                <c:pt idx="303">
                  <c:v>-1.29060753655967E-3</c:v>
                </c:pt>
                <c:pt idx="304">
                  <c:v>-1.29317501078132E-3</c:v>
                </c:pt>
                <c:pt idx="305">
                  <c:v>-1.29574248500297E-3</c:v>
                </c:pt>
                <c:pt idx="306">
                  <c:v>-1.29830995922462E-3</c:v>
                </c:pt>
                <c:pt idx="307">
                  <c:v>-1.30087743344627E-3</c:v>
                </c:pt>
                <c:pt idx="308">
                  <c:v>-1.3034449076679299E-3</c:v>
                </c:pt>
                <c:pt idx="309">
                  <c:v>-1.3060123818895799E-3</c:v>
                </c:pt>
                <c:pt idx="310">
                  <c:v>-1.3085798561112299E-3</c:v>
                </c:pt>
                <c:pt idx="311">
                  <c:v>-1.3111473303328799E-3</c:v>
                </c:pt>
                <c:pt idx="312">
                  <c:v>-1.3137148045545301E-3</c:v>
                </c:pt>
                <c:pt idx="313">
                  <c:v>-1.3162822787761901E-3</c:v>
                </c:pt>
                <c:pt idx="314">
                  <c:v>-1.3188497529978401E-3</c:v>
                </c:pt>
                <c:pt idx="315">
                  <c:v>-1.32141722721949E-3</c:v>
                </c:pt>
                <c:pt idx="316">
                  <c:v>-1.32398470144114E-3</c:v>
                </c:pt>
                <c:pt idx="317">
                  <c:v>-1.3265521756628E-3</c:v>
                </c:pt>
                <c:pt idx="318">
                  <c:v>-1.32911964988445E-3</c:v>
                </c:pt>
                <c:pt idx="319">
                  <c:v>-1.3316871241061E-3</c:v>
                </c:pt>
                <c:pt idx="320">
                  <c:v>-1.33425459832775E-3</c:v>
                </c:pt>
                <c:pt idx="321">
                  <c:v>-1.3368220725494099E-3</c:v>
                </c:pt>
                <c:pt idx="322">
                  <c:v>-1.3393895467710599E-3</c:v>
                </c:pt>
                <c:pt idx="323">
                  <c:v>-1.3419570209927099E-3</c:v>
                </c:pt>
                <c:pt idx="324">
                  <c:v>-1.3445244952143599E-3</c:v>
                </c:pt>
                <c:pt idx="325">
                  <c:v>-1.3470919694360099E-3</c:v>
                </c:pt>
                <c:pt idx="326">
                  <c:v>-1.3496594436576701E-3</c:v>
                </c:pt>
                <c:pt idx="327">
                  <c:v>-1.3522269178793201E-3</c:v>
                </c:pt>
                <c:pt idx="328">
                  <c:v>-1.3547943921009701E-3</c:v>
                </c:pt>
                <c:pt idx="329">
                  <c:v>-1.35736186632262E-3</c:v>
                </c:pt>
                <c:pt idx="330">
                  <c:v>-1.35992934054427E-3</c:v>
                </c:pt>
                <c:pt idx="331">
                  <c:v>-1.36249681476593E-3</c:v>
                </c:pt>
                <c:pt idx="332">
                  <c:v>-1.36506428898758E-3</c:v>
                </c:pt>
                <c:pt idx="333">
                  <c:v>-1.36763176320923E-3</c:v>
                </c:pt>
                <c:pt idx="334">
                  <c:v>-1.37019923743088E-3</c:v>
                </c:pt>
                <c:pt idx="335">
                  <c:v>-1.3727667116525399E-3</c:v>
                </c:pt>
                <c:pt idx="336">
                  <c:v>-1.3753341858741899E-3</c:v>
                </c:pt>
                <c:pt idx="337">
                  <c:v>-1.3779016600958399E-3</c:v>
                </c:pt>
                <c:pt idx="338">
                  <c:v>-1.3804691343174899E-3</c:v>
                </c:pt>
                <c:pt idx="339">
                  <c:v>-1.3830366085391501E-3</c:v>
                </c:pt>
                <c:pt idx="340">
                  <c:v>-1.3856040827608001E-3</c:v>
                </c:pt>
                <c:pt idx="341">
                  <c:v>-1.3881715569824501E-3</c:v>
                </c:pt>
                <c:pt idx="342">
                  <c:v>-1.3907390312041001E-3</c:v>
                </c:pt>
                <c:pt idx="343">
                  <c:v>-1.3933065054257501E-3</c:v>
                </c:pt>
                <c:pt idx="344">
                  <c:v>-1.39587397964741E-3</c:v>
                </c:pt>
                <c:pt idx="345">
                  <c:v>-1.39844145386906E-3</c:v>
                </c:pt>
                <c:pt idx="346">
                  <c:v>-1.40100892809071E-3</c:v>
                </c:pt>
                <c:pt idx="347">
                  <c:v>-1.40357640231236E-3</c:v>
                </c:pt>
                <c:pt idx="348">
                  <c:v>-1.40614387653402E-3</c:v>
                </c:pt>
                <c:pt idx="349">
                  <c:v>-1.4087113507556699E-3</c:v>
                </c:pt>
                <c:pt idx="350">
                  <c:v>-1.4112788249773199E-3</c:v>
                </c:pt>
                <c:pt idx="351">
                  <c:v>-1.4138462991989699E-3</c:v>
                </c:pt>
                <c:pt idx="352">
                  <c:v>-1.4164137734206199E-3</c:v>
                </c:pt>
                <c:pt idx="353">
                  <c:v>-1.4189812476422801E-3</c:v>
                </c:pt>
                <c:pt idx="354">
                  <c:v>-1.4215487218639301E-3</c:v>
                </c:pt>
                <c:pt idx="355">
                  <c:v>-1.4241161960855801E-3</c:v>
                </c:pt>
                <c:pt idx="356">
                  <c:v>-1.4266836703072301E-3</c:v>
                </c:pt>
                <c:pt idx="357">
                  <c:v>-1.4292511445288801E-3</c:v>
                </c:pt>
                <c:pt idx="358">
                  <c:v>-1.43181861875054E-3</c:v>
                </c:pt>
                <c:pt idx="359">
                  <c:v>-1.43438609297219E-3</c:v>
                </c:pt>
                <c:pt idx="360">
                  <c:v>-1.43695356719384E-3</c:v>
                </c:pt>
                <c:pt idx="361">
                  <c:v>-1.43952104141549E-3</c:v>
                </c:pt>
                <c:pt idx="362">
                  <c:v>-1.44208851563715E-3</c:v>
                </c:pt>
                <c:pt idx="363">
                  <c:v>-1.4446559898587999E-3</c:v>
                </c:pt>
                <c:pt idx="364">
                  <c:v>-1.4472234640804499E-3</c:v>
                </c:pt>
                <c:pt idx="365">
                  <c:v>-1.4497909383020999E-3</c:v>
                </c:pt>
                <c:pt idx="366">
                  <c:v>-1.4523584125237499E-3</c:v>
                </c:pt>
                <c:pt idx="367">
                  <c:v>-1.4549258867454101E-3</c:v>
                </c:pt>
                <c:pt idx="368">
                  <c:v>-1.4574933609670601E-3</c:v>
                </c:pt>
                <c:pt idx="369">
                  <c:v>-1.4600608351887101E-3</c:v>
                </c:pt>
                <c:pt idx="370">
                  <c:v>-1.4626283094103601E-3</c:v>
                </c:pt>
                <c:pt idx="371">
                  <c:v>-1.4651957836320101E-3</c:v>
                </c:pt>
                <c:pt idx="372">
                  <c:v>-1.46776325785367E-3</c:v>
                </c:pt>
                <c:pt idx="373">
                  <c:v>-1.47033073207532E-3</c:v>
                </c:pt>
                <c:pt idx="374">
                  <c:v>-1.47289820629697E-3</c:v>
                </c:pt>
                <c:pt idx="375">
                  <c:v>-1.47546568051862E-3</c:v>
                </c:pt>
                <c:pt idx="376">
                  <c:v>-1.47803315474028E-3</c:v>
                </c:pt>
                <c:pt idx="377">
                  <c:v>-1.4806006289619299E-3</c:v>
                </c:pt>
                <c:pt idx="378">
                  <c:v>-1.4831681031835799E-3</c:v>
                </c:pt>
                <c:pt idx="379">
                  <c:v>-1.4857355774052299E-3</c:v>
                </c:pt>
                <c:pt idx="380">
                  <c:v>-1.4883030516268799E-3</c:v>
                </c:pt>
                <c:pt idx="381">
                  <c:v>-1.4908705258485401E-3</c:v>
                </c:pt>
                <c:pt idx="382">
                  <c:v>-1.4934380000701901E-3</c:v>
                </c:pt>
                <c:pt idx="383">
                  <c:v>-1.4960054742918401E-3</c:v>
                </c:pt>
                <c:pt idx="384">
                  <c:v>-1.4985729485134901E-3</c:v>
                </c:pt>
                <c:pt idx="385">
                  <c:v>-1.50114042273515E-3</c:v>
                </c:pt>
                <c:pt idx="386">
                  <c:v>-1.5037078969568E-3</c:v>
                </c:pt>
                <c:pt idx="387">
                  <c:v>-1.50627537117845E-3</c:v>
                </c:pt>
                <c:pt idx="388">
                  <c:v>-1.5088428454001E-3</c:v>
                </c:pt>
                <c:pt idx="389">
                  <c:v>-1.51141031962175E-3</c:v>
                </c:pt>
                <c:pt idx="390">
                  <c:v>-1.51397779384341E-3</c:v>
                </c:pt>
                <c:pt idx="391">
                  <c:v>-1.51654526806506E-3</c:v>
                </c:pt>
                <c:pt idx="392">
                  <c:v>-1.5191127422867099E-3</c:v>
                </c:pt>
                <c:pt idx="393">
                  <c:v>-1.5216802165083599E-3</c:v>
                </c:pt>
                <c:pt idx="394">
                  <c:v>-1.5242476907300099E-3</c:v>
                </c:pt>
                <c:pt idx="395">
                  <c:v>-1.5268151649516701E-3</c:v>
                </c:pt>
                <c:pt idx="396">
                  <c:v>-1.5293826391733201E-3</c:v>
                </c:pt>
                <c:pt idx="397">
                  <c:v>-1.5319501133949701E-3</c:v>
                </c:pt>
                <c:pt idx="398">
                  <c:v>-1.5345175876166201E-3</c:v>
                </c:pt>
                <c:pt idx="399">
                  <c:v>-1.5370850618382701E-3</c:v>
                </c:pt>
                <c:pt idx="400">
                  <c:v>-1.53965253605993E-3</c:v>
                </c:pt>
                <c:pt idx="401">
                  <c:v>-1.54222001028158E-3</c:v>
                </c:pt>
                <c:pt idx="402">
                  <c:v>-1.54478748450323E-3</c:v>
                </c:pt>
                <c:pt idx="403">
                  <c:v>-1.54735495872488E-3</c:v>
                </c:pt>
                <c:pt idx="404">
                  <c:v>-1.54992243294654E-3</c:v>
                </c:pt>
                <c:pt idx="405">
                  <c:v>-1.55248990716819E-3</c:v>
                </c:pt>
                <c:pt idx="406">
                  <c:v>-1.5550573813898399E-3</c:v>
                </c:pt>
                <c:pt idx="407">
                  <c:v>-1.5576248556114899E-3</c:v>
                </c:pt>
                <c:pt idx="408">
                  <c:v>-1.5601923298331399E-3</c:v>
                </c:pt>
                <c:pt idx="409">
                  <c:v>-1.5627598040548001E-3</c:v>
                </c:pt>
                <c:pt idx="410">
                  <c:v>-1.5653272782764501E-3</c:v>
                </c:pt>
                <c:pt idx="411">
                  <c:v>-1.5678947524981001E-3</c:v>
                </c:pt>
                <c:pt idx="412">
                  <c:v>-1.5704622267197501E-3</c:v>
                </c:pt>
                <c:pt idx="413">
                  <c:v>-1.5730297009414001E-3</c:v>
                </c:pt>
                <c:pt idx="414">
                  <c:v>-1.57559717516306E-3</c:v>
                </c:pt>
                <c:pt idx="415">
                  <c:v>-1.57816464938471E-3</c:v>
                </c:pt>
                <c:pt idx="416">
                  <c:v>-1.58073212360636E-3</c:v>
                </c:pt>
                <c:pt idx="417">
                  <c:v>-1.58329959782801E-3</c:v>
                </c:pt>
                <c:pt idx="418">
                  <c:v>-1.58586707204966E-3</c:v>
                </c:pt>
                <c:pt idx="419">
                  <c:v>-1.58843454627132E-3</c:v>
                </c:pt>
                <c:pt idx="420">
                  <c:v>-1.5910020204929699E-3</c:v>
                </c:pt>
                <c:pt idx="421">
                  <c:v>-1.5935694947146199E-3</c:v>
                </c:pt>
                <c:pt idx="422">
                  <c:v>-1.5961369689362699E-3</c:v>
                </c:pt>
                <c:pt idx="423">
                  <c:v>-1.5987044431579299E-3</c:v>
                </c:pt>
                <c:pt idx="424">
                  <c:v>-1.6012719173795801E-3</c:v>
                </c:pt>
                <c:pt idx="425">
                  <c:v>-1.6038393916012301E-3</c:v>
                </c:pt>
                <c:pt idx="426">
                  <c:v>-1.6064068658228801E-3</c:v>
                </c:pt>
                <c:pt idx="427">
                  <c:v>-1.6089743400445301E-3</c:v>
                </c:pt>
                <c:pt idx="428">
                  <c:v>-1.61154181426619E-3</c:v>
                </c:pt>
                <c:pt idx="429">
                  <c:v>-1.61410928848784E-3</c:v>
                </c:pt>
                <c:pt idx="430">
                  <c:v>-1.61667676270949E-3</c:v>
                </c:pt>
                <c:pt idx="431">
                  <c:v>-1.61924423693114E-3</c:v>
                </c:pt>
                <c:pt idx="432">
                  <c:v>-1.62181171115279E-3</c:v>
                </c:pt>
                <c:pt idx="433">
                  <c:v>-1.62437918537445E-3</c:v>
                </c:pt>
                <c:pt idx="434">
                  <c:v>-1.6269466595961E-3</c:v>
                </c:pt>
                <c:pt idx="435">
                  <c:v>-1.6295141338177499E-3</c:v>
                </c:pt>
                <c:pt idx="436">
                  <c:v>-1.6320816080393999E-3</c:v>
                </c:pt>
                <c:pt idx="437">
                  <c:v>-1.6346490822610499E-3</c:v>
                </c:pt>
                <c:pt idx="438">
                  <c:v>-1.6372165564827101E-3</c:v>
                </c:pt>
                <c:pt idx="439">
                  <c:v>-1.6397840307043601E-3</c:v>
                </c:pt>
                <c:pt idx="440">
                  <c:v>-1.6423515049260101E-3</c:v>
                </c:pt>
                <c:pt idx="441">
                  <c:v>-1.6449189791476601E-3</c:v>
                </c:pt>
                <c:pt idx="442">
                  <c:v>-1.6474864533693101E-3</c:v>
                </c:pt>
                <c:pt idx="443">
                  <c:v>-1.65005392759097E-3</c:v>
                </c:pt>
                <c:pt idx="444">
                  <c:v>-1.65262140181262E-3</c:v>
                </c:pt>
                <c:pt idx="445">
                  <c:v>-1.65518887603427E-3</c:v>
                </c:pt>
                <c:pt idx="446">
                  <c:v>-1.65775635025592E-3</c:v>
                </c:pt>
                <c:pt idx="447">
                  <c:v>-1.66032382447758E-3</c:v>
                </c:pt>
                <c:pt idx="448">
                  <c:v>-1.66289129869923E-3</c:v>
                </c:pt>
                <c:pt idx="449">
                  <c:v>-1.6654587729208799E-3</c:v>
                </c:pt>
                <c:pt idx="450">
                  <c:v>-1.6680262471425299E-3</c:v>
                </c:pt>
                <c:pt idx="451">
                  <c:v>-1.6705937213641799E-3</c:v>
                </c:pt>
                <c:pt idx="452">
                  <c:v>-1.6731611955858299E-3</c:v>
                </c:pt>
                <c:pt idx="453">
                  <c:v>-1.6757286698074901E-3</c:v>
                </c:pt>
                <c:pt idx="454">
                  <c:v>-1.6782961440291401E-3</c:v>
                </c:pt>
                <c:pt idx="455">
                  <c:v>-1.6808636182507901E-3</c:v>
                </c:pt>
                <c:pt idx="456">
                  <c:v>-1.6834310924724401E-3</c:v>
                </c:pt>
                <c:pt idx="457">
                  <c:v>-1.6859985666941E-3</c:v>
                </c:pt>
                <c:pt idx="458">
                  <c:v>-1.68856604091575E-3</c:v>
                </c:pt>
                <c:pt idx="459">
                  <c:v>-1.6911335151374E-3</c:v>
                </c:pt>
                <c:pt idx="460">
                  <c:v>-1.69370098935905E-3</c:v>
                </c:pt>
                <c:pt idx="461">
                  <c:v>-1.69626846358071E-3</c:v>
                </c:pt>
                <c:pt idx="462">
                  <c:v>-1.69883593780236E-3</c:v>
                </c:pt>
                <c:pt idx="463">
                  <c:v>-1.7014034120240099E-3</c:v>
                </c:pt>
                <c:pt idx="464">
                  <c:v>-1.7039708862456599E-3</c:v>
                </c:pt>
                <c:pt idx="465">
                  <c:v>-1.7065383604673099E-3</c:v>
                </c:pt>
                <c:pt idx="466">
                  <c:v>-1.7091058346889599E-3</c:v>
                </c:pt>
                <c:pt idx="467">
                  <c:v>-1.7116733089106201E-3</c:v>
                </c:pt>
                <c:pt idx="468">
                  <c:v>-1.7142407831322701E-3</c:v>
                </c:pt>
                <c:pt idx="469">
                  <c:v>-1.7168082573539201E-3</c:v>
                </c:pt>
                <c:pt idx="470">
                  <c:v>-1.7193757315755701E-3</c:v>
                </c:pt>
                <c:pt idx="471">
                  <c:v>-1.72194320579723E-3</c:v>
                </c:pt>
                <c:pt idx="472">
                  <c:v>-1.72451068001888E-3</c:v>
                </c:pt>
                <c:pt idx="473">
                  <c:v>-1.72707815424053E-3</c:v>
                </c:pt>
                <c:pt idx="474">
                  <c:v>-1.72964562846218E-3</c:v>
                </c:pt>
                <c:pt idx="475">
                  <c:v>-1.73221310268383E-3</c:v>
                </c:pt>
                <c:pt idx="476">
                  <c:v>-1.73478057690549E-3</c:v>
                </c:pt>
                <c:pt idx="477">
                  <c:v>-1.73734805112714E-3</c:v>
                </c:pt>
                <c:pt idx="478">
                  <c:v>-1.7399155253487899E-3</c:v>
                </c:pt>
                <c:pt idx="479">
                  <c:v>-1.7424829995704399E-3</c:v>
                </c:pt>
                <c:pt idx="480">
                  <c:v>-1.7450504737920999E-3</c:v>
                </c:pt>
                <c:pt idx="481">
                  <c:v>-1.7476179480137501E-3</c:v>
                </c:pt>
                <c:pt idx="482">
                  <c:v>-1.7501854222354001E-3</c:v>
                </c:pt>
                <c:pt idx="483">
                  <c:v>-1.7527528964570501E-3</c:v>
                </c:pt>
                <c:pt idx="484">
                  <c:v>-1.7553203706787001E-3</c:v>
                </c:pt>
                <c:pt idx="485">
                  <c:v>-1.75788784490036E-3</c:v>
                </c:pt>
                <c:pt idx="486">
                  <c:v>-1.76045531912201E-3</c:v>
                </c:pt>
                <c:pt idx="487">
                  <c:v>-1.76302279334366E-3</c:v>
                </c:pt>
                <c:pt idx="488">
                  <c:v>-1.76559026756531E-3</c:v>
                </c:pt>
                <c:pt idx="489">
                  <c:v>-1.76815774178696E-3</c:v>
                </c:pt>
                <c:pt idx="490">
                  <c:v>-1.77072521600862E-3</c:v>
                </c:pt>
                <c:pt idx="491">
                  <c:v>-1.77329269023027E-3</c:v>
                </c:pt>
                <c:pt idx="492">
                  <c:v>-1.7758601644519199E-3</c:v>
                </c:pt>
                <c:pt idx="493">
                  <c:v>-1.7784276386735699E-3</c:v>
                </c:pt>
                <c:pt idx="494">
                  <c:v>-1.7809951128952199E-3</c:v>
                </c:pt>
                <c:pt idx="495">
                  <c:v>-1.7835625871168801E-3</c:v>
                </c:pt>
                <c:pt idx="496">
                  <c:v>-1.7861300613385301E-3</c:v>
                </c:pt>
                <c:pt idx="497">
                  <c:v>-1.7886975355601801E-3</c:v>
                </c:pt>
                <c:pt idx="498">
                  <c:v>-1.7912650097818301E-3</c:v>
                </c:pt>
                <c:pt idx="499">
                  <c:v>-1.7938324840034801E-3</c:v>
                </c:pt>
                <c:pt idx="500">
                  <c:v>-1.79639995822514E-3</c:v>
                </c:pt>
                <c:pt idx="501">
                  <c:v>-1.79896743244679E-3</c:v>
                </c:pt>
                <c:pt idx="502">
                  <c:v>-1.80153490666844E-3</c:v>
                </c:pt>
                <c:pt idx="503">
                  <c:v>-1.80410238089009E-3</c:v>
                </c:pt>
                <c:pt idx="504">
                  <c:v>-1.80666985511174E-3</c:v>
                </c:pt>
                <c:pt idx="505">
                  <c:v>-1.8092373293334E-3</c:v>
                </c:pt>
                <c:pt idx="506">
                  <c:v>-1.8118048035550499E-3</c:v>
                </c:pt>
                <c:pt idx="507">
                  <c:v>-1.8143722777766999E-3</c:v>
                </c:pt>
                <c:pt idx="508">
                  <c:v>-1.8169397519983499E-3</c:v>
                </c:pt>
                <c:pt idx="509">
                  <c:v>-1.8195072262200099E-3</c:v>
                </c:pt>
                <c:pt idx="510">
                  <c:v>-1.8220747004416601E-3</c:v>
                </c:pt>
                <c:pt idx="511">
                  <c:v>-1.8246421746633101E-3</c:v>
                </c:pt>
                <c:pt idx="512">
                  <c:v>-1.8272096488849601E-3</c:v>
                </c:pt>
                <c:pt idx="513">
                  <c:v>-1.8297771231066101E-3</c:v>
                </c:pt>
                <c:pt idx="514">
                  <c:v>-1.83234459732827E-3</c:v>
                </c:pt>
                <c:pt idx="515">
                  <c:v>-1.83491207154992E-3</c:v>
                </c:pt>
                <c:pt idx="516">
                  <c:v>-1.83747954577157E-3</c:v>
                </c:pt>
                <c:pt idx="517">
                  <c:v>-1.84004701999322E-3</c:v>
                </c:pt>
                <c:pt idx="518">
                  <c:v>-1.84261449421487E-3</c:v>
                </c:pt>
                <c:pt idx="519">
                  <c:v>-1.84518196843653E-3</c:v>
                </c:pt>
                <c:pt idx="520">
                  <c:v>-1.84774944265818E-3</c:v>
                </c:pt>
                <c:pt idx="521">
                  <c:v>-1.8503169168798299E-3</c:v>
                </c:pt>
                <c:pt idx="522">
                  <c:v>-1.8528843911014799E-3</c:v>
                </c:pt>
                <c:pt idx="523">
                  <c:v>-1.8554518653231399E-3</c:v>
                </c:pt>
                <c:pt idx="524">
                  <c:v>-1.8580193395447901E-3</c:v>
                </c:pt>
                <c:pt idx="525">
                  <c:v>-1.8605868137664401E-3</c:v>
                </c:pt>
                <c:pt idx="526">
                  <c:v>-1.8631542879880901E-3</c:v>
                </c:pt>
                <c:pt idx="527">
                  <c:v>-1.8657217622097401E-3</c:v>
                </c:pt>
                <c:pt idx="528">
                  <c:v>-1.8682892364314E-3</c:v>
                </c:pt>
                <c:pt idx="529">
                  <c:v>-1.87085671065305E-3</c:v>
                </c:pt>
                <c:pt idx="530">
                  <c:v>-1.8734241848747E-3</c:v>
                </c:pt>
                <c:pt idx="531">
                  <c:v>-1.87599165909635E-3</c:v>
                </c:pt>
                <c:pt idx="532">
                  <c:v>-1.878559133318E-3</c:v>
                </c:pt>
                <c:pt idx="533">
                  <c:v>-1.88112660753966E-3</c:v>
                </c:pt>
                <c:pt idx="534">
                  <c:v>-1.88369408176131E-3</c:v>
                </c:pt>
                <c:pt idx="535">
                  <c:v>-1.8862615559829599E-3</c:v>
                </c:pt>
                <c:pt idx="536">
                  <c:v>-1.8888290302046099E-3</c:v>
                </c:pt>
                <c:pt idx="537">
                  <c:v>-1.8913965044262599E-3</c:v>
                </c:pt>
                <c:pt idx="538">
                  <c:v>-1.8939639786479201E-3</c:v>
                </c:pt>
                <c:pt idx="539">
                  <c:v>-1.8965314528695701E-3</c:v>
                </c:pt>
                <c:pt idx="540">
                  <c:v>-1.8990989270912201E-3</c:v>
                </c:pt>
                <c:pt idx="541">
                  <c:v>-1.9016664013128701E-3</c:v>
                </c:pt>
                <c:pt idx="542">
                  <c:v>-1.90423387553453E-3</c:v>
                </c:pt>
                <c:pt idx="543">
                  <c:v>-1.90680134975618E-3</c:v>
                </c:pt>
                <c:pt idx="544">
                  <c:v>-1.90936882397783E-3</c:v>
                </c:pt>
                <c:pt idx="545">
                  <c:v>-1.91193629819948E-3</c:v>
                </c:pt>
                <c:pt idx="546">
                  <c:v>-1.91450377242113E-3</c:v>
                </c:pt>
                <c:pt idx="547">
                  <c:v>-1.91707124664279E-3</c:v>
                </c:pt>
                <c:pt idx="548">
                  <c:v>-1.91963872086444E-3</c:v>
                </c:pt>
                <c:pt idx="549">
                  <c:v>-1.9222061950860899E-3</c:v>
                </c:pt>
                <c:pt idx="550">
                  <c:v>-1.9247736693077399E-3</c:v>
                </c:pt>
                <c:pt idx="551">
                  <c:v>-1.9273411435293899E-3</c:v>
                </c:pt>
                <c:pt idx="552">
                  <c:v>-1.9299086177510499E-3</c:v>
                </c:pt>
                <c:pt idx="553">
                  <c:v>-1.9324760919727001E-3</c:v>
                </c:pt>
                <c:pt idx="554">
                  <c:v>-1.9350435661943501E-3</c:v>
                </c:pt>
                <c:pt idx="555">
                  <c:v>-1.9376110404160001E-3</c:v>
                </c:pt>
                <c:pt idx="556">
                  <c:v>-1.9401785146376501E-3</c:v>
                </c:pt>
                <c:pt idx="557">
                  <c:v>-1.94274598885931E-3</c:v>
                </c:pt>
                <c:pt idx="558">
                  <c:v>-1.94531346308096E-3</c:v>
                </c:pt>
                <c:pt idx="559">
                  <c:v>-1.94788093730261E-3</c:v>
                </c:pt>
                <c:pt idx="560">
                  <c:v>-1.95044841152426E-3</c:v>
                </c:pt>
                <c:pt idx="561">
                  <c:v>-1.95301588574591E-3</c:v>
                </c:pt>
                <c:pt idx="562">
                  <c:v>-1.95558335996757E-3</c:v>
                </c:pt>
                <c:pt idx="563">
                  <c:v>-1.95815083418922E-3</c:v>
                </c:pt>
                <c:pt idx="564">
                  <c:v>-1.9607183084108699E-3</c:v>
                </c:pt>
                <c:pt idx="565">
                  <c:v>-1.9632857826325199E-3</c:v>
                </c:pt>
                <c:pt idx="566">
                  <c:v>-1.9658532568541699E-3</c:v>
                </c:pt>
                <c:pt idx="567">
                  <c:v>-1.9684207310758299E-3</c:v>
                </c:pt>
                <c:pt idx="568">
                  <c:v>-1.9709882052974799E-3</c:v>
                </c:pt>
                <c:pt idx="569">
                  <c:v>-1.9735556795191299E-3</c:v>
                </c:pt>
                <c:pt idx="570">
                  <c:v>-1.9761231537407799E-3</c:v>
                </c:pt>
                <c:pt idx="571">
                  <c:v>-1.9786906279624398E-3</c:v>
                </c:pt>
                <c:pt idx="572">
                  <c:v>-1.9812581021840898E-3</c:v>
                </c:pt>
                <c:pt idx="573">
                  <c:v>-1.9838255764057398E-3</c:v>
                </c:pt>
                <c:pt idx="574">
                  <c:v>-1.9863930506273898E-3</c:v>
                </c:pt>
                <c:pt idx="575">
                  <c:v>-1.9889605248490398E-3</c:v>
                </c:pt>
                <c:pt idx="576">
                  <c:v>-1.9915279990707002E-3</c:v>
                </c:pt>
                <c:pt idx="577">
                  <c:v>-1.9940954732923502E-3</c:v>
                </c:pt>
                <c:pt idx="578">
                  <c:v>-1.9966629475140002E-3</c:v>
                </c:pt>
                <c:pt idx="579">
                  <c:v>-1.9992304217356502E-3</c:v>
                </c:pt>
                <c:pt idx="580">
                  <c:v>-2.0017978959573101E-3</c:v>
                </c:pt>
                <c:pt idx="581">
                  <c:v>-2.0043653701789601E-3</c:v>
                </c:pt>
                <c:pt idx="582">
                  <c:v>-2.0069328444006101E-3</c:v>
                </c:pt>
                <c:pt idx="583">
                  <c:v>-2.0095003186222601E-3</c:v>
                </c:pt>
                <c:pt idx="584">
                  <c:v>-2.0120677928439101E-3</c:v>
                </c:pt>
                <c:pt idx="585">
                  <c:v>-2.01463526706557E-3</c:v>
                </c:pt>
                <c:pt idx="586">
                  <c:v>-2.01720274128722E-3</c:v>
                </c:pt>
                <c:pt idx="587">
                  <c:v>-2.01977021550887E-3</c:v>
                </c:pt>
                <c:pt idx="588">
                  <c:v>-2.02233768973052E-3</c:v>
                </c:pt>
                <c:pt idx="589">
                  <c:v>-2.02490516395217E-3</c:v>
                </c:pt>
                <c:pt idx="590">
                  <c:v>-2.02747263817383E-3</c:v>
                </c:pt>
                <c:pt idx="591">
                  <c:v>-2.03004011239548E-3</c:v>
                </c:pt>
                <c:pt idx="592">
                  <c:v>-2.0326075866171299E-3</c:v>
                </c:pt>
                <c:pt idx="593">
                  <c:v>-2.0351750608387799E-3</c:v>
                </c:pt>
                <c:pt idx="594">
                  <c:v>-2.0377425350604299E-3</c:v>
                </c:pt>
                <c:pt idx="595">
                  <c:v>-2.0403100092820899E-3</c:v>
                </c:pt>
                <c:pt idx="596">
                  <c:v>-2.0428774835037399E-3</c:v>
                </c:pt>
                <c:pt idx="597">
                  <c:v>-2.0454449577253899E-3</c:v>
                </c:pt>
                <c:pt idx="598">
                  <c:v>-2.0480124319470399E-3</c:v>
                </c:pt>
                <c:pt idx="599">
                  <c:v>-2.0505799061686899E-3</c:v>
                </c:pt>
                <c:pt idx="600">
                  <c:v>-2.0531473803903498E-3</c:v>
                </c:pt>
                <c:pt idx="601">
                  <c:v>-2.0557148546119998E-3</c:v>
                </c:pt>
                <c:pt idx="602">
                  <c:v>-2.0582823288336498E-3</c:v>
                </c:pt>
                <c:pt idx="603">
                  <c:v>-2.0608498030552998E-3</c:v>
                </c:pt>
                <c:pt idx="604">
                  <c:v>-2.0634172772769602E-3</c:v>
                </c:pt>
                <c:pt idx="605">
                  <c:v>-2.0659847514986102E-3</c:v>
                </c:pt>
                <c:pt idx="606">
                  <c:v>-2.0685522257202602E-3</c:v>
                </c:pt>
                <c:pt idx="607">
                  <c:v>-2.0711196999419102E-3</c:v>
                </c:pt>
                <c:pt idx="608">
                  <c:v>-2.0736871741635601E-3</c:v>
                </c:pt>
                <c:pt idx="609">
                  <c:v>-2.0762546483852201E-3</c:v>
                </c:pt>
                <c:pt idx="610">
                  <c:v>-2.0788221226068701E-3</c:v>
                </c:pt>
                <c:pt idx="611">
                  <c:v>-2.0813895968285201E-3</c:v>
                </c:pt>
                <c:pt idx="612">
                  <c:v>-2.0839570710501701E-3</c:v>
                </c:pt>
                <c:pt idx="613">
                  <c:v>-2.0865245452718201E-3</c:v>
                </c:pt>
                <c:pt idx="614">
                  <c:v>-2.08909201949348E-3</c:v>
                </c:pt>
                <c:pt idx="615">
                  <c:v>-2.09165949371513E-3</c:v>
                </c:pt>
                <c:pt idx="616">
                  <c:v>-2.09422696793678E-3</c:v>
                </c:pt>
                <c:pt idx="617">
                  <c:v>-2.09679444215843E-3</c:v>
                </c:pt>
                <c:pt idx="618">
                  <c:v>-2.09936191638008E-3</c:v>
                </c:pt>
                <c:pt idx="619">
                  <c:v>-2.10192939060174E-3</c:v>
                </c:pt>
                <c:pt idx="620">
                  <c:v>-2.10449686482339E-3</c:v>
                </c:pt>
                <c:pt idx="621">
                  <c:v>-2.1070643390450399E-3</c:v>
                </c:pt>
                <c:pt idx="622">
                  <c:v>-2.1096318132666899E-3</c:v>
                </c:pt>
                <c:pt idx="623">
                  <c:v>-2.1121992874883499E-3</c:v>
                </c:pt>
                <c:pt idx="624">
                  <c:v>-2.1147667617099999E-3</c:v>
                </c:pt>
                <c:pt idx="625">
                  <c:v>-2.1173342359316499E-3</c:v>
                </c:pt>
                <c:pt idx="626">
                  <c:v>-2.1199017101532999E-3</c:v>
                </c:pt>
                <c:pt idx="627">
                  <c:v>-2.1224691843749499E-3</c:v>
                </c:pt>
                <c:pt idx="628">
                  <c:v>-2.1250366585966098E-3</c:v>
                </c:pt>
                <c:pt idx="629">
                  <c:v>-2.1276041328182598E-3</c:v>
                </c:pt>
                <c:pt idx="630">
                  <c:v>-2.1301716070399098E-3</c:v>
                </c:pt>
                <c:pt idx="631">
                  <c:v>-2.1327390812615598E-3</c:v>
                </c:pt>
                <c:pt idx="632">
                  <c:v>-2.1353065554832098E-3</c:v>
                </c:pt>
                <c:pt idx="633">
                  <c:v>-2.1378740297048702E-3</c:v>
                </c:pt>
                <c:pt idx="634">
                  <c:v>-2.1404415039265202E-3</c:v>
                </c:pt>
                <c:pt idx="635">
                  <c:v>-2.1430089781481702E-3</c:v>
                </c:pt>
                <c:pt idx="636">
                  <c:v>-2.1455764523698301E-3</c:v>
                </c:pt>
                <c:pt idx="637">
                  <c:v>-2.1481439265914801E-3</c:v>
                </c:pt>
                <c:pt idx="638">
                  <c:v>-2.1507114008131301E-3</c:v>
                </c:pt>
                <c:pt idx="639">
                  <c:v>-2.1532788750347801E-3</c:v>
                </c:pt>
                <c:pt idx="640">
                  <c:v>-2.1558463492564301E-3</c:v>
                </c:pt>
                <c:pt idx="641">
                  <c:v>-2.1584138234780801E-3</c:v>
                </c:pt>
                <c:pt idx="642">
                  <c:v>-2.16098129769974E-3</c:v>
                </c:pt>
                <c:pt idx="643">
                  <c:v>-2.16354877192139E-3</c:v>
                </c:pt>
                <c:pt idx="644">
                  <c:v>-2.16611624614304E-3</c:v>
                </c:pt>
                <c:pt idx="645">
                  <c:v>-2.16868372036469E-3</c:v>
                </c:pt>
                <c:pt idx="646">
                  <c:v>-2.17125119458634E-3</c:v>
                </c:pt>
                <c:pt idx="647">
                  <c:v>-2.173818668808E-3</c:v>
                </c:pt>
                <c:pt idx="648">
                  <c:v>-2.17638614302965E-3</c:v>
                </c:pt>
                <c:pt idx="649">
                  <c:v>-2.1789536172513E-3</c:v>
                </c:pt>
                <c:pt idx="650">
                  <c:v>-2.1815210914729499E-3</c:v>
                </c:pt>
                <c:pt idx="651">
                  <c:v>-2.1840885656946099E-3</c:v>
                </c:pt>
                <c:pt idx="652">
                  <c:v>-2.1866560399162599E-3</c:v>
                </c:pt>
                <c:pt idx="653">
                  <c:v>-2.1892235141379099E-3</c:v>
                </c:pt>
                <c:pt idx="654">
                  <c:v>-2.1917909883595599E-3</c:v>
                </c:pt>
                <c:pt idx="655">
                  <c:v>-2.1943584625812099E-3</c:v>
                </c:pt>
                <c:pt idx="656">
                  <c:v>-2.1969259368028599E-3</c:v>
                </c:pt>
                <c:pt idx="657">
                  <c:v>-2.1994934110245198E-3</c:v>
                </c:pt>
                <c:pt idx="658">
                  <c:v>-2.2020608852461698E-3</c:v>
                </c:pt>
                <c:pt idx="659">
                  <c:v>-2.2046283594678198E-3</c:v>
                </c:pt>
                <c:pt idx="660">
                  <c:v>-2.2071958336894698E-3</c:v>
                </c:pt>
                <c:pt idx="661">
                  <c:v>-2.2097633079111302E-3</c:v>
                </c:pt>
                <c:pt idx="662">
                  <c:v>-2.2123307821327802E-3</c:v>
                </c:pt>
                <c:pt idx="663">
                  <c:v>-2.2148982563544302E-3</c:v>
                </c:pt>
                <c:pt idx="664">
                  <c:v>-2.2174657305760802E-3</c:v>
                </c:pt>
                <c:pt idx="665">
                  <c:v>-2.2200332047977302E-3</c:v>
                </c:pt>
                <c:pt idx="666">
                  <c:v>-2.2226006790193901E-3</c:v>
                </c:pt>
                <c:pt idx="667">
                  <c:v>-2.2251681532410401E-3</c:v>
                </c:pt>
                <c:pt idx="668">
                  <c:v>-2.2277356274626901E-3</c:v>
                </c:pt>
                <c:pt idx="669">
                  <c:v>-2.2303031016843401E-3</c:v>
                </c:pt>
                <c:pt idx="670">
                  <c:v>-2.2328705759060001E-3</c:v>
                </c:pt>
                <c:pt idx="671">
                  <c:v>-2.23543805012765E-3</c:v>
                </c:pt>
                <c:pt idx="672">
                  <c:v>-2.2380055243493E-3</c:v>
                </c:pt>
                <c:pt idx="673">
                  <c:v>-2.24057299857095E-3</c:v>
                </c:pt>
                <c:pt idx="674">
                  <c:v>-2.2431404727926E-3</c:v>
                </c:pt>
                <c:pt idx="675">
                  <c:v>-2.24570794701426E-3</c:v>
                </c:pt>
                <c:pt idx="676">
                  <c:v>-2.24827542123591E-3</c:v>
                </c:pt>
                <c:pt idx="677">
                  <c:v>-2.25084289545756E-3</c:v>
                </c:pt>
                <c:pt idx="678">
                  <c:v>-2.2534103696792099E-3</c:v>
                </c:pt>
                <c:pt idx="679">
                  <c:v>-2.2559778439008599E-3</c:v>
                </c:pt>
                <c:pt idx="680">
                  <c:v>-2.2585453181225199E-3</c:v>
                </c:pt>
                <c:pt idx="681">
                  <c:v>-2.2611127923441699E-3</c:v>
                </c:pt>
                <c:pt idx="682">
                  <c:v>-2.2636802665658199E-3</c:v>
                </c:pt>
                <c:pt idx="683">
                  <c:v>-2.2662477407874699E-3</c:v>
                </c:pt>
                <c:pt idx="684">
                  <c:v>-2.2688152150091298E-3</c:v>
                </c:pt>
                <c:pt idx="685">
                  <c:v>-2.2713826892307798E-3</c:v>
                </c:pt>
                <c:pt idx="686">
                  <c:v>-2.2739501634524298E-3</c:v>
                </c:pt>
                <c:pt idx="687">
                  <c:v>-2.2765176376740798E-3</c:v>
                </c:pt>
                <c:pt idx="688">
                  <c:v>-2.2790851118957298E-3</c:v>
                </c:pt>
                <c:pt idx="689">
                  <c:v>-2.2816525861173902E-3</c:v>
                </c:pt>
                <c:pt idx="690">
                  <c:v>-2.2842200603390402E-3</c:v>
                </c:pt>
                <c:pt idx="691">
                  <c:v>-2.2867875345606902E-3</c:v>
                </c:pt>
                <c:pt idx="692">
                  <c:v>-2.2893550087823402E-3</c:v>
                </c:pt>
                <c:pt idx="693">
                  <c:v>-2.2919224830039902E-3</c:v>
                </c:pt>
                <c:pt idx="694">
                  <c:v>-2.2944899572256501E-3</c:v>
                </c:pt>
                <c:pt idx="695">
                  <c:v>-2.2970574314473001E-3</c:v>
                </c:pt>
                <c:pt idx="696">
                  <c:v>-2.2996249056689501E-3</c:v>
                </c:pt>
                <c:pt idx="697">
                  <c:v>-2.3021923798906001E-3</c:v>
                </c:pt>
                <c:pt idx="698">
                  <c:v>-2.3047598541122501E-3</c:v>
                </c:pt>
                <c:pt idx="699">
                  <c:v>-2.3073273283339001E-3</c:v>
                </c:pt>
                <c:pt idx="700">
                  <c:v>-2.30989480255556E-3</c:v>
                </c:pt>
                <c:pt idx="701">
                  <c:v>-2.31246227677721E-3</c:v>
                </c:pt>
                <c:pt idx="702">
                  <c:v>-2.31502975099886E-3</c:v>
                </c:pt>
                <c:pt idx="703">
                  <c:v>-2.31759722522051E-3</c:v>
                </c:pt>
                <c:pt idx="704">
                  <c:v>-2.32016469944217E-3</c:v>
                </c:pt>
                <c:pt idx="705">
                  <c:v>-2.32273217366382E-3</c:v>
                </c:pt>
                <c:pt idx="706">
                  <c:v>-2.32529964788547E-3</c:v>
                </c:pt>
                <c:pt idx="707">
                  <c:v>-2.3278671221071199E-3</c:v>
                </c:pt>
                <c:pt idx="708">
                  <c:v>-2.3304345963287699E-3</c:v>
                </c:pt>
                <c:pt idx="709">
                  <c:v>-2.3330020705504299E-3</c:v>
                </c:pt>
                <c:pt idx="710">
                  <c:v>-2.3355695447720799E-3</c:v>
                </c:pt>
                <c:pt idx="711">
                  <c:v>-2.3381370189937299E-3</c:v>
                </c:pt>
                <c:pt idx="712">
                  <c:v>-2.3407044932153799E-3</c:v>
                </c:pt>
                <c:pt idx="713">
                  <c:v>-2.3432719674370398E-3</c:v>
                </c:pt>
                <c:pt idx="714">
                  <c:v>-2.3458394416586898E-3</c:v>
                </c:pt>
                <c:pt idx="715">
                  <c:v>-2.3484069158803398E-3</c:v>
                </c:pt>
                <c:pt idx="716">
                  <c:v>-2.3509743901019898E-3</c:v>
                </c:pt>
                <c:pt idx="717">
                  <c:v>-2.3535418643236398E-3</c:v>
                </c:pt>
                <c:pt idx="718">
                  <c:v>-2.3561093385453002E-3</c:v>
                </c:pt>
                <c:pt idx="719">
                  <c:v>-2.3586768127669502E-3</c:v>
                </c:pt>
                <c:pt idx="720">
                  <c:v>-2.3612442869886002E-3</c:v>
                </c:pt>
                <c:pt idx="721">
                  <c:v>-2.3638117612102502E-3</c:v>
                </c:pt>
                <c:pt idx="722">
                  <c:v>-2.3663792354319002E-3</c:v>
                </c:pt>
                <c:pt idx="723">
                  <c:v>-2.3689467096535501E-3</c:v>
                </c:pt>
                <c:pt idx="724">
                  <c:v>-2.3715141838752101E-3</c:v>
                </c:pt>
                <c:pt idx="725">
                  <c:v>-2.3740816580968601E-3</c:v>
                </c:pt>
                <c:pt idx="726">
                  <c:v>-2.3766491323185101E-3</c:v>
                </c:pt>
                <c:pt idx="727">
                  <c:v>-2.3792166065401601E-3</c:v>
                </c:pt>
                <c:pt idx="728">
                  <c:v>-2.38178408076182E-3</c:v>
                </c:pt>
                <c:pt idx="729">
                  <c:v>-2.38435155498347E-3</c:v>
                </c:pt>
                <c:pt idx="730">
                  <c:v>-2.38691902920512E-3</c:v>
                </c:pt>
                <c:pt idx="731">
                  <c:v>-2.38948650342677E-3</c:v>
                </c:pt>
                <c:pt idx="732">
                  <c:v>-2.39205397764843E-3</c:v>
                </c:pt>
                <c:pt idx="733">
                  <c:v>-2.39462145187008E-3</c:v>
                </c:pt>
                <c:pt idx="734">
                  <c:v>-2.39718892609173E-3</c:v>
                </c:pt>
                <c:pt idx="735">
                  <c:v>-2.39975640031338E-3</c:v>
                </c:pt>
                <c:pt idx="736">
                  <c:v>-2.4023238745350299E-3</c:v>
                </c:pt>
                <c:pt idx="737">
                  <c:v>-2.4048913487566899E-3</c:v>
                </c:pt>
                <c:pt idx="738">
                  <c:v>-2.4074588229783399E-3</c:v>
                </c:pt>
                <c:pt idx="739">
                  <c:v>-2.4100262971999899E-3</c:v>
                </c:pt>
                <c:pt idx="740">
                  <c:v>-2.4125937714216399E-3</c:v>
                </c:pt>
                <c:pt idx="741">
                  <c:v>-2.4151612456432998E-3</c:v>
                </c:pt>
                <c:pt idx="742">
                  <c:v>-2.4177287198649498E-3</c:v>
                </c:pt>
                <c:pt idx="743">
                  <c:v>-2.4202961940865998E-3</c:v>
                </c:pt>
                <c:pt idx="744">
                  <c:v>-2.4228636683082498E-3</c:v>
                </c:pt>
                <c:pt idx="745">
                  <c:v>-2.4254311425298998E-3</c:v>
                </c:pt>
                <c:pt idx="746">
                  <c:v>-2.4279986167515498E-3</c:v>
                </c:pt>
                <c:pt idx="747">
                  <c:v>-2.4305660909732102E-3</c:v>
                </c:pt>
                <c:pt idx="748">
                  <c:v>-2.4331335651948602E-3</c:v>
                </c:pt>
                <c:pt idx="749">
                  <c:v>-2.4357010394165102E-3</c:v>
                </c:pt>
                <c:pt idx="750">
                  <c:v>-2.4382685136381602E-3</c:v>
                </c:pt>
                <c:pt idx="751">
                  <c:v>-2.4408359878598201E-3</c:v>
                </c:pt>
                <c:pt idx="752">
                  <c:v>-2.4434034620814701E-3</c:v>
                </c:pt>
                <c:pt idx="753">
                  <c:v>-2.4459709363031201E-3</c:v>
                </c:pt>
                <c:pt idx="754">
                  <c:v>-2.4485384105247701E-3</c:v>
                </c:pt>
                <c:pt idx="755">
                  <c:v>-2.4511058847464201E-3</c:v>
                </c:pt>
                <c:pt idx="756">
                  <c:v>-2.4536733589680801E-3</c:v>
                </c:pt>
                <c:pt idx="757">
                  <c:v>-2.45624083318973E-3</c:v>
                </c:pt>
                <c:pt idx="758">
                  <c:v>-2.45880830741138E-3</c:v>
                </c:pt>
                <c:pt idx="759">
                  <c:v>-2.46137578163303E-3</c:v>
                </c:pt>
                <c:pt idx="760">
                  <c:v>-2.46394325585468E-3</c:v>
                </c:pt>
                <c:pt idx="761">
                  <c:v>-2.46651073007634E-3</c:v>
                </c:pt>
                <c:pt idx="762">
                  <c:v>-2.46907820429799E-3</c:v>
                </c:pt>
                <c:pt idx="763">
                  <c:v>-2.47164567851964E-3</c:v>
                </c:pt>
                <c:pt idx="764">
                  <c:v>-2.4742131527412899E-3</c:v>
                </c:pt>
                <c:pt idx="765">
                  <c:v>-2.4767806269629499E-3</c:v>
                </c:pt>
                <c:pt idx="766">
                  <c:v>-2.4793481011845999E-3</c:v>
                </c:pt>
                <c:pt idx="767">
                  <c:v>-2.4819155754062499E-3</c:v>
                </c:pt>
                <c:pt idx="768">
                  <c:v>-2.4844830496278999E-3</c:v>
                </c:pt>
                <c:pt idx="769">
                  <c:v>-2.4870505238495499E-3</c:v>
                </c:pt>
                <c:pt idx="770">
                  <c:v>-2.4896179980712098E-3</c:v>
                </c:pt>
                <c:pt idx="771">
                  <c:v>-2.4921854722928598E-3</c:v>
                </c:pt>
                <c:pt idx="772">
                  <c:v>-2.4947529465145098E-3</c:v>
                </c:pt>
                <c:pt idx="773">
                  <c:v>-2.4973204207361598E-3</c:v>
                </c:pt>
                <c:pt idx="774">
                  <c:v>-2.4998878949578098E-3</c:v>
                </c:pt>
                <c:pt idx="775">
                  <c:v>-2.5024553691794702E-3</c:v>
                </c:pt>
                <c:pt idx="776">
                  <c:v>-2.5050228434011202E-3</c:v>
                </c:pt>
                <c:pt idx="777">
                  <c:v>-2.5075903176227702E-3</c:v>
                </c:pt>
                <c:pt idx="778">
                  <c:v>-2.5101577918444202E-3</c:v>
                </c:pt>
                <c:pt idx="779">
                  <c:v>-2.5127252660660702E-3</c:v>
                </c:pt>
                <c:pt idx="780">
                  <c:v>-2.5152927402877301E-3</c:v>
                </c:pt>
                <c:pt idx="781">
                  <c:v>-2.5178602145093801E-3</c:v>
                </c:pt>
                <c:pt idx="782">
                  <c:v>-2.5204276887310301E-3</c:v>
                </c:pt>
                <c:pt idx="783">
                  <c:v>-2.5229951629526801E-3</c:v>
                </c:pt>
                <c:pt idx="784">
                  <c:v>-2.5255626371743301E-3</c:v>
                </c:pt>
                <c:pt idx="785">
                  <c:v>-2.52813011139599E-3</c:v>
                </c:pt>
                <c:pt idx="786">
                  <c:v>-2.53069758561764E-3</c:v>
                </c:pt>
                <c:pt idx="787">
                  <c:v>-2.53326505983929E-3</c:v>
                </c:pt>
                <c:pt idx="788">
                  <c:v>-2.53583253406094E-3</c:v>
                </c:pt>
                <c:pt idx="789">
                  <c:v>-2.5384000082826E-3</c:v>
                </c:pt>
                <c:pt idx="790">
                  <c:v>-2.54096748250425E-3</c:v>
                </c:pt>
                <c:pt idx="791">
                  <c:v>-2.5435349567259E-3</c:v>
                </c:pt>
                <c:pt idx="792">
                  <c:v>-2.54610243094755E-3</c:v>
                </c:pt>
                <c:pt idx="793">
                  <c:v>-2.5486699051691999E-3</c:v>
                </c:pt>
                <c:pt idx="794">
                  <c:v>-2.5512373793908599E-3</c:v>
                </c:pt>
                <c:pt idx="795">
                  <c:v>-2.5538048536125099E-3</c:v>
                </c:pt>
                <c:pt idx="796">
                  <c:v>-2.5563723278341599E-3</c:v>
                </c:pt>
                <c:pt idx="797">
                  <c:v>-2.5589398020558099E-3</c:v>
                </c:pt>
                <c:pt idx="798">
                  <c:v>-2.5615072762774698E-3</c:v>
                </c:pt>
                <c:pt idx="799">
                  <c:v>-2.5640747504991198E-3</c:v>
                </c:pt>
                <c:pt idx="800">
                  <c:v>-2.5666422247207698E-3</c:v>
                </c:pt>
                <c:pt idx="801">
                  <c:v>-2.5692096989424198E-3</c:v>
                </c:pt>
                <c:pt idx="802">
                  <c:v>-2.5717771731640698E-3</c:v>
                </c:pt>
                <c:pt idx="803">
                  <c:v>-2.5743446473857302E-3</c:v>
                </c:pt>
                <c:pt idx="804">
                  <c:v>-2.5769121216073802E-3</c:v>
                </c:pt>
                <c:pt idx="805">
                  <c:v>-2.5794795958290302E-3</c:v>
                </c:pt>
                <c:pt idx="806">
                  <c:v>-2.5820470700506802E-3</c:v>
                </c:pt>
                <c:pt idx="807">
                  <c:v>-2.5846145442723401E-3</c:v>
                </c:pt>
                <c:pt idx="808">
                  <c:v>-2.5871820184939901E-3</c:v>
                </c:pt>
                <c:pt idx="809">
                  <c:v>-2.5897494927156401E-3</c:v>
                </c:pt>
                <c:pt idx="810">
                  <c:v>-2.5923169669372901E-3</c:v>
                </c:pt>
                <c:pt idx="811">
                  <c:v>-2.5948844411589401E-3</c:v>
                </c:pt>
                <c:pt idx="812">
                  <c:v>-2.5974519153806001E-3</c:v>
                </c:pt>
                <c:pt idx="813">
                  <c:v>-2.6000193896022501E-3</c:v>
                </c:pt>
                <c:pt idx="814">
                  <c:v>-2.6025868638239E-3</c:v>
                </c:pt>
                <c:pt idx="815">
                  <c:v>-2.60515433804555E-3</c:v>
                </c:pt>
                <c:pt idx="816">
                  <c:v>-2.6077218122672E-3</c:v>
                </c:pt>
                <c:pt idx="817">
                  <c:v>-2.61028928648885E-3</c:v>
                </c:pt>
                <c:pt idx="818">
                  <c:v>-2.61285676071051E-3</c:v>
                </c:pt>
                <c:pt idx="819">
                  <c:v>-2.61542423493216E-3</c:v>
                </c:pt>
                <c:pt idx="820">
                  <c:v>-2.61799170915381E-3</c:v>
                </c:pt>
                <c:pt idx="821">
                  <c:v>-2.62055918337546E-3</c:v>
                </c:pt>
                <c:pt idx="822">
                  <c:v>-2.6231266575971099E-3</c:v>
                </c:pt>
                <c:pt idx="823">
                  <c:v>-2.6256941318187699E-3</c:v>
                </c:pt>
                <c:pt idx="824">
                  <c:v>-2.6282616060404199E-3</c:v>
                </c:pt>
                <c:pt idx="825">
                  <c:v>-2.6308290802620699E-3</c:v>
                </c:pt>
                <c:pt idx="826">
                  <c:v>-2.6333965544837199E-3</c:v>
                </c:pt>
                <c:pt idx="827">
                  <c:v>-2.6359640287053699E-3</c:v>
                </c:pt>
                <c:pt idx="828">
                  <c:v>-2.6385315029270298E-3</c:v>
                </c:pt>
                <c:pt idx="829">
                  <c:v>-2.6410989771486798E-3</c:v>
                </c:pt>
                <c:pt idx="830">
                  <c:v>-2.6436664513703298E-3</c:v>
                </c:pt>
                <c:pt idx="831">
                  <c:v>-2.6462339255919798E-3</c:v>
                </c:pt>
                <c:pt idx="832">
                  <c:v>-2.6488013998136402E-3</c:v>
                </c:pt>
                <c:pt idx="833">
                  <c:v>-2.6513688740352902E-3</c:v>
                </c:pt>
                <c:pt idx="834">
                  <c:v>-2.6539363482569402E-3</c:v>
                </c:pt>
                <c:pt idx="835">
                  <c:v>-2.6565038224785902E-3</c:v>
                </c:pt>
                <c:pt idx="836">
                  <c:v>-2.6590712967002501E-3</c:v>
                </c:pt>
                <c:pt idx="837">
                  <c:v>-2.6616387709219001E-3</c:v>
                </c:pt>
                <c:pt idx="838">
                  <c:v>-2.6642062451435501E-3</c:v>
                </c:pt>
                <c:pt idx="839">
                  <c:v>-2.6667737193652001E-3</c:v>
                </c:pt>
                <c:pt idx="840">
                  <c:v>-2.6693411935868601E-3</c:v>
                </c:pt>
                <c:pt idx="841">
                  <c:v>-2.6719086678085101E-3</c:v>
                </c:pt>
                <c:pt idx="842">
                  <c:v>-2.6744761420301601E-3</c:v>
                </c:pt>
                <c:pt idx="843">
                  <c:v>-2.67704361625181E-3</c:v>
                </c:pt>
                <c:pt idx="844">
                  <c:v>-2.67961109047346E-3</c:v>
                </c:pt>
                <c:pt idx="845">
                  <c:v>-2.68217856469511E-3</c:v>
                </c:pt>
                <c:pt idx="846">
                  <c:v>-2.68474603891677E-3</c:v>
                </c:pt>
                <c:pt idx="847">
                  <c:v>-2.68731351313842E-3</c:v>
                </c:pt>
                <c:pt idx="848">
                  <c:v>-2.68988098736007E-3</c:v>
                </c:pt>
                <c:pt idx="849">
                  <c:v>-2.69244846158172E-3</c:v>
                </c:pt>
                <c:pt idx="850">
                  <c:v>-2.6950159358033699E-3</c:v>
                </c:pt>
                <c:pt idx="851">
                  <c:v>-2.6975834100250299E-3</c:v>
                </c:pt>
                <c:pt idx="852">
                  <c:v>-2.7001508842466799E-3</c:v>
                </c:pt>
                <c:pt idx="853">
                  <c:v>-2.7027183584683299E-3</c:v>
                </c:pt>
                <c:pt idx="854">
                  <c:v>-2.7052858326899799E-3</c:v>
                </c:pt>
                <c:pt idx="855">
                  <c:v>-2.7078533069116299E-3</c:v>
                </c:pt>
                <c:pt idx="856">
                  <c:v>-2.7104207811332898E-3</c:v>
                </c:pt>
                <c:pt idx="857">
                  <c:v>-2.7129882553549398E-3</c:v>
                </c:pt>
                <c:pt idx="858">
                  <c:v>-2.7155557295765898E-3</c:v>
                </c:pt>
                <c:pt idx="859">
                  <c:v>-2.7181232037982398E-3</c:v>
                </c:pt>
                <c:pt idx="860">
                  <c:v>-2.7206906780199002E-3</c:v>
                </c:pt>
                <c:pt idx="861">
                  <c:v>-2.7232581522415502E-3</c:v>
                </c:pt>
                <c:pt idx="862">
                  <c:v>-2.7258256264632002E-3</c:v>
                </c:pt>
                <c:pt idx="863">
                  <c:v>-2.7283931006848502E-3</c:v>
                </c:pt>
                <c:pt idx="864">
                  <c:v>-2.7309605749065002E-3</c:v>
                </c:pt>
                <c:pt idx="865">
                  <c:v>-2.7335280491281601E-3</c:v>
                </c:pt>
                <c:pt idx="866">
                  <c:v>-2.7360955233498101E-3</c:v>
                </c:pt>
                <c:pt idx="867">
                  <c:v>-2.7386629975714601E-3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DBBC-41A3-8230-56DCBAE39C4B}"/>
            </c:ext>
          </c:extLst>
        </c:ser>
        <c:ser>
          <c:idx val="7"/>
          <c:order val="6"/>
          <c:tx>
            <c:strRef>
              <c:f>Sheet1!$M$1</c:f>
              <c:strCache>
                <c:ptCount val="1"/>
                <c:pt idx="0">
                  <c:v>-5.0mm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xVal>
            <c:numRef>
              <c:f>Sheet1!$M$3:$M$870</c:f>
              <c:numCache>
                <c:formatCode>0.00E+00</c:formatCode>
                <c:ptCount val="868"/>
                <c:pt idx="0">
                  <c:v>1.8772537203320199E-3</c:v>
                </c:pt>
                <c:pt idx="1">
                  <c:v>2.01293164129112E-3</c:v>
                </c:pt>
                <c:pt idx="2">
                  <c:v>2.1548102922328001E-3</c:v>
                </c:pt>
                <c:pt idx="3">
                  <c:v>2.3029999986300198E-3</c:v>
                </c:pt>
                <c:pt idx="4">
                  <c:v>2.4576070946261399E-3</c:v>
                </c:pt>
                <c:pt idx="5">
                  <c:v>2.6187585642835401E-3</c:v>
                </c:pt>
                <c:pt idx="6">
                  <c:v>2.7865756608477401E-3</c:v>
                </c:pt>
                <c:pt idx="7">
                  <c:v>2.9611726759969899E-3</c:v>
                </c:pt>
                <c:pt idx="8">
                  <c:v>3.1426653792512101E-3</c:v>
                </c:pt>
                <c:pt idx="9">
                  <c:v>3.33117658481626E-3</c:v>
                </c:pt>
                <c:pt idx="10">
                  <c:v>3.5268176937170099E-3</c:v>
                </c:pt>
                <c:pt idx="11">
                  <c:v>3.7296963752018199E-3</c:v>
                </c:pt>
                <c:pt idx="12">
                  <c:v>3.9399230099271499E-3</c:v>
                </c:pt>
                <c:pt idx="13">
                  <c:v>4.1576321426815502E-3</c:v>
                </c:pt>
                <c:pt idx="14">
                  <c:v>4.3829523514400497E-3</c:v>
                </c:pt>
                <c:pt idx="15">
                  <c:v>4.6160004760778797E-3</c:v>
                </c:pt>
                <c:pt idx="16">
                  <c:v>4.8568763454205502E-3</c:v>
                </c:pt>
                <c:pt idx="17">
                  <c:v>5.1056945350523297E-3</c:v>
                </c:pt>
                <c:pt idx="18">
                  <c:v>5.3625481086683503E-3</c:v>
                </c:pt>
                <c:pt idx="19">
                  <c:v>5.6275364286951096E-3</c:v>
                </c:pt>
                <c:pt idx="20">
                  <c:v>5.9007725670180301E-3</c:v>
                </c:pt>
                <c:pt idx="21">
                  <c:v>6.1823639851571396E-3</c:v>
                </c:pt>
                <c:pt idx="22">
                  <c:v>6.4724145646404803E-3</c:v>
                </c:pt>
                <c:pt idx="23">
                  <c:v>6.7710185483854596E-3</c:v>
                </c:pt>
                <c:pt idx="24">
                  <c:v>7.0782707746790199E-3</c:v>
                </c:pt>
                <c:pt idx="25">
                  <c:v>7.3942724629545804E-3</c:v>
                </c:pt>
                <c:pt idx="26">
                  <c:v>7.7191218349163E-3</c:v>
                </c:pt>
                <c:pt idx="27">
                  <c:v>8.0529206666698806E-3</c:v>
                </c:pt>
                <c:pt idx="28">
                  <c:v>8.3957648541868098E-3</c:v>
                </c:pt>
                <c:pt idx="29">
                  <c:v>8.7477467972411297E-3</c:v>
                </c:pt>
                <c:pt idx="30">
                  <c:v>9.1089499176022493E-3</c:v>
                </c:pt>
                <c:pt idx="31">
                  <c:v>9.4794429049872304E-3</c:v>
                </c:pt>
                <c:pt idx="32">
                  <c:v>9.8592855340686198E-3</c:v>
                </c:pt>
                <c:pt idx="33">
                  <c:v>1.0248538308582999E-2</c:v>
                </c:pt>
                <c:pt idx="34">
                  <c:v>1.06472553726544E-2</c:v>
                </c:pt>
                <c:pt idx="35">
                  <c:v>1.1055496175137999E-2</c:v>
                </c:pt>
                <c:pt idx="36">
                  <c:v>1.1473310988510101E-2</c:v>
                </c:pt>
                <c:pt idx="37">
                  <c:v>1.19007600019595E-2</c:v>
                </c:pt>
                <c:pt idx="38">
                  <c:v>1.2337897136372599E-2</c:v>
                </c:pt>
                <c:pt idx="39">
                  <c:v>1.27847659992575E-2</c:v>
                </c:pt>
                <c:pt idx="40">
                  <c:v>1.32414130414612E-2</c:v>
                </c:pt>
                <c:pt idx="41">
                  <c:v>1.3707864773813101E-2</c:v>
                </c:pt>
                <c:pt idx="42">
                  <c:v>1.41841453940583E-2</c:v>
                </c:pt>
                <c:pt idx="43">
                  <c:v>1.4670285593619299E-2</c:v>
                </c:pt>
                <c:pt idx="44">
                  <c:v>1.51663050771928E-2</c:v>
                </c:pt>
                <c:pt idx="45">
                  <c:v>1.56722057771428E-2</c:v>
                </c:pt>
                <c:pt idx="46">
                  <c:v>1.61879760823531E-2</c:v>
                </c:pt>
                <c:pt idx="47">
                  <c:v>1.6713621143558802E-2</c:v>
                </c:pt>
                <c:pt idx="48">
                  <c:v>1.7249156474132998E-2</c:v>
                </c:pt>
                <c:pt idx="49">
                  <c:v>1.7794590624075401E-2</c:v>
                </c:pt>
                <c:pt idx="50">
                  <c:v>1.8349915810039499E-2</c:v>
                </c:pt>
                <c:pt idx="51">
                  <c:v>1.8915105785355799E-2</c:v>
                </c:pt>
                <c:pt idx="52">
                  <c:v>1.9490133072622901E-2</c:v>
                </c:pt>
                <c:pt idx="53">
                  <c:v>2.0074973864767399E-2</c:v>
                </c:pt>
                <c:pt idx="54">
                  <c:v>2.0669606292533099E-2</c:v>
                </c:pt>
                <c:pt idx="55">
                  <c:v>2.1274005812329199E-2</c:v>
                </c:pt>
                <c:pt idx="56">
                  <c:v>2.18881282848656E-2</c:v>
                </c:pt>
                <c:pt idx="57">
                  <c:v>2.2511930572351201E-2</c:v>
                </c:pt>
                <c:pt idx="58">
                  <c:v>2.3145361883130999E-2</c:v>
                </c:pt>
                <c:pt idx="59">
                  <c:v>2.3788367952640901E-2</c:v>
                </c:pt>
                <c:pt idx="60">
                  <c:v>2.4440892325225502E-2</c:v>
                </c:pt>
                <c:pt idx="61">
                  <c:v>2.5102876155228802E-2</c:v>
                </c:pt>
                <c:pt idx="62">
                  <c:v>2.5774258051314398E-2</c:v>
                </c:pt>
                <c:pt idx="63">
                  <c:v>2.64549744934406E-2</c:v>
                </c:pt>
                <c:pt idx="64">
                  <c:v>2.71449594308939E-2</c:v>
                </c:pt>
                <c:pt idx="65">
                  <c:v>2.78441454703557E-2</c:v>
                </c:pt>
                <c:pt idx="66">
                  <c:v>2.8552467964073298E-2</c:v>
                </c:pt>
                <c:pt idx="67">
                  <c:v>2.9269854453950299E-2</c:v>
                </c:pt>
                <c:pt idx="68">
                  <c:v>2.9996228917638899E-2</c:v>
                </c:pt>
                <c:pt idx="69">
                  <c:v>3.0731512579847201E-2</c:v>
                </c:pt>
                <c:pt idx="70">
                  <c:v>3.1475623030222603E-2</c:v>
                </c:pt>
                <c:pt idx="71">
                  <c:v>3.2228474583108999E-2</c:v>
                </c:pt>
                <c:pt idx="72">
                  <c:v>3.2989977184929097E-2</c:v>
                </c:pt>
                <c:pt idx="73">
                  <c:v>3.3760036244854602E-2</c:v>
                </c:pt>
                <c:pt idx="74">
                  <c:v>3.4538552993079903E-2</c:v>
                </c:pt>
                <c:pt idx="75">
                  <c:v>3.5325423014615401E-2</c:v>
                </c:pt>
                <c:pt idx="76">
                  <c:v>3.6120536076060999E-2</c:v>
                </c:pt>
                <c:pt idx="77">
                  <c:v>3.69237754239767E-2</c:v>
                </c:pt>
                <c:pt idx="78">
                  <c:v>3.7735017642608802E-2</c:v>
                </c:pt>
                <c:pt idx="79">
                  <c:v>3.8554133172959797E-2</c:v>
                </c:pt>
                <c:pt idx="80">
                  <c:v>3.9380985458842797E-2</c:v>
                </c:pt>
                <c:pt idx="81">
                  <c:v>4.0215430767420499E-2</c:v>
                </c:pt>
                <c:pt idx="82">
                  <c:v>4.1057318591205601E-2</c:v>
                </c:pt>
                <c:pt idx="83">
                  <c:v>4.1906492171326699E-2</c:v>
                </c:pt>
                <c:pt idx="84">
                  <c:v>4.2762789054805503E-2</c:v>
                </c:pt>
                <c:pt idx="85">
                  <c:v>4.3626041526445197E-2</c:v>
                </c:pt>
                <c:pt idx="86">
                  <c:v>4.44960767623453E-2</c:v>
                </c:pt>
                <c:pt idx="87">
                  <c:v>4.5372718086789103E-2</c:v>
                </c:pt>
                <c:pt idx="88">
                  <c:v>4.6255785731171999E-2</c:v>
                </c:pt>
                <c:pt idx="89">
                  <c:v>4.71450975918929E-2</c:v>
                </c:pt>
                <c:pt idx="90">
                  <c:v>4.8040469900074302E-2</c:v>
                </c:pt>
                <c:pt idx="91">
                  <c:v>4.8941718116523203E-2</c:v>
                </c:pt>
                <c:pt idx="92">
                  <c:v>4.9848657662512001E-2</c:v>
                </c:pt>
                <c:pt idx="93">
                  <c:v>5.0761104924508901E-2</c:v>
                </c:pt>
                <c:pt idx="94">
                  <c:v>5.1678878477024501E-2</c:v>
                </c:pt>
                <c:pt idx="95">
                  <c:v>5.2601799260697198E-2</c:v>
                </c:pt>
                <c:pt idx="96">
                  <c:v>5.3529691263347098E-2</c:v>
                </c:pt>
                <c:pt idx="97">
                  <c:v>5.4462382081141798E-2</c:v>
                </c:pt>
                <c:pt idx="98">
                  <c:v>5.5399702907635601E-2</c:v>
                </c:pt>
                <c:pt idx="99">
                  <c:v>5.63414892176708E-2</c:v>
                </c:pt>
                <c:pt idx="100">
                  <c:v>5.72875805677968E-2</c:v>
                </c:pt>
                <c:pt idx="101">
                  <c:v>5.8237820935327297E-2</c:v>
                </c:pt>
                <c:pt idx="102">
                  <c:v>5.9192058806230602E-2</c:v>
                </c:pt>
                <c:pt idx="103">
                  <c:v>6.0150147070397002E-2</c:v>
                </c:pt>
                <c:pt idx="104">
                  <c:v>6.11119432983145E-2</c:v>
                </c:pt>
                <c:pt idx="105">
                  <c:v>6.2077309611762797E-2</c:v>
                </c:pt>
                <c:pt idx="106">
                  <c:v>6.3046112503643698E-2</c:v>
                </c:pt>
                <c:pt idx="107">
                  <c:v>6.4018222951850307E-2</c:v>
                </c:pt>
                <c:pt idx="108">
                  <c:v>6.49935162782911E-2</c:v>
                </c:pt>
                <c:pt idx="109">
                  <c:v>6.5971871986424999E-2</c:v>
                </c:pt>
                <c:pt idx="110">
                  <c:v>6.6953173617417899E-2</c:v>
                </c:pt>
                <c:pt idx="111">
                  <c:v>6.7937308885536299E-2</c:v>
                </c:pt>
                <c:pt idx="112">
                  <c:v>6.8924169224000104E-2</c:v>
                </c:pt>
                <c:pt idx="113">
                  <c:v>6.9913649831151503E-2</c:v>
                </c:pt>
                <c:pt idx="114">
                  <c:v>7.0905649828066103E-2</c:v>
                </c:pt>
                <c:pt idx="115">
                  <c:v>7.1900071752715997E-2</c:v>
                </c:pt>
                <c:pt idx="116">
                  <c:v>7.2896821529022299E-2</c:v>
                </c:pt>
                <c:pt idx="117">
                  <c:v>7.3895808378171196E-2</c:v>
                </c:pt>
                <c:pt idx="118">
                  <c:v>7.4896944716518699E-2</c:v>
                </c:pt>
                <c:pt idx="119">
                  <c:v>7.5900145890588994E-2</c:v>
                </c:pt>
                <c:pt idx="120">
                  <c:v>7.6905330153154802E-2</c:v>
                </c:pt>
                <c:pt idx="121">
                  <c:v>7.7912418371500994E-2</c:v>
                </c:pt>
                <c:pt idx="122">
                  <c:v>7.89213339388697E-2</c:v>
                </c:pt>
                <c:pt idx="123">
                  <c:v>7.99320026401589E-2</c:v>
                </c:pt>
                <c:pt idx="124">
                  <c:v>8.0944352584551293E-2</c:v>
                </c:pt>
                <c:pt idx="125">
                  <c:v>8.1958314053030903E-2</c:v>
                </c:pt>
                <c:pt idx="126">
                  <c:v>8.2973819474150404E-2</c:v>
                </c:pt>
                <c:pt idx="127">
                  <c:v>8.3990803498976099E-2</c:v>
                </c:pt>
                <c:pt idx="128">
                  <c:v>8.5009202866082101E-2</c:v>
                </c:pt>
                <c:pt idx="129">
                  <c:v>8.6028956425892505E-2</c:v>
                </c:pt>
                <c:pt idx="130">
                  <c:v>8.7050005011280698E-2</c:v>
                </c:pt>
                <c:pt idx="131">
                  <c:v>8.8072291517400703E-2</c:v>
                </c:pt>
                <c:pt idx="132">
                  <c:v>8.90957608916607E-2</c:v>
                </c:pt>
                <c:pt idx="133">
                  <c:v>9.0120360325002896E-2</c:v>
                </c:pt>
                <c:pt idx="134">
                  <c:v>9.1146039025110107E-2</c:v>
                </c:pt>
                <c:pt idx="135">
                  <c:v>9.2172748009010402E-2</c:v>
                </c:pt>
                <c:pt idx="136">
                  <c:v>9.3200440171555293E-2</c:v>
                </c:pt>
                <c:pt idx="137">
                  <c:v>9.4229070031790305E-2</c:v>
                </c:pt>
                <c:pt idx="138">
                  <c:v>9.5258593657548699E-2</c:v>
                </c:pt>
                <c:pt idx="139">
                  <c:v>9.6288968376449305E-2</c:v>
                </c:pt>
                <c:pt idx="140">
                  <c:v>9.7320152546501004E-2</c:v>
                </c:pt>
                <c:pt idx="141">
                  <c:v>9.8352105680565002E-2</c:v>
                </c:pt>
                <c:pt idx="142">
                  <c:v>9.9384788467727497E-2</c:v>
                </c:pt>
                <c:pt idx="143">
                  <c:v>0.10041816279191899</c:v>
                </c:pt>
                <c:pt idx="144">
                  <c:v>0.101452191659626</c:v>
                </c:pt>
                <c:pt idx="145">
                  <c:v>0.10248683929263699</c:v>
                </c:pt>
                <c:pt idx="146">
                  <c:v>0.103522071253919</c:v>
                </c:pt>
                <c:pt idx="147">
                  <c:v>0.104557854501599</c:v>
                </c:pt>
                <c:pt idx="148">
                  <c:v>0.105594157567667</c:v>
                </c:pt>
                <c:pt idx="149">
                  <c:v>0.106630950352146</c:v>
                </c:pt>
                <c:pt idx="150">
                  <c:v>0.10766820400850199</c:v>
                </c:pt>
                <c:pt idx="151">
                  <c:v>0.108705890831098</c:v>
                </c:pt>
                <c:pt idx="152">
                  <c:v>0.10974398399813701</c:v>
                </c:pt>
                <c:pt idx="153">
                  <c:v>0.110782457449269</c:v>
                </c:pt>
                <c:pt idx="154">
                  <c:v>0.111821285795941</c:v>
                </c:pt>
                <c:pt idx="155">
                  <c:v>0.11286044430548201</c:v>
                </c:pt>
                <c:pt idx="156">
                  <c:v>0.113899908921133</c:v>
                </c:pt>
                <c:pt idx="157">
                  <c:v>0.11493965643001</c:v>
                </c:pt>
                <c:pt idx="158">
                  <c:v>0.11597966451396401</c:v>
                </c:pt>
                <c:pt idx="159">
                  <c:v>0.11701991186242</c:v>
                </c:pt>
                <c:pt idx="160">
                  <c:v>0.118060378182418</c:v>
                </c:pt>
                <c:pt idx="161">
                  <c:v>0.119101044213016</c:v>
                </c:pt>
                <c:pt idx="162">
                  <c:v>0.120141891662305</c:v>
                </c:pt>
                <c:pt idx="163">
                  <c:v>0.121182903131459</c:v>
                </c:pt>
                <c:pt idx="164">
                  <c:v>0.122224062083787</c:v>
                </c:pt>
                <c:pt idx="165">
                  <c:v>0.1232653528035</c:v>
                </c:pt>
                <c:pt idx="166">
                  <c:v>0.124306760391</c:v>
                </c:pt>
                <c:pt idx="167">
                  <c:v>0.125348270820094</c:v>
                </c:pt>
                <c:pt idx="168">
                  <c:v>0.12638987106895699</c:v>
                </c:pt>
                <c:pt idx="169">
                  <c:v>0.12743154916636601</c:v>
                </c:pt>
                <c:pt idx="170">
                  <c:v>0.128473294258693</c:v>
                </c:pt>
                <c:pt idx="171">
                  <c:v>0.12951509660630101</c:v>
                </c:pt>
                <c:pt idx="172">
                  <c:v>0.13055694755558001</c:v>
                </c:pt>
                <c:pt idx="173">
                  <c:v>0.131598839535323</c:v>
                </c:pt>
                <c:pt idx="174">
                  <c:v>0.132640766052354</c:v>
                </c:pt>
                <c:pt idx="175">
                  <c:v>0.13368272162572201</c:v>
                </c:pt>
                <c:pt idx="176">
                  <c:v>0.134724701684382</c:v>
                </c:pt>
                <c:pt idx="177">
                  <c:v>0.135766702457945</c:v>
                </c:pt>
                <c:pt idx="178">
                  <c:v>0.136808720843937</c:v>
                </c:pt>
                <c:pt idx="179">
                  <c:v>0.13785075426993801</c:v>
                </c:pt>
                <c:pt idx="180">
                  <c:v>0.138892800572541</c:v>
                </c:pt>
                <c:pt idx="181">
                  <c:v>0.139934857900603</c:v>
                </c:pt>
                <c:pt idx="182">
                  <c:v>0.14097692464432601</c:v>
                </c:pt>
                <c:pt idx="183">
                  <c:v>0.142018999396995</c:v>
                </c:pt>
                <c:pt idx="184">
                  <c:v>0.143061080921977</c:v>
                </c:pt>
                <c:pt idx="185">
                  <c:v>0.14410316814559301</c:v>
                </c:pt>
                <c:pt idx="186">
                  <c:v>0.145145260151051</c:v>
                </c:pt>
                <c:pt idx="187">
                  <c:v>0.14618735617138601</c:v>
                </c:pt>
                <c:pt idx="188">
                  <c:v>0.14722945557193801</c:v>
                </c:pt>
                <c:pt idx="189">
                  <c:v>0.14827155782943899</c:v>
                </c:pt>
                <c:pt idx="190">
                  <c:v>0.149313662517465</c:v>
                </c:pt>
                <c:pt idx="191">
                  <c:v>0.15035576928863101</c:v>
                </c:pt>
                <c:pt idx="192">
                  <c:v>0.15139787785622799</c:v>
                </c:pt>
                <c:pt idx="193">
                  <c:v>0.152439987982946</c:v>
                </c:pt>
                <c:pt idx="194">
                  <c:v>0.15348209946936001</c:v>
                </c:pt>
                <c:pt idx="195">
                  <c:v>0.15452421214748599</c:v>
                </c:pt>
                <c:pt idx="196">
                  <c:v>0.15556632587534899</c:v>
                </c:pt>
                <c:pt idx="197">
                  <c:v>0.15660844053140899</c:v>
                </c:pt>
                <c:pt idx="198">
                  <c:v>0.157650556010697</c:v>
                </c:pt>
                <c:pt idx="199">
                  <c:v>0.15869267222282701</c:v>
                </c:pt>
                <c:pt idx="200">
                  <c:v>0.15973478908937999</c:v>
                </c:pt>
                <c:pt idx="201">
                  <c:v>0.160776906541923</c:v>
                </c:pt>
                <c:pt idx="202">
                  <c:v>0.16181902451911601</c:v>
                </c:pt>
                <c:pt idx="203">
                  <c:v>0.16286114296701601</c:v>
                </c:pt>
                <c:pt idx="204">
                  <c:v>0.16390326183822199</c:v>
                </c:pt>
                <c:pt idx="205">
                  <c:v>0.164945381091257</c:v>
                </c:pt>
                <c:pt idx="206">
                  <c:v>0.16598750068863399</c:v>
                </c:pt>
                <c:pt idx="207">
                  <c:v>0.167029620597686</c:v>
                </c:pt>
                <c:pt idx="208">
                  <c:v>0.16807174078867501</c:v>
                </c:pt>
                <c:pt idx="209">
                  <c:v>0.16911386123462599</c:v>
                </c:pt>
                <c:pt idx="210">
                  <c:v>0.170155981911017</c:v>
                </c:pt>
                <c:pt idx="211">
                  <c:v>0.17119810279605299</c:v>
                </c:pt>
                <c:pt idx="212">
                  <c:v>0.172240223870086</c:v>
                </c:pt>
                <c:pt idx="213">
                  <c:v>0.17328234511545401</c:v>
                </c:pt>
                <c:pt idx="214">
                  <c:v>0.17432446651566499</c:v>
                </c:pt>
                <c:pt idx="215">
                  <c:v>0.17536658805578501</c:v>
                </c:pt>
                <c:pt idx="216">
                  <c:v>0.17640870972216499</c:v>
                </c:pt>
                <c:pt idx="217">
                  <c:v>0.17745083150209201</c:v>
                </c:pt>
                <c:pt idx="218">
                  <c:v>0.17849295338437701</c:v>
                </c:pt>
                <c:pt idx="219">
                  <c:v>0.179535075358732</c:v>
                </c:pt>
                <c:pt idx="220">
                  <c:v>0.18057719741637501</c:v>
                </c:pt>
                <c:pt idx="221">
                  <c:v>0.181619319549746</c:v>
                </c:pt>
                <c:pt idx="222">
                  <c:v>0.182661441751616</c:v>
                </c:pt>
                <c:pt idx="223">
                  <c:v>0.183703564015469</c:v>
                </c:pt>
                <c:pt idx="224">
                  <c:v>0.18474568633503799</c:v>
                </c:pt>
                <c:pt idx="225">
                  <c:v>0.185787808704728</c:v>
                </c:pt>
                <c:pt idx="226">
                  <c:v>0.18682993111889501</c:v>
                </c:pt>
                <c:pt idx="227">
                  <c:v>0.18787205357235101</c:v>
                </c:pt>
                <c:pt idx="228">
                  <c:v>0.18891417606062599</c:v>
                </c:pt>
                <c:pt idx="229">
                  <c:v>0.18995629857943799</c:v>
                </c:pt>
                <c:pt idx="230">
                  <c:v>0.19099842112521401</c:v>
                </c:pt>
                <c:pt idx="231">
                  <c:v>0.192040543695052</c:v>
                </c:pt>
                <c:pt idx="232">
                  <c:v>0.19308266628556101</c:v>
                </c:pt>
                <c:pt idx="233">
                  <c:v>0.194124788893942</c:v>
                </c:pt>
                <c:pt idx="234">
                  <c:v>0.19516691151816001</c:v>
                </c:pt>
                <c:pt idx="235">
                  <c:v>0.19620903415689001</c:v>
                </c:pt>
                <c:pt idx="236">
                  <c:v>0.19725115680840699</c:v>
                </c:pt>
                <c:pt idx="237">
                  <c:v>0.198293279469966</c:v>
                </c:pt>
                <c:pt idx="238">
                  <c:v>0.199335402139354</c:v>
                </c:pt>
                <c:pt idx="239">
                  <c:v>0.20037752481482199</c:v>
                </c:pt>
                <c:pt idx="240">
                  <c:v>0.201419647495613</c:v>
                </c:pt>
                <c:pt idx="241">
                  <c:v>0.20246177018103401</c:v>
                </c:pt>
                <c:pt idx="242">
                  <c:v>0.20350389287013201</c:v>
                </c:pt>
                <c:pt idx="243">
                  <c:v>0.204546015561823</c:v>
                </c:pt>
                <c:pt idx="244">
                  <c:v>0.20558813825493799</c:v>
                </c:pt>
                <c:pt idx="245">
                  <c:v>0.20663026094926401</c:v>
                </c:pt>
                <c:pt idx="246">
                  <c:v>0.20767238364443399</c:v>
                </c:pt>
                <c:pt idx="247">
                  <c:v>0.208714506340302</c:v>
                </c:pt>
                <c:pt idx="248">
                  <c:v>0.20975662903681</c:v>
                </c:pt>
                <c:pt idx="249">
                  <c:v>0.210798751733908</c:v>
                </c:pt>
                <c:pt idx="250">
                  <c:v>0.211840874431548</c:v>
                </c:pt>
                <c:pt idx="251">
                  <c:v>0.212882997129687</c:v>
                </c:pt>
                <c:pt idx="252">
                  <c:v>0.21392511982828499</c:v>
                </c:pt>
                <c:pt idx="253">
                  <c:v>0.21496724252730601</c:v>
                </c:pt>
                <c:pt idx="254">
                  <c:v>0.21600936522670799</c:v>
                </c:pt>
                <c:pt idx="255">
                  <c:v>0.217051487926197</c:v>
                </c:pt>
                <c:pt idx="256">
                  <c:v>0.218093610625686</c:v>
                </c:pt>
                <c:pt idx="257">
                  <c:v>0.219135733325174</c:v>
                </c:pt>
                <c:pt idx="258">
                  <c:v>0.220177856024663</c:v>
                </c:pt>
                <c:pt idx="259">
                  <c:v>0.221219978724151</c:v>
                </c:pt>
                <c:pt idx="260">
                  <c:v>0.22226210142364</c:v>
                </c:pt>
                <c:pt idx="261">
                  <c:v>0.223304224123128</c:v>
                </c:pt>
                <c:pt idx="262">
                  <c:v>0.224346346822617</c:v>
                </c:pt>
                <c:pt idx="263">
                  <c:v>0.22538846952210501</c:v>
                </c:pt>
                <c:pt idx="264">
                  <c:v>0.22643059222159401</c:v>
                </c:pt>
                <c:pt idx="265">
                  <c:v>0.22747271492108201</c:v>
                </c:pt>
                <c:pt idx="266">
                  <c:v>0.22851483762057101</c:v>
                </c:pt>
                <c:pt idx="267">
                  <c:v>0.22955696032005901</c:v>
                </c:pt>
                <c:pt idx="268">
                  <c:v>0.23059908301954701</c:v>
                </c:pt>
                <c:pt idx="269">
                  <c:v>0.23164120571903599</c:v>
                </c:pt>
                <c:pt idx="270">
                  <c:v>0.23268332841852399</c:v>
                </c:pt>
                <c:pt idx="271">
                  <c:v>0.23372545111801299</c:v>
                </c:pt>
                <c:pt idx="272">
                  <c:v>0.23476757381750199</c:v>
                </c:pt>
                <c:pt idx="273">
                  <c:v>0.23580969651698999</c:v>
                </c:pt>
                <c:pt idx="274">
                  <c:v>0.23685181921647799</c:v>
                </c:pt>
                <c:pt idx="275">
                  <c:v>0.23789394191596699</c:v>
                </c:pt>
                <c:pt idx="276">
                  <c:v>0.238936064615456</c:v>
                </c:pt>
                <c:pt idx="277">
                  <c:v>0.239978187314944</c:v>
                </c:pt>
                <c:pt idx="278">
                  <c:v>0.241020310014433</c:v>
                </c:pt>
                <c:pt idx="279">
                  <c:v>0.242062432713921</c:v>
                </c:pt>
                <c:pt idx="280">
                  <c:v>0.24310455541341</c:v>
                </c:pt>
                <c:pt idx="281">
                  <c:v>0.244146678112898</c:v>
                </c:pt>
                <c:pt idx="282">
                  <c:v>0.245188800812386</c:v>
                </c:pt>
                <c:pt idx="283">
                  <c:v>0.24623092351187501</c:v>
                </c:pt>
                <c:pt idx="284">
                  <c:v>0.24727304621136401</c:v>
                </c:pt>
                <c:pt idx="285">
                  <c:v>0.24831516891085201</c:v>
                </c:pt>
                <c:pt idx="286">
                  <c:v>0.24935729161034101</c:v>
                </c:pt>
                <c:pt idx="287">
                  <c:v>0.25039941430982898</c:v>
                </c:pt>
                <c:pt idx="288">
                  <c:v>0.25144153700931698</c:v>
                </c:pt>
                <c:pt idx="289">
                  <c:v>0.25248365970880599</c:v>
                </c:pt>
                <c:pt idx="290">
                  <c:v>0.25352578240829399</c:v>
                </c:pt>
                <c:pt idx="291">
                  <c:v>0.25456790510778299</c:v>
                </c:pt>
                <c:pt idx="292">
                  <c:v>0.25561002780727199</c:v>
                </c:pt>
                <c:pt idx="293">
                  <c:v>0.25665215050675999</c:v>
                </c:pt>
                <c:pt idx="294">
                  <c:v>0.25769427320624899</c:v>
                </c:pt>
                <c:pt idx="295">
                  <c:v>0.25873639590573699</c:v>
                </c:pt>
                <c:pt idx="296">
                  <c:v>0.259778518605225</c:v>
                </c:pt>
                <c:pt idx="297">
                  <c:v>0.260820641304714</c:v>
                </c:pt>
                <c:pt idx="298">
                  <c:v>0.261862764004203</c:v>
                </c:pt>
                <c:pt idx="299">
                  <c:v>0.262904886703691</c:v>
                </c:pt>
                <c:pt idx="300">
                  <c:v>0.26394700940318</c:v>
                </c:pt>
                <c:pt idx="301">
                  <c:v>0.264989132102668</c:v>
                </c:pt>
                <c:pt idx="302">
                  <c:v>0.266031254802157</c:v>
                </c:pt>
                <c:pt idx="303">
                  <c:v>0.267073377501645</c:v>
                </c:pt>
                <c:pt idx="304">
                  <c:v>0.268115500201134</c:v>
                </c:pt>
                <c:pt idx="305">
                  <c:v>0.26915762290062201</c:v>
                </c:pt>
                <c:pt idx="306">
                  <c:v>0.27019974560011101</c:v>
                </c:pt>
                <c:pt idx="307">
                  <c:v>0.27124186829959901</c:v>
                </c:pt>
                <c:pt idx="308">
                  <c:v>0.27228399099908801</c:v>
                </c:pt>
                <c:pt idx="309">
                  <c:v>0.27332611369857601</c:v>
                </c:pt>
                <c:pt idx="310">
                  <c:v>0.27436823639806501</c:v>
                </c:pt>
                <c:pt idx="311">
                  <c:v>0.27541035909755301</c:v>
                </c:pt>
                <c:pt idx="312">
                  <c:v>0.27645248179704202</c:v>
                </c:pt>
                <c:pt idx="313">
                  <c:v>0.27749460449653002</c:v>
                </c:pt>
                <c:pt idx="314">
                  <c:v>0.27853672719601902</c:v>
                </c:pt>
                <c:pt idx="315">
                  <c:v>0.27957884989550702</c:v>
                </c:pt>
                <c:pt idx="316">
                  <c:v>0.28062097259499602</c:v>
                </c:pt>
                <c:pt idx="317">
                  <c:v>0.28166309529448402</c:v>
                </c:pt>
                <c:pt idx="318">
                  <c:v>0.28270521799397302</c:v>
                </c:pt>
                <c:pt idx="319">
                  <c:v>0.28374734069346103</c:v>
                </c:pt>
                <c:pt idx="320">
                  <c:v>0.28478946339295003</c:v>
                </c:pt>
                <c:pt idx="321">
                  <c:v>0.28583158609243797</c:v>
                </c:pt>
                <c:pt idx="322">
                  <c:v>0.28687370879192697</c:v>
                </c:pt>
                <c:pt idx="323">
                  <c:v>0.28791583149141498</c:v>
                </c:pt>
                <c:pt idx="324">
                  <c:v>0.28895795419090398</c:v>
                </c:pt>
                <c:pt idx="325">
                  <c:v>0.29000007689039198</c:v>
                </c:pt>
                <c:pt idx="326">
                  <c:v>0.29104219958988098</c:v>
                </c:pt>
                <c:pt idx="327">
                  <c:v>0.29208432228936898</c:v>
                </c:pt>
                <c:pt idx="328">
                  <c:v>0.29312644498885798</c:v>
                </c:pt>
                <c:pt idx="329">
                  <c:v>0.29416856768834598</c:v>
                </c:pt>
                <c:pt idx="330">
                  <c:v>0.29521069038783498</c:v>
                </c:pt>
                <c:pt idx="331">
                  <c:v>0.29625281308732299</c:v>
                </c:pt>
                <c:pt idx="332">
                  <c:v>0.29729493578681099</c:v>
                </c:pt>
                <c:pt idx="333">
                  <c:v>0.29833705848629999</c:v>
                </c:pt>
                <c:pt idx="334">
                  <c:v>0.29937918118578899</c:v>
                </c:pt>
                <c:pt idx="335">
                  <c:v>0.30042130388527699</c:v>
                </c:pt>
                <c:pt idx="336">
                  <c:v>0.30146342658476499</c:v>
                </c:pt>
                <c:pt idx="337">
                  <c:v>0.30250554928425399</c:v>
                </c:pt>
                <c:pt idx="338">
                  <c:v>0.30354767198374299</c:v>
                </c:pt>
                <c:pt idx="339">
                  <c:v>0.304589794683231</c:v>
                </c:pt>
                <c:pt idx="340">
                  <c:v>0.30563191738272</c:v>
                </c:pt>
                <c:pt idx="341">
                  <c:v>0.306674040082208</c:v>
                </c:pt>
                <c:pt idx="342">
                  <c:v>0.307716162781697</c:v>
                </c:pt>
                <c:pt idx="343">
                  <c:v>0.308758285481186</c:v>
                </c:pt>
                <c:pt idx="344">
                  <c:v>0.309800408180674</c:v>
                </c:pt>
                <c:pt idx="345">
                  <c:v>0.310842530880162</c:v>
                </c:pt>
                <c:pt idx="346">
                  <c:v>0.31188465357965101</c:v>
                </c:pt>
                <c:pt idx="347">
                  <c:v>0.31292677627913901</c:v>
                </c:pt>
                <c:pt idx="348">
                  <c:v>0.31396889897862801</c:v>
                </c:pt>
                <c:pt idx="349">
                  <c:v>0.31501102167811601</c:v>
                </c:pt>
                <c:pt idx="350">
                  <c:v>0.31605314437760501</c:v>
                </c:pt>
                <c:pt idx="351">
                  <c:v>0.31709526707709301</c:v>
                </c:pt>
                <c:pt idx="352">
                  <c:v>0.31813738977658201</c:v>
                </c:pt>
                <c:pt idx="353">
                  <c:v>0.31917951247607002</c:v>
                </c:pt>
                <c:pt idx="354">
                  <c:v>0.32022163517555902</c:v>
                </c:pt>
                <c:pt idx="355">
                  <c:v>0.32126375787504702</c:v>
                </c:pt>
                <c:pt idx="356">
                  <c:v>0.32230588057453602</c:v>
                </c:pt>
                <c:pt idx="357">
                  <c:v>0.32334800327402402</c:v>
                </c:pt>
                <c:pt idx="358">
                  <c:v>0.32439012597351302</c:v>
                </c:pt>
                <c:pt idx="359">
                  <c:v>0.32543224867300102</c:v>
                </c:pt>
                <c:pt idx="360">
                  <c:v>0.32647437137249002</c:v>
                </c:pt>
                <c:pt idx="361">
                  <c:v>0.32751649407197903</c:v>
                </c:pt>
                <c:pt idx="362">
                  <c:v>0.32855861677146703</c:v>
                </c:pt>
                <c:pt idx="363">
                  <c:v>0.32960073947095497</c:v>
                </c:pt>
                <c:pt idx="364">
                  <c:v>0.33064286217044397</c:v>
                </c:pt>
                <c:pt idx="365">
                  <c:v>0.33168498486993198</c:v>
                </c:pt>
                <c:pt idx="366">
                  <c:v>0.33272710756942098</c:v>
                </c:pt>
                <c:pt idx="367">
                  <c:v>0.33376923026890898</c:v>
                </c:pt>
                <c:pt idx="368">
                  <c:v>0.33481135296839798</c:v>
                </c:pt>
                <c:pt idx="369">
                  <c:v>0.33585347566788598</c:v>
                </c:pt>
                <c:pt idx="370">
                  <c:v>0.33689559836737498</c:v>
                </c:pt>
                <c:pt idx="371">
                  <c:v>0.33793772106686298</c:v>
                </c:pt>
                <c:pt idx="372">
                  <c:v>0.33897984376635198</c:v>
                </c:pt>
                <c:pt idx="373">
                  <c:v>0.34002196646583999</c:v>
                </c:pt>
                <c:pt idx="374">
                  <c:v>0.34106408916532899</c:v>
                </c:pt>
                <c:pt idx="375">
                  <c:v>0.34210621186481699</c:v>
                </c:pt>
                <c:pt idx="376">
                  <c:v>0.34314833456430599</c:v>
                </c:pt>
                <c:pt idx="377">
                  <c:v>0.34419045726379399</c:v>
                </c:pt>
                <c:pt idx="378">
                  <c:v>0.34523257996328299</c:v>
                </c:pt>
                <c:pt idx="379">
                  <c:v>0.34627470266277099</c:v>
                </c:pt>
                <c:pt idx="380">
                  <c:v>0.34731682536226</c:v>
                </c:pt>
                <c:pt idx="381">
                  <c:v>0.348358948061748</c:v>
                </c:pt>
                <c:pt idx="382">
                  <c:v>0.349401070761236</c:v>
                </c:pt>
                <c:pt idx="383">
                  <c:v>0.350443193460725</c:v>
                </c:pt>
                <c:pt idx="384">
                  <c:v>0.351485316160213</c:v>
                </c:pt>
                <c:pt idx="385">
                  <c:v>0.352527438859702</c:v>
                </c:pt>
                <c:pt idx="386">
                  <c:v>0.353569561559191</c:v>
                </c:pt>
                <c:pt idx="387">
                  <c:v>0.35461168425867901</c:v>
                </c:pt>
                <c:pt idx="388">
                  <c:v>0.35565380695816701</c:v>
                </c:pt>
                <c:pt idx="389">
                  <c:v>0.35669592965765501</c:v>
                </c:pt>
                <c:pt idx="390">
                  <c:v>0.35773805235714401</c:v>
                </c:pt>
                <c:pt idx="391">
                  <c:v>0.35878017505663301</c:v>
                </c:pt>
                <c:pt idx="392">
                  <c:v>0.35982229775612101</c:v>
                </c:pt>
                <c:pt idx="393">
                  <c:v>0.36086442045560901</c:v>
                </c:pt>
                <c:pt idx="394">
                  <c:v>0.36190654315509801</c:v>
                </c:pt>
                <c:pt idx="395">
                  <c:v>0.36294866585458702</c:v>
                </c:pt>
                <c:pt idx="396">
                  <c:v>0.36399078855407502</c:v>
                </c:pt>
                <c:pt idx="397">
                  <c:v>0.36503291125356402</c:v>
                </c:pt>
                <c:pt idx="398">
                  <c:v>0.36607503395305202</c:v>
                </c:pt>
                <c:pt idx="399">
                  <c:v>0.36711715665254002</c:v>
                </c:pt>
                <c:pt idx="400">
                  <c:v>0.36815927935202902</c:v>
                </c:pt>
                <c:pt idx="401">
                  <c:v>0.36920140205151702</c:v>
                </c:pt>
                <c:pt idx="402">
                  <c:v>0.37024352475100603</c:v>
                </c:pt>
                <c:pt idx="403">
                  <c:v>0.37128564745049403</c:v>
                </c:pt>
                <c:pt idx="404">
                  <c:v>0.37232777014998297</c:v>
                </c:pt>
                <c:pt idx="405">
                  <c:v>0.37336989284947097</c:v>
                </c:pt>
                <c:pt idx="406">
                  <c:v>0.37441201554895898</c:v>
                </c:pt>
                <c:pt idx="407">
                  <c:v>0.37545413824844798</c:v>
                </c:pt>
                <c:pt idx="408">
                  <c:v>0.37649626094793598</c:v>
                </c:pt>
                <c:pt idx="409">
                  <c:v>0.37753838364742498</c:v>
                </c:pt>
                <c:pt idx="410">
                  <c:v>0.37858050634691298</c:v>
                </c:pt>
                <c:pt idx="411">
                  <c:v>0.37962262904640198</c:v>
                </c:pt>
                <c:pt idx="412">
                  <c:v>0.38066475174588998</c:v>
                </c:pt>
                <c:pt idx="413">
                  <c:v>0.38170687444537799</c:v>
                </c:pt>
                <c:pt idx="414">
                  <c:v>0.38274899714486699</c:v>
                </c:pt>
                <c:pt idx="415">
                  <c:v>0.38379111984435499</c:v>
                </c:pt>
                <c:pt idx="416">
                  <c:v>0.38483324254384399</c:v>
                </c:pt>
                <c:pt idx="417">
                  <c:v>0.38587536524333199</c:v>
                </c:pt>
                <c:pt idx="418">
                  <c:v>0.38691748794282099</c:v>
                </c:pt>
                <c:pt idx="419">
                  <c:v>0.38795961064230899</c:v>
                </c:pt>
                <c:pt idx="420">
                  <c:v>0.389001733341798</c:v>
                </c:pt>
                <c:pt idx="421">
                  <c:v>0.390043856041286</c:v>
                </c:pt>
                <c:pt idx="422">
                  <c:v>0.391085978740775</c:v>
                </c:pt>
                <c:pt idx="423">
                  <c:v>0.392128101440263</c:v>
                </c:pt>
                <c:pt idx="424">
                  <c:v>0.393170224139752</c:v>
                </c:pt>
                <c:pt idx="425">
                  <c:v>0.39421234683924</c:v>
                </c:pt>
                <c:pt idx="426">
                  <c:v>0.395254469538729</c:v>
                </c:pt>
                <c:pt idx="427">
                  <c:v>0.396296592238217</c:v>
                </c:pt>
                <c:pt idx="428">
                  <c:v>0.39733871493770601</c:v>
                </c:pt>
                <c:pt idx="429">
                  <c:v>0.39838083763719401</c:v>
                </c:pt>
                <c:pt idx="430">
                  <c:v>0.39942296033668301</c:v>
                </c:pt>
                <c:pt idx="431">
                  <c:v>0.40046508303617101</c:v>
                </c:pt>
                <c:pt idx="432">
                  <c:v>0.40150720573565901</c:v>
                </c:pt>
                <c:pt idx="433">
                  <c:v>0.40254932843514801</c:v>
                </c:pt>
                <c:pt idx="434">
                  <c:v>0.40359145113463701</c:v>
                </c:pt>
                <c:pt idx="435">
                  <c:v>0.40463357383412502</c:v>
                </c:pt>
                <c:pt idx="436">
                  <c:v>0.40567569653361302</c:v>
                </c:pt>
                <c:pt idx="437">
                  <c:v>0.40671781923310202</c:v>
                </c:pt>
                <c:pt idx="438">
                  <c:v>0.40775994193259002</c:v>
                </c:pt>
                <c:pt idx="439">
                  <c:v>0.40880206463207902</c:v>
                </c:pt>
                <c:pt idx="440">
                  <c:v>0.40984418733156702</c:v>
                </c:pt>
                <c:pt idx="441">
                  <c:v>0.41088631003105502</c:v>
                </c:pt>
                <c:pt idx="442">
                  <c:v>0.41192843273054403</c:v>
                </c:pt>
                <c:pt idx="443">
                  <c:v>0.41297055543003303</c:v>
                </c:pt>
                <c:pt idx="444">
                  <c:v>0.41401267812952097</c:v>
                </c:pt>
                <c:pt idx="445">
                  <c:v>0.41505480082900897</c:v>
                </c:pt>
                <c:pt idx="446">
                  <c:v>0.41609692352849798</c:v>
                </c:pt>
                <c:pt idx="447">
                  <c:v>0.41713904622798698</c:v>
                </c:pt>
                <c:pt idx="448">
                  <c:v>0.41818116892747498</c:v>
                </c:pt>
                <c:pt idx="449">
                  <c:v>0.41922329162696298</c:v>
                </c:pt>
                <c:pt idx="450">
                  <c:v>0.42026541432645198</c:v>
                </c:pt>
                <c:pt idx="451">
                  <c:v>0.42130753702593998</c:v>
                </c:pt>
                <c:pt idx="452">
                  <c:v>0.42234965972542898</c:v>
                </c:pt>
                <c:pt idx="453">
                  <c:v>0.42339178242491698</c:v>
                </c:pt>
                <c:pt idx="454">
                  <c:v>0.42443390512440499</c:v>
                </c:pt>
                <c:pt idx="455">
                  <c:v>0.42547602782389399</c:v>
                </c:pt>
                <c:pt idx="456">
                  <c:v>0.42651815052338299</c:v>
                </c:pt>
                <c:pt idx="457">
                  <c:v>0.42756027322287099</c:v>
                </c:pt>
                <c:pt idx="458">
                  <c:v>0.42860239592235899</c:v>
                </c:pt>
                <c:pt idx="459">
                  <c:v>0.42964451862184799</c:v>
                </c:pt>
                <c:pt idx="460">
                  <c:v>0.43068664132133599</c:v>
                </c:pt>
                <c:pt idx="461">
                  <c:v>0.431728764020825</c:v>
                </c:pt>
                <c:pt idx="462">
                  <c:v>0.432770886720313</c:v>
                </c:pt>
                <c:pt idx="463">
                  <c:v>0.433813009419802</c:v>
                </c:pt>
                <c:pt idx="464">
                  <c:v>0.43485513211929</c:v>
                </c:pt>
                <c:pt idx="465">
                  <c:v>0.435897254818779</c:v>
                </c:pt>
                <c:pt idx="466">
                  <c:v>0.436939377518267</c:v>
                </c:pt>
                <c:pt idx="467">
                  <c:v>0.437981500217755</c:v>
                </c:pt>
                <c:pt idx="468">
                  <c:v>0.43902362291724401</c:v>
                </c:pt>
                <c:pt idx="469">
                  <c:v>0.44006574561673201</c:v>
                </c:pt>
                <c:pt idx="470">
                  <c:v>0.44110786831622101</c:v>
                </c:pt>
                <c:pt idx="471">
                  <c:v>0.44214999101571001</c:v>
                </c:pt>
                <c:pt idx="472">
                  <c:v>0.44319211371519801</c:v>
                </c:pt>
                <c:pt idx="473">
                  <c:v>0.44423423641468601</c:v>
                </c:pt>
                <c:pt idx="474">
                  <c:v>0.44527635911417501</c:v>
                </c:pt>
                <c:pt idx="475">
                  <c:v>0.44631848181366301</c:v>
                </c:pt>
                <c:pt idx="476">
                  <c:v>0.44736060451315202</c:v>
                </c:pt>
                <c:pt idx="477">
                  <c:v>0.44840272721264002</c:v>
                </c:pt>
                <c:pt idx="478">
                  <c:v>0.44944484991212802</c:v>
                </c:pt>
                <c:pt idx="479">
                  <c:v>0.45048697261161702</c:v>
                </c:pt>
                <c:pt idx="480">
                  <c:v>0.45152909531110502</c:v>
                </c:pt>
                <c:pt idx="481">
                  <c:v>0.45257121801059402</c:v>
                </c:pt>
                <c:pt idx="482">
                  <c:v>0.45361334071008302</c:v>
                </c:pt>
                <c:pt idx="483">
                  <c:v>0.45465546340957103</c:v>
                </c:pt>
                <c:pt idx="484">
                  <c:v>0.45569758610906003</c:v>
                </c:pt>
                <c:pt idx="485">
                  <c:v>0.45673970880854797</c:v>
                </c:pt>
                <c:pt idx="486">
                  <c:v>0.45778183150803597</c:v>
                </c:pt>
                <c:pt idx="487">
                  <c:v>0.45882395420752498</c:v>
                </c:pt>
                <c:pt idx="488">
                  <c:v>0.45986607690701298</c:v>
                </c:pt>
                <c:pt idx="489">
                  <c:v>0.46090819960650198</c:v>
                </c:pt>
                <c:pt idx="490">
                  <c:v>0.46195032230598998</c:v>
                </c:pt>
                <c:pt idx="491">
                  <c:v>0.46299244500547798</c:v>
                </c:pt>
                <c:pt idx="492">
                  <c:v>0.46403456770496698</c:v>
                </c:pt>
                <c:pt idx="493">
                  <c:v>0.46507669040445598</c:v>
                </c:pt>
                <c:pt idx="494">
                  <c:v>0.46611881310394399</c:v>
                </c:pt>
                <c:pt idx="495">
                  <c:v>0.46716093580343199</c:v>
                </c:pt>
                <c:pt idx="496">
                  <c:v>0.46820305850292099</c:v>
                </c:pt>
                <c:pt idx="497">
                  <c:v>0.46924518120240899</c:v>
                </c:pt>
                <c:pt idx="498">
                  <c:v>0.47028730390189799</c:v>
                </c:pt>
                <c:pt idx="499">
                  <c:v>0.47132942660138599</c:v>
                </c:pt>
                <c:pt idx="500">
                  <c:v>0.47237154930087499</c:v>
                </c:pt>
                <c:pt idx="501">
                  <c:v>0.473413672000363</c:v>
                </c:pt>
                <c:pt idx="502">
                  <c:v>0.474455794699852</c:v>
                </c:pt>
                <c:pt idx="503">
                  <c:v>0.47549791739934</c:v>
                </c:pt>
                <c:pt idx="504">
                  <c:v>0.476540040098829</c:v>
                </c:pt>
                <c:pt idx="505">
                  <c:v>0.477582162798317</c:v>
                </c:pt>
                <c:pt idx="506">
                  <c:v>0.478624285497805</c:v>
                </c:pt>
                <c:pt idx="507">
                  <c:v>0.479666408197294</c:v>
                </c:pt>
                <c:pt idx="508">
                  <c:v>0.480708530896783</c:v>
                </c:pt>
                <c:pt idx="509">
                  <c:v>0.48175065359627101</c:v>
                </c:pt>
                <c:pt idx="510">
                  <c:v>0.48279277629575901</c:v>
                </c:pt>
                <c:pt idx="511">
                  <c:v>0.48383489899524801</c:v>
                </c:pt>
                <c:pt idx="512">
                  <c:v>0.48487702169473601</c:v>
                </c:pt>
                <c:pt idx="513">
                  <c:v>0.48591914439422501</c:v>
                </c:pt>
                <c:pt idx="514">
                  <c:v>0.48696126709371401</c:v>
                </c:pt>
                <c:pt idx="515">
                  <c:v>0.48800338979320201</c:v>
                </c:pt>
                <c:pt idx="516">
                  <c:v>0.48904551249269002</c:v>
                </c:pt>
                <c:pt idx="517">
                  <c:v>0.49008763519217902</c:v>
                </c:pt>
                <c:pt idx="518">
                  <c:v>0.49112975789166702</c:v>
                </c:pt>
                <c:pt idx="519">
                  <c:v>0.49217188059115602</c:v>
                </c:pt>
                <c:pt idx="520">
                  <c:v>0.49321400329064402</c:v>
                </c:pt>
                <c:pt idx="521">
                  <c:v>0.49425612599013202</c:v>
                </c:pt>
                <c:pt idx="522">
                  <c:v>0.49529824868962102</c:v>
                </c:pt>
                <c:pt idx="523">
                  <c:v>0.49634037138910903</c:v>
                </c:pt>
                <c:pt idx="524">
                  <c:v>0.49738249408859803</c:v>
                </c:pt>
                <c:pt idx="525">
                  <c:v>0.49842461678808597</c:v>
                </c:pt>
                <c:pt idx="526">
                  <c:v>0.49946673948757497</c:v>
                </c:pt>
                <c:pt idx="527">
                  <c:v>0.50050886218706303</c:v>
                </c:pt>
                <c:pt idx="528">
                  <c:v>0.50155098488655203</c:v>
                </c:pt>
                <c:pt idx="529">
                  <c:v>0.50259310758604003</c:v>
                </c:pt>
                <c:pt idx="530">
                  <c:v>0.50363523028552803</c:v>
                </c:pt>
                <c:pt idx="531">
                  <c:v>0.50467735298501704</c:v>
                </c:pt>
                <c:pt idx="532">
                  <c:v>0.50571947568450604</c:v>
                </c:pt>
                <c:pt idx="533">
                  <c:v>0.50676159838399404</c:v>
                </c:pt>
                <c:pt idx="534">
                  <c:v>0.50780372108348204</c:v>
                </c:pt>
                <c:pt idx="535">
                  <c:v>0.50884584378297104</c:v>
                </c:pt>
                <c:pt idx="536">
                  <c:v>0.50988796648245904</c:v>
                </c:pt>
                <c:pt idx="537">
                  <c:v>0.51093008918194804</c:v>
                </c:pt>
                <c:pt idx="538">
                  <c:v>0.51197221188143605</c:v>
                </c:pt>
                <c:pt idx="539">
                  <c:v>0.51301433458092505</c:v>
                </c:pt>
                <c:pt idx="540">
                  <c:v>0.51405645728041305</c:v>
                </c:pt>
                <c:pt idx="541">
                  <c:v>0.51509857997990205</c:v>
                </c:pt>
                <c:pt idx="542">
                  <c:v>0.51614070267939005</c:v>
                </c:pt>
                <c:pt idx="543">
                  <c:v>0.51718282537887805</c:v>
                </c:pt>
                <c:pt idx="544">
                  <c:v>0.51822494807836705</c:v>
                </c:pt>
                <c:pt idx="545">
                  <c:v>0.51926707077785605</c:v>
                </c:pt>
                <c:pt idx="546">
                  <c:v>0.52030919347734395</c:v>
                </c:pt>
                <c:pt idx="547">
                  <c:v>0.52135131617683195</c:v>
                </c:pt>
                <c:pt idx="548">
                  <c:v>0.52239343887632095</c:v>
                </c:pt>
                <c:pt idx="549">
                  <c:v>0.52343556157580995</c:v>
                </c:pt>
                <c:pt idx="550">
                  <c:v>0.52447768427529795</c:v>
                </c:pt>
                <c:pt idx="551">
                  <c:v>0.52551980697478595</c:v>
                </c:pt>
                <c:pt idx="552">
                  <c:v>0.52656192967427495</c:v>
                </c:pt>
                <c:pt idx="553">
                  <c:v>0.52760405237376395</c:v>
                </c:pt>
                <c:pt idx="554">
                  <c:v>0.52864617507325196</c:v>
                </c:pt>
                <c:pt idx="555">
                  <c:v>0.52968829777273996</c:v>
                </c:pt>
                <c:pt idx="556">
                  <c:v>0.53073042047222796</c:v>
                </c:pt>
                <c:pt idx="557">
                  <c:v>0.53177254317171696</c:v>
                </c:pt>
                <c:pt idx="558">
                  <c:v>0.53281466587120496</c:v>
                </c:pt>
                <c:pt idx="559">
                  <c:v>0.53385678857069396</c:v>
                </c:pt>
                <c:pt idx="560">
                  <c:v>0.53489891127018196</c:v>
                </c:pt>
                <c:pt idx="561">
                  <c:v>0.53594103396967097</c:v>
                </c:pt>
                <c:pt idx="562">
                  <c:v>0.53698315666915997</c:v>
                </c:pt>
                <c:pt idx="563">
                  <c:v>0.53802527936864697</c:v>
                </c:pt>
                <c:pt idx="564">
                  <c:v>0.53906740206813597</c:v>
                </c:pt>
                <c:pt idx="565">
                  <c:v>0.54010952476762497</c:v>
                </c:pt>
                <c:pt idx="566">
                  <c:v>0.54115164746711297</c:v>
                </c:pt>
                <c:pt idx="567">
                  <c:v>0.54219377016660197</c:v>
                </c:pt>
                <c:pt idx="568">
                  <c:v>0.54323589286608998</c:v>
                </c:pt>
                <c:pt idx="569">
                  <c:v>0.54427801556557898</c:v>
                </c:pt>
                <c:pt idx="570">
                  <c:v>0.54532013826506698</c:v>
                </c:pt>
                <c:pt idx="571">
                  <c:v>0.54636226096455498</c:v>
                </c:pt>
                <c:pt idx="572">
                  <c:v>0.54740438366404398</c:v>
                </c:pt>
                <c:pt idx="573">
                  <c:v>0.54844650636353198</c:v>
                </c:pt>
                <c:pt idx="574">
                  <c:v>0.54948862906302098</c:v>
                </c:pt>
                <c:pt idx="575">
                  <c:v>0.55053075176250899</c:v>
                </c:pt>
                <c:pt idx="576">
                  <c:v>0.55157287446199799</c:v>
                </c:pt>
                <c:pt idx="577">
                  <c:v>0.55261499716148599</c:v>
                </c:pt>
                <c:pt idx="578">
                  <c:v>0.55365711986097499</c:v>
                </c:pt>
                <c:pt idx="579">
                  <c:v>0.55469924256046299</c:v>
                </c:pt>
                <c:pt idx="580">
                  <c:v>0.55574136525995099</c:v>
                </c:pt>
                <c:pt idx="581">
                  <c:v>0.55678348795943999</c:v>
                </c:pt>
                <c:pt idx="582">
                  <c:v>0.55782561065892899</c:v>
                </c:pt>
                <c:pt idx="583">
                  <c:v>0.558867733358417</c:v>
                </c:pt>
                <c:pt idx="584">
                  <c:v>0.559909856057905</c:v>
                </c:pt>
                <c:pt idx="585">
                  <c:v>0.560951978757394</c:v>
                </c:pt>
                <c:pt idx="586">
                  <c:v>0.561994101456882</c:v>
                </c:pt>
                <c:pt idx="587">
                  <c:v>0.563036224156371</c:v>
                </c:pt>
                <c:pt idx="588">
                  <c:v>0.564078346855859</c:v>
                </c:pt>
                <c:pt idx="589">
                  <c:v>0.565120469555348</c:v>
                </c:pt>
                <c:pt idx="590">
                  <c:v>0.56616259225483601</c:v>
                </c:pt>
                <c:pt idx="591">
                  <c:v>0.56720471495432501</c:v>
                </c:pt>
                <c:pt idx="592">
                  <c:v>0.56824683765381301</c:v>
                </c:pt>
                <c:pt idx="593">
                  <c:v>0.56928896035330201</c:v>
                </c:pt>
                <c:pt idx="594">
                  <c:v>0.57033108305279001</c:v>
                </c:pt>
                <c:pt idx="595">
                  <c:v>0.57137320575227801</c:v>
                </c:pt>
                <c:pt idx="596">
                  <c:v>0.57241532845176701</c:v>
                </c:pt>
                <c:pt idx="597">
                  <c:v>0.57345745115125502</c:v>
                </c:pt>
                <c:pt idx="598">
                  <c:v>0.57449957385074402</c:v>
                </c:pt>
                <c:pt idx="599">
                  <c:v>0.57554169655023202</c:v>
                </c:pt>
                <c:pt idx="600">
                  <c:v>0.57658381924972002</c:v>
                </c:pt>
                <c:pt idx="601">
                  <c:v>0.57762594194920902</c:v>
                </c:pt>
                <c:pt idx="602">
                  <c:v>0.57866806464869702</c:v>
                </c:pt>
                <c:pt idx="603">
                  <c:v>0.57971018734818602</c:v>
                </c:pt>
                <c:pt idx="604">
                  <c:v>0.58075231004767403</c:v>
                </c:pt>
                <c:pt idx="605">
                  <c:v>0.58179443274716303</c:v>
                </c:pt>
                <c:pt idx="606">
                  <c:v>0.58283655544665103</c:v>
                </c:pt>
                <c:pt idx="607">
                  <c:v>0.58387867814614003</c:v>
                </c:pt>
                <c:pt idx="608">
                  <c:v>0.58492080084562803</c:v>
                </c:pt>
                <c:pt idx="609">
                  <c:v>0.58596292354511703</c:v>
                </c:pt>
                <c:pt idx="610">
                  <c:v>0.58700504624460603</c:v>
                </c:pt>
                <c:pt idx="611">
                  <c:v>0.58804716894409403</c:v>
                </c:pt>
                <c:pt idx="612">
                  <c:v>0.58908929164358204</c:v>
                </c:pt>
                <c:pt idx="613">
                  <c:v>0.59013141434307104</c:v>
                </c:pt>
                <c:pt idx="614">
                  <c:v>0.59117353704255904</c:v>
                </c:pt>
                <c:pt idx="615">
                  <c:v>0.59221565974204704</c:v>
                </c:pt>
                <c:pt idx="616">
                  <c:v>0.59325778244153604</c:v>
                </c:pt>
                <c:pt idx="617">
                  <c:v>0.59429990514102504</c:v>
                </c:pt>
                <c:pt idx="618">
                  <c:v>0.59534202784051304</c:v>
                </c:pt>
                <c:pt idx="619">
                  <c:v>0.59638415054000105</c:v>
                </c:pt>
                <c:pt idx="620">
                  <c:v>0.59742627323949005</c:v>
                </c:pt>
                <c:pt idx="621">
                  <c:v>0.59846839593897905</c:v>
                </c:pt>
                <c:pt idx="622">
                  <c:v>0.59951051863846705</c:v>
                </c:pt>
                <c:pt idx="623">
                  <c:v>0.60055264133795505</c:v>
                </c:pt>
                <c:pt idx="624">
                  <c:v>0.60159476403744305</c:v>
                </c:pt>
                <c:pt idx="625">
                  <c:v>0.60263688673693205</c:v>
                </c:pt>
                <c:pt idx="626">
                  <c:v>0.60367900943642105</c:v>
                </c:pt>
                <c:pt idx="627">
                  <c:v>0.60472113213590895</c:v>
                </c:pt>
                <c:pt idx="628">
                  <c:v>0.60576325483539795</c:v>
                </c:pt>
                <c:pt idx="629">
                  <c:v>0.60680537753488595</c:v>
                </c:pt>
                <c:pt idx="630">
                  <c:v>0.60784750023437395</c:v>
                </c:pt>
                <c:pt idx="631">
                  <c:v>0.60888962293386295</c:v>
                </c:pt>
                <c:pt idx="632">
                  <c:v>0.60993174563335195</c:v>
                </c:pt>
                <c:pt idx="633">
                  <c:v>0.61097386833283995</c:v>
                </c:pt>
                <c:pt idx="634">
                  <c:v>0.61201599103232796</c:v>
                </c:pt>
                <c:pt idx="635">
                  <c:v>0.61305811373181696</c:v>
                </c:pt>
                <c:pt idx="636">
                  <c:v>0.61410023643130496</c:v>
                </c:pt>
                <c:pt idx="637">
                  <c:v>0.61514235913079396</c:v>
                </c:pt>
                <c:pt idx="638">
                  <c:v>0.61618448183028196</c:v>
                </c:pt>
                <c:pt idx="639">
                  <c:v>0.61722660452976996</c:v>
                </c:pt>
                <c:pt idx="640">
                  <c:v>0.61826872722925896</c:v>
                </c:pt>
                <c:pt idx="641">
                  <c:v>0.61931084992874796</c:v>
                </c:pt>
                <c:pt idx="642">
                  <c:v>0.62035297262823497</c:v>
                </c:pt>
                <c:pt idx="643">
                  <c:v>0.62139509532772497</c:v>
                </c:pt>
                <c:pt idx="644">
                  <c:v>0.62243721802721297</c:v>
                </c:pt>
                <c:pt idx="645">
                  <c:v>0.62347934072670097</c:v>
                </c:pt>
                <c:pt idx="646">
                  <c:v>0.62452146342618997</c:v>
                </c:pt>
                <c:pt idx="647">
                  <c:v>0.62556358612567797</c:v>
                </c:pt>
                <c:pt idx="648">
                  <c:v>0.62660570882516697</c:v>
                </c:pt>
                <c:pt idx="649">
                  <c:v>0.62764783152465498</c:v>
                </c:pt>
                <c:pt idx="650">
                  <c:v>0.62868995422414398</c:v>
                </c:pt>
                <c:pt idx="651">
                  <c:v>0.62973207692363198</c:v>
                </c:pt>
                <c:pt idx="652">
                  <c:v>0.63077419962312098</c:v>
                </c:pt>
                <c:pt idx="653">
                  <c:v>0.63181632232260898</c:v>
                </c:pt>
                <c:pt idx="654">
                  <c:v>0.63285844502209698</c:v>
                </c:pt>
                <c:pt idx="655">
                  <c:v>0.63390056772158598</c:v>
                </c:pt>
                <c:pt idx="656">
                  <c:v>0.63494269042107399</c:v>
                </c:pt>
                <c:pt idx="657">
                  <c:v>0.63598481312056299</c:v>
                </c:pt>
                <c:pt idx="658">
                  <c:v>0.63702693582005099</c:v>
                </c:pt>
                <c:pt idx="659">
                  <c:v>0.63806905851953999</c:v>
                </c:pt>
                <c:pt idx="660">
                  <c:v>0.63911118121902799</c:v>
                </c:pt>
                <c:pt idx="661">
                  <c:v>0.64015330391851699</c:v>
                </c:pt>
                <c:pt idx="662">
                  <c:v>0.64119542661800499</c:v>
                </c:pt>
                <c:pt idx="663">
                  <c:v>0.64223754931749399</c:v>
                </c:pt>
                <c:pt idx="664">
                  <c:v>0.643279672016982</c:v>
                </c:pt>
                <c:pt idx="665">
                  <c:v>0.64432179471647</c:v>
                </c:pt>
                <c:pt idx="666">
                  <c:v>0.645363917415959</c:v>
                </c:pt>
                <c:pt idx="667">
                  <c:v>0.646406040115447</c:v>
                </c:pt>
                <c:pt idx="668">
                  <c:v>0.647448162814935</c:v>
                </c:pt>
                <c:pt idx="669">
                  <c:v>0.648490285514424</c:v>
                </c:pt>
                <c:pt idx="670">
                  <c:v>0.649532408213913</c:v>
                </c:pt>
                <c:pt idx="671">
                  <c:v>0.650574530913402</c:v>
                </c:pt>
                <c:pt idx="672">
                  <c:v>0.65161665361288901</c:v>
                </c:pt>
                <c:pt idx="673">
                  <c:v>0.65265877631237801</c:v>
                </c:pt>
                <c:pt idx="674">
                  <c:v>0.65370089901186701</c:v>
                </c:pt>
                <c:pt idx="675">
                  <c:v>0.65474302171135501</c:v>
                </c:pt>
                <c:pt idx="676">
                  <c:v>0.65578514441084401</c:v>
                </c:pt>
                <c:pt idx="677">
                  <c:v>0.65682726711033201</c:v>
                </c:pt>
                <c:pt idx="678">
                  <c:v>0.65786938980982002</c:v>
                </c:pt>
                <c:pt idx="679">
                  <c:v>0.65891151250930902</c:v>
                </c:pt>
                <c:pt idx="680">
                  <c:v>0.65995363520879702</c:v>
                </c:pt>
                <c:pt idx="681">
                  <c:v>0.66099575790828602</c:v>
                </c:pt>
                <c:pt idx="682">
                  <c:v>0.66203788060777502</c:v>
                </c:pt>
                <c:pt idx="683">
                  <c:v>0.66308000330726202</c:v>
                </c:pt>
                <c:pt idx="684">
                  <c:v>0.66412212600675202</c:v>
                </c:pt>
                <c:pt idx="685">
                  <c:v>0.66516424870624002</c:v>
                </c:pt>
                <c:pt idx="686">
                  <c:v>0.66620637140572803</c:v>
                </c:pt>
                <c:pt idx="687">
                  <c:v>0.66724849410521703</c:v>
                </c:pt>
                <c:pt idx="688">
                  <c:v>0.66829061680470503</c:v>
                </c:pt>
                <c:pt idx="689">
                  <c:v>0.66933273950419303</c:v>
                </c:pt>
                <c:pt idx="690">
                  <c:v>0.67037486220368203</c:v>
                </c:pt>
                <c:pt idx="691">
                  <c:v>0.67141698490317003</c:v>
                </c:pt>
                <c:pt idx="692">
                  <c:v>0.67245910760265803</c:v>
                </c:pt>
                <c:pt idx="693">
                  <c:v>0.67350123030214804</c:v>
                </c:pt>
                <c:pt idx="694">
                  <c:v>0.67454335300163604</c:v>
                </c:pt>
                <c:pt idx="695">
                  <c:v>0.67558547570112404</c:v>
                </c:pt>
                <c:pt idx="696">
                  <c:v>0.67662759840061204</c:v>
                </c:pt>
                <c:pt idx="697">
                  <c:v>0.67766972110010104</c:v>
                </c:pt>
                <c:pt idx="698">
                  <c:v>0.67871184379959004</c:v>
                </c:pt>
                <c:pt idx="699">
                  <c:v>0.67975396649907804</c:v>
                </c:pt>
                <c:pt idx="700">
                  <c:v>0.68079608919856704</c:v>
                </c:pt>
                <c:pt idx="701">
                  <c:v>0.68183821189805505</c:v>
                </c:pt>
                <c:pt idx="702">
                  <c:v>0.68288033459754405</c:v>
                </c:pt>
                <c:pt idx="703">
                  <c:v>0.68392245729703205</c:v>
                </c:pt>
                <c:pt idx="704">
                  <c:v>0.68496457999652005</c:v>
                </c:pt>
                <c:pt idx="705">
                  <c:v>0.68600670269600805</c:v>
                </c:pt>
                <c:pt idx="706">
                  <c:v>0.68704882539549805</c:v>
                </c:pt>
                <c:pt idx="707">
                  <c:v>0.68809094809498605</c:v>
                </c:pt>
                <c:pt idx="708">
                  <c:v>0.68913307079447395</c:v>
                </c:pt>
                <c:pt idx="709">
                  <c:v>0.69017519349396195</c:v>
                </c:pt>
                <c:pt idx="710">
                  <c:v>0.69121731619345095</c:v>
                </c:pt>
                <c:pt idx="711">
                  <c:v>0.69225943889293995</c:v>
                </c:pt>
                <c:pt idx="712">
                  <c:v>0.69330156159242795</c:v>
                </c:pt>
                <c:pt idx="713">
                  <c:v>0.69434368429191695</c:v>
                </c:pt>
                <c:pt idx="714">
                  <c:v>0.69538580699140495</c:v>
                </c:pt>
                <c:pt idx="715">
                  <c:v>0.69642792969089296</c:v>
                </c:pt>
                <c:pt idx="716">
                  <c:v>0.69747005239038096</c:v>
                </c:pt>
                <c:pt idx="717">
                  <c:v>0.69851217508986996</c:v>
                </c:pt>
                <c:pt idx="718">
                  <c:v>0.69955429778935896</c:v>
                </c:pt>
                <c:pt idx="719">
                  <c:v>0.70059642048884696</c:v>
                </c:pt>
                <c:pt idx="720">
                  <c:v>0.70163854318833596</c:v>
                </c:pt>
                <c:pt idx="721">
                  <c:v>0.70268066588782396</c:v>
                </c:pt>
                <c:pt idx="722">
                  <c:v>0.70372278858731296</c:v>
                </c:pt>
                <c:pt idx="723">
                  <c:v>0.70476491128680097</c:v>
                </c:pt>
                <c:pt idx="724">
                  <c:v>0.70580703398628897</c:v>
                </c:pt>
                <c:pt idx="725">
                  <c:v>0.70684915668577797</c:v>
                </c:pt>
                <c:pt idx="726">
                  <c:v>0.70789127938526697</c:v>
                </c:pt>
                <c:pt idx="727">
                  <c:v>0.70893340208475497</c:v>
                </c:pt>
                <c:pt idx="728">
                  <c:v>0.70997552478424297</c:v>
                </c:pt>
                <c:pt idx="729">
                  <c:v>0.71101764748373197</c:v>
                </c:pt>
                <c:pt idx="730">
                  <c:v>0.71205977018321998</c:v>
                </c:pt>
                <c:pt idx="731">
                  <c:v>0.71310189288270898</c:v>
                </c:pt>
                <c:pt idx="732">
                  <c:v>0.71414401558219798</c:v>
                </c:pt>
                <c:pt idx="733">
                  <c:v>0.71518613828168498</c:v>
                </c:pt>
                <c:pt idx="734">
                  <c:v>0.71622826098117398</c:v>
                </c:pt>
                <c:pt idx="735">
                  <c:v>0.71727038368066298</c:v>
                </c:pt>
                <c:pt idx="736">
                  <c:v>0.71831250638015098</c:v>
                </c:pt>
                <c:pt idx="737">
                  <c:v>0.71935462907963899</c:v>
                </c:pt>
                <c:pt idx="738">
                  <c:v>0.72039675177912799</c:v>
                </c:pt>
                <c:pt idx="739">
                  <c:v>0.72143887447861699</c:v>
                </c:pt>
                <c:pt idx="740">
                  <c:v>0.72248099717810399</c:v>
                </c:pt>
                <c:pt idx="741">
                  <c:v>0.72352311987759299</c:v>
                </c:pt>
                <c:pt idx="742">
                  <c:v>0.72456524257708099</c:v>
                </c:pt>
                <c:pt idx="743">
                  <c:v>0.72560736527656999</c:v>
                </c:pt>
                <c:pt idx="744">
                  <c:v>0.72664948797605899</c:v>
                </c:pt>
                <c:pt idx="745">
                  <c:v>0.727691610675547</c:v>
                </c:pt>
                <c:pt idx="746">
                  <c:v>0.728733733375036</c:v>
                </c:pt>
                <c:pt idx="747">
                  <c:v>0.729775856074524</c:v>
                </c:pt>
                <c:pt idx="748">
                  <c:v>0.730817978774013</c:v>
                </c:pt>
                <c:pt idx="749">
                  <c:v>0.731860101473501</c:v>
                </c:pt>
                <c:pt idx="750">
                  <c:v>0.732902224172989</c:v>
                </c:pt>
                <c:pt idx="751">
                  <c:v>0.733944346872478</c:v>
                </c:pt>
                <c:pt idx="752">
                  <c:v>0.734986469571967</c:v>
                </c:pt>
                <c:pt idx="753">
                  <c:v>0.73602859227145501</c:v>
                </c:pt>
                <c:pt idx="754">
                  <c:v>0.73707071497094301</c:v>
                </c:pt>
                <c:pt idx="755">
                  <c:v>0.73811283767043101</c:v>
                </c:pt>
                <c:pt idx="756">
                  <c:v>0.73915496036992001</c:v>
                </c:pt>
                <c:pt idx="757">
                  <c:v>0.74019708306940901</c:v>
                </c:pt>
                <c:pt idx="758">
                  <c:v>0.74123920576889701</c:v>
                </c:pt>
                <c:pt idx="759">
                  <c:v>0.74228132846838601</c:v>
                </c:pt>
                <c:pt idx="760">
                  <c:v>0.74332345116787402</c:v>
                </c:pt>
                <c:pt idx="761">
                  <c:v>0.74436557386736202</c:v>
                </c:pt>
                <c:pt idx="762">
                  <c:v>0.74540769656685102</c:v>
                </c:pt>
                <c:pt idx="763">
                  <c:v>0.74644981926633902</c:v>
                </c:pt>
                <c:pt idx="764">
                  <c:v>0.74749194196582802</c:v>
                </c:pt>
                <c:pt idx="765">
                  <c:v>0.74853406466531702</c:v>
                </c:pt>
                <c:pt idx="766">
                  <c:v>0.74957618736480502</c:v>
                </c:pt>
                <c:pt idx="767">
                  <c:v>0.75061831006429303</c:v>
                </c:pt>
                <c:pt idx="768">
                  <c:v>0.75166043276378203</c:v>
                </c:pt>
                <c:pt idx="769">
                  <c:v>0.75270255546327003</c:v>
                </c:pt>
                <c:pt idx="770">
                  <c:v>0.75374467816275903</c:v>
                </c:pt>
                <c:pt idx="771">
                  <c:v>0.75478680086224603</c:v>
                </c:pt>
                <c:pt idx="772">
                  <c:v>0.75582892356173503</c:v>
                </c:pt>
                <c:pt idx="773">
                  <c:v>0.75687104626122403</c:v>
                </c:pt>
                <c:pt idx="774">
                  <c:v>0.75791316896071304</c:v>
                </c:pt>
                <c:pt idx="775">
                  <c:v>0.75895529166020104</c:v>
                </c:pt>
                <c:pt idx="776">
                  <c:v>0.75999741435968904</c:v>
                </c:pt>
                <c:pt idx="777">
                  <c:v>0.76103953705917804</c:v>
                </c:pt>
                <c:pt idx="778">
                  <c:v>0.76208165975866704</c:v>
                </c:pt>
                <c:pt idx="779">
                  <c:v>0.76312378245815504</c:v>
                </c:pt>
                <c:pt idx="780">
                  <c:v>0.76416590515764404</c:v>
                </c:pt>
                <c:pt idx="781">
                  <c:v>0.76520802785713105</c:v>
                </c:pt>
                <c:pt idx="782">
                  <c:v>0.76625015055662005</c:v>
                </c:pt>
                <c:pt idx="783">
                  <c:v>0.76729227325610805</c:v>
                </c:pt>
                <c:pt idx="784">
                  <c:v>0.76833439595559705</c:v>
                </c:pt>
                <c:pt idx="785">
                  <c:v>0.76937651865508505</c:v>
                </c:pt>
                <c:pt idx="786">
                  <c:v>0.77041864135457405</c:v>
                </c:pt>
                <c:pt idx="787">
                  <c:v>0.77146076405406305</c:v>
                </c:pt>
                <c:pt idx="788">
                  <c:v>0.77250288675355205</c:v>
                </c:pt>
                <c:pt idx="789">
                  <c:v>0.77354500945303895</c:v>
                </c:pt>
                <c:pt idx="790">
                  <c:v>0.77458713215252695</c:v>
                </c:pt>
                <c:pt idx="791">
                  <c:v>0.77562925485201595</c:v>
                </c:pt>
                <c:pt idx="792">
                  <c:v>0.77667137755150395</c:v>
                </c:pt>
                <c:pt idx="793">
                  <c:v>0.77771350025099295</c:v>
                </c:pt>
                <c:pt idx="794">
                  <c:v>0.77875562295048195</c:v>
                </c:pt>
                <c:pt idx="795">
                  <c:v>0.77979774564996995</c:v>
                </c:pt>
                <c:pt idx="796">
                  <c:v>0.78083986834945796</c:v>
                </c:pt>
                <c:pt idx="797">
                  <c:v>0.78188199104894696</c:v>
                </c:pt>
                <c:pt idx="798">
                  <c:v>0.78292411374843496</c:v>
                </c:pt>
                <c:pt idx="799">
                  <c:v>0.78396623644792396</c:v>
                </c:pt>
                <c:pt idx="800">
                  <c:v>0.78500835914741296</c:v>
                </c:pt>
                <c:pt idx="801">
                  <c:v>0.78605048184689996</c:v>
                </c:pt>
                <c:pt idx="802">
                  <c:v>0.78709260454638996</c:v>
                </c:pt>
                <c:pt idx="803">
                  <c:v>0.78813472724587796</c:v>
                </c:pt>
                <c:pt idx="804">
                  <c:v>0.78917684994536597</c:v>
                </c:pt>
                <c:pt idx="805">
                  <c:v>0.79021897264485497</c:v>
                </c:pt>
                <c:pt idx="806">
                  <c:v>0.79126109534434297</c:v>
                </c:pt>
                <c:pt idx="807">
                  <c:v>0.79230321804383197</c:v>
                </c:pt>
                <c:pt idx="808">
                  <c:v>0.79334534074331997</c:v>
                </c:pt>
                <c:pt idx="809">
                  <c:v>0.79438746344280897</c:v>
                </c:pt>
                <c:pt idx="810">
                  <c:v>0.79542958614229697</c:v>
                </c:pt>
                <c:pt idx="811">
                  <c:v>0.79647170884178597</c:v>
                </c:pt>
                <c:pt idx="812">
                  <c:v>0.79751383154127398</c:v>
                </c:pt>
                <c:pt idx="813">
                  <c:v>0.79855595424076198</c:v>
                </c:pt>
                <c:pt idx="814">
                  <c:v>0.79959807694025098</c:v>
                </c:pt>
                <c:pt idx="815">
                  <c:v>0.80064019963973898</c:v>
                </c:pt>
                <c:pt idx="816">
                  <c:v>0.80168232233922798</c:v>
                </c:pt>
                <c:pt idx="817">
                  <c:v>0.80272444503871598</c:v>
                </c:pt>
                <c:pt idx="818">
                  <c:v>0.80376656773820498</c:v>
                </c:pt>
                <c:pt idx="819">
                  <c:v>0.80480869043769399</c:v>
                </c:pt>
                <c:pt idx="820">
                  <c:v>0.80585081313718099</c:v>
                </c:pt>
                <c:pt idx="821">
                  <c:v>0.80689293583666999</c:v>
                </c:pt>
                <c:pt idx="822">
                  <c:v>0.80793505853615799</c:v>
                </c:pt>
                <c:pt idx="823">
                  <c:v>0.80897718123564599</c:v>
                </c:pt>
                <c:pt idx="824">
                  <c:v>0.81001930393513499</c:v>
                </c:pt>
                <c:pt idx="825">
                  <c:v>0.81106142663462499</c:v>
                </c:pt>
                <c:pt idx="826">
                  <c:v>0.812103549334112</c:v>
                </c:pt>
                <c:pt idx="827">
                  <c:v>0.813145672033601</c:v>
                </c:pt>
                <c:pt idx="828">
                  <c:v>0.814187794733089</c:v>
                </c:pt>
                <c:pt idx="829">
                  <c:v>0.815229917432578</c:v>
                </c:pt>
                <c:pt idx="830">
                  <c:v>0.816272040132066</c:v>
                </c:pt>
                <c:pt idx="831">
                  <c:v>0.817314162831555</c:v>
                </c:pt>
                <c:pt idx="832">
                  <c:v>0.818356285531043</c:v>
                </c:pt>
                <c:pt idx="833">
                  <c:v>0.819398408230532</c:v>
                </c:pt>
                <c:pt idx="834">
                  <c:v>0.82044053093002001</c:v>
                </c:pt>
                <c:pt idx="835">
                  <c:v>0.82148265362950901</c:v>
                </c:pt>
                <c:pt idx="836">
                  <c:v>0.82252477632899701</c:v>
                </c:pt>
                <c:pt idx="837">
                  <c:v>0.82356689902848501</c:v>
                </c:pt>
                <c:pt idx="838">
                  <c:v>0.82460902172797401</c:v>
                </c:pt>
                <c:pt idx="839">
                  <c:v>0.82565114442746201</c:v>
                </c:pt>
                <c:pt idx="840">
                  <c:v>0.82669326712695101</c:v>
                </c:pt>
                <c:pt idx="841">
                  <c:v>0.82773538982643902</c:v>
                </c:pt>
                <c:pt idx="842">
                  <c:v>0.82877751252592702</c:v>
                </c:pt>
                <c:pt idx="843">
                  <c:v>0.82981963522541602</c:v>
                </c:pt>
                <c:pt idx="844">
                  <c:v>0.83086175792490502</c:v>
                </c:pt>
                <c:pt idx="845">
                  <c:v>0.83190388062439302</c:v>
                </c:pt>
                <c:pt idx="846">
                  <c:v>0.83294600332388202</c:v>
                </c:pt>
                <c:pt idx="847">
                  <c:v>0.83398812602337002</c:v>
                </c:pt>
                <c:pt idx="848">
                  <c:v>0.83503024872285903</c:v>
                </c:pt>
                <c:pt idx="849">
                  <c:v>0.83607237142234703</c:v>
                </c:pt>
                <c:pt idx="850">
                  <c:v>0.83711449412183503</c:v>
                </c:pt>
                <c:pt idx="851">
                  <c:v>0.83815661682132403</c:v>
                </c:pt>
                <c:pt idx="852">
                  <c:v>0.83919873952081203</c:v>
                </c:pt>
                <c:pt idx="853">
                  <c:v>0.84024086222030103</c:v>
                </c:pt>
                <c:pt idx="854">
                  <c:v>0.84128298491978903</c:v>
                </c:pt>
                <c:pt idx="855">
                  <c:v>0.84232510761927804</c:v>
                </c:pt>
                <c:pt idx="856">
                  <c:v>0.84336723031876604</c:v>
                </c:pt>
                <c:pt idx="857">
                  <c:v>0.84440935301825404</c:v>
                </c:pt>
                <c:pt idx="858">
                  <c:v>0.84545147571774304</c:v>
                </c:pt>
                <c:pt idx="859">
                  <c:v>0.84649359841723104</c:v>
                </c:pt>
                <c:pt idx="860">
                  <c:v>0.84753572111672004</c:v>
                </c:pt>
                <c:pt idx="861">
                  <c:v>0.84857784381620904</c:v>
                </c:pt>
                <c:pt idx="862">
                  <c:v>0.84961996651569704</c:v>
                </c:pt>
                <c:pt idx="863">
                  <c:v>0.85066208921518505</c:v>
                </c:pt>
                <c:pt idx="864">
                  <c:v>0.85170421191467305</c:v>
                </c:pt>
                <c:pt idx="865">
                  <c:v>0.85274633461416205</c:v>
                </c:pt>
                <c:pt idx="866">
                  <c:v>0.85378845731365105</c:v>
                </c:pt>
                <c:pt idx="867">
                  <c:v>0.85483058001313905</c:v>
                </c:pt>
              </c:numCache>
            </c:numRef>
          </c:xVal>
          <c:yVal>
            <c:numRef>
              <c:f>Sheet1!$N$3:$N$870</c:f>
              <c:numCache>
                <c:formatCode>0.00E+00</c:formatCode>
                <c:ptCount val="868"/>
                <c:pt idx="0">
                  <c:v>-1.63720288979207E-6</c:v>
                </c:pt>
                <c:pt idx="1">
                  <c:v>-1.79752346758822E-6</c:v>
                </c:pt>
                <c:pt idx="2">
                  <c:v>-1.97575667204157E-6</c:v>
                </c:pt>
                <c:pt idx="3">
                  <c:v>-2.1735611680588599E-6</c:v>
                </c:pt>
                <c:pt idx="4">
                  <c:v>-2.3926961951761001E-6</c:v>
                </c:pt>
                <c:pt idx="5">
                  <c:v>-2.6350541759807802E-6</c:v>
                </c:pt>
                <c:pt idx="6">
                  <c:v>-2.9026690222064002E-6</c:v>
                </c:pt>
                <c:pt idx="7">
                  <c:v>-3.1977286897094198E-6</c:v>
                </c:pt>
                <c:pt idx="8">
                  <c:v>-3.5225724722183101E-6</c:v>
                </c:pt>
                <c:pt idx="9">
                  <c:v>-3.8796840035319502E-6</c:v>
                </c:pt>
                <c:pt idx="10">
                  <c:v>-4.2716988060178303E-6</c:v>
                </c:pt>
                <c:pt idx="11">
                  <c:v>-4.7014261431762397E-6</c:v>
                </c:pt>
                <c:pt idx="12">
                  <c:v>-5.1718403302253596E-6</c:v>
                </c:pt>
                <c:pt idx="13">
                  <c:v>-5.6860719639833804E-6</c:v>
                </c:pt>
                <c:pt idx="14">
                  <c:v>-6.2474309541382196E-6</c:v>
                </c:pt>
                <c:pt idx="15">
                  <c:v>-6.8594100583761104E-6</c:v>
                </c:pt>
                <c:pt idx="16">
                  <c:v>-7.5256697121826398E-6</c:v>
                </c:pt>
                <c:pt idx="17">
                  <c:v>-8.2500542368511102E-6</c:v>
                </c:pt>
                <c:pt idx="18">
                  <c:v>-9.0366043484127305E-6</c:v>
                </c:pt>
                <c:pt idx="19">
                  <c:v>-9.8895455486665306E-6</c:v>
                </c:pt>
                <c:pt idx="20">
                  <c:v>-1.0813308787068001E-5</c:v>
                </c:pt>
                <c:pt idx="21">
                  <c:v>-1.18125004387288E-5</c:v>
                </c:pt>
                <c:pt idx="22">
                  <c:v>-1.28919106653658E-5</c:v>
                </c:pt>
                <c:pt idx="23">
                  <c:v>-1.40565159891114E-5</c:v>
                </c:pt>
                <c:pt idx="24">
                  <c:v>-1.5311493480704399E-5</c:v>
                </c:pt>
                <c:pt idx="25">
                  <c:v>-1.6662230584778401E-5</c:v>
                </c:pt>
                <c:pt idx="26">
                  <c:v>-1.8114310161299499E-5</c:v>
                </c:pt>
                <c:pt idx="27">
                  <c:v>-1.9673498589293E-5</c:v>
                </c:pt>
                <c:pt idx="28">
                  <c:v>-2.1345727550453101E-5</c:v>
                </c:pt>
                <c:pt idx="29">
                  <c:v>-2.3137080141009499E-5</c:v>
                </c:pt>
                <c:pt idx="30">
                  <c:v>-2.5053779696511201E-5</c:v>
                </c:pt>
                <c:pt idx="31">
                  <c:v>-2.7102193545707499E-5</c:v>
                </c:pt>
                <c:pt idx="32">
                  <c:v>-2.92888426620449E-5</c:v>
                </c:pt>
                <c:pt idx="33">
                  <c:v>-3.1620408396505699E-5</c:v>
                </c:pt>
                <c:pt idx="34">
                  <c:v>-3.4103679755994299E-5</c:v>
                </c:pt>
                <c:pt idx="35">
                  <c:v>-3.6745535189501902E-5</c:v>
                </c:pt>
                <c:pt idx="36">
                  <c:v>-3.95529687734743E-5</c:v>
                </c:pt>
                <c:pt idx="37">
                  <c:v>-4.2533045264224803E-5</c:v>
                </c:pt>
                <c:pt idx="38">
                  <c:v>-4.5692887643210402E-5</c:v>
                </c:pt>
                <c:pt idx="39">
                  <c:v>-4.9039680039345998E-5</c:v>
                </c:pt>
                <c:pt idx="40">
                  <c:v>-5.2580611774042403E-5</c:v>
                </c:pt>
                <c:pt idx="41">
                  <c:v>-5.63229004111831E-5</c:v>
                </c:pt>
                <c:pt idx="42">
                  <c:v>-6.0273744256532201E-5</c:v>
                </c:pt>
                <c:pt idx="43">
                  <c:v>-6.4440302585431794E-5</c:v>
                </c:pt>
                <c:pt idx="44">
                  <c:v>-6.8829672209421496E-5</c:v>
                </c:pt>
                <c:pt idx="45">
                  <c:v>-7.3448856440786405E-5</c:v>
                </c:pt>
                <c:pt idx="46">
                  <c:v>-7.83047705497724E-5</c:v>
                </c:pt>
                <c:pt idx="47">
                  <c:v>-8.34042093383284E-5</c:v>
                </c:pt>
                <c:pt idx="48">
                  <c:v>-8.8753814239846102E-5</c:v>
                </c:pt>
                <c:pt idx="49">
                  <c:v>-9.4360014865442195E-5</c:v>
                </c:pt>
                <c:pt idx="50">
                  <c:v>-1.00229022753395E-4</c:v>
                </c:pt>
                <c:pt idx="51">
                  <c:v>-1.06366805003792E-4</c:v>
                </c:pt>
                <c:pt idx="52">
                  <c:v>-1.127790376784E-4</c:v>
                </c:pt>
                <c:pt idx="53">
                  <c:v>-1.19471084599296E-4</c:v>
                </c:pt>
                <c:pt idx="54">
                  <c:v>-1.26447922872085E-4</c:v>
                </c:pt>
                <c:pt idx="55">
                  <c:v>-1.3371414805670901E-4</c:v>
                </c:pt>
                <c:pt idx="56">
                  <c:v>-1.41273895909861E-4</c:v>
                </c:pt>
                <c:pt idx="57">
                  <c:v>-1.4913076476031999E-4</c:v>
                </c:pt>
                <c:pt idx="58">
                  <c:v>-1.57287782074563E-4</c:v>
                </c:pt>
                <c:pt idx="59">
                  <c:v>-1.6574730745390801E-4</c:v>
                </c:pt>
                <c:pt idx="60">
                  <c:v>-1.745109609752E-4</c:v>
                </c:pt>
                <c:pt idx="61">
                  <c:v>-1.83579537165717E-4</c:v>
                </c:pt>
                <c:pt idx="62">
                  <c:v>-1.9295288311648701E-4</c:v>
                </c:pt>
                <c:pt idx="63">
                  <c:v>-2.0262975733606299E-4</c:v>
                </c:pt>
                <c:pt idx="64">
                  <c:v>-2.1260770851566499E-4</c:v>
                </c:pt>
                <c:pt idx="65">
                  <c:v>-2.2288289786150399E-4</c:v>
                </c:pt>
                <c:pt idx="66">
                  <c:v>-2.33449921222897E-4</c:v>
                </c:pt>
                <c:pt idx="67">
                  <c:v>-2.4430163569309798E-4</c:v>
                </c:pt>
                <c:pt idx="68">
                  <c:v>-2.5542898439967103E-4</c:v>
                </c:pt>
                <c:pt idx="69">
                  <c:v>-2.6682079776826E-4</c:v>
                </c:pt>
                <c:pt idx="70">
                  <c:v>-2.7846366868039399E-4</c:v>
                </c:pt>
                <c:pt idx="71">
                  <c:v>-2.9034175618265198E-4</c:v>
                </c:pt>
                <c:pt idx="72">
                  <c:v>-3.0243662960677601E-4</c:v>
                </c:pt>
                <c:pt idx="73">
                  <c:v>-3.1472720505034199E-4</c:v>
                </c:pt>
                <c:pt idx="74">
                  <c:v>-3.2718966888749002E-4</c:v>
                </c:pt>
                <c:pt idx="75">
                  <c:v>-3.3979761864532098E-4</c:v>
                </c:pt>
                <c:pt idx="76">
                  <c:v>-3.5252221132795001E-4</c:v>
                </c:pt>
                <c:pt idx="77">
                  <c:v>-3.6533245175146198E-4</c:v>
                </c:pt>
                <c:pt idx="78">
                  <c:v>-3.7819556262888798E-4</c:v>
                </c:pt>
                <c:pt idx="79">
                  <c:v>-3.9107738181053998E-4</c:v>
                </c:pt>
                <c:pt idx="80">
                  <c:v>-4.03942906174911E-4</c:v>
                </c:pt>
                <c:pt idx="81">
                  <c:v>-4.1675688284794802E-4</c:v>
                </c:pt>
                <c:pt idx="82">
                  <c:v>-4.29484381838791E-4</c:v>
                </c:pt>
                <c:pt idx="83">
                  <c:v>-4.4209146146809597E-4</c:v>
                </c:pt>
                <c:pt idx="84">
                  <c:v>-4.5454553125456599E-4</c:v>
                </c:pt>
                <c:pt idx="85">
                  <c:v>-4.6681598751834101E-4</c:v>
                </c:pt>
                <c:pt idx="86">
                  <c:v>-4.78874486572288E-4</c:v>
                </c:pt>
                <c:pt idx="87">
                  <c:v>-4.9069525244701097E-4</c:v>
                </c:pt>
                <c:pt idx="88">
                  <c:v>-5.02255319490477E-4</c:v>
                </c:pt>
                <c:pt idx="89">
                  <c:v>-5.1353478048190399E-4</c:v>
                </c:pt>
                <c:pt idx="90">
                  <c:v>-5.2451697079611401E-4</c:v>
                </c:pt>
                <c:pt idx="91">
                  <c:v>-5.3518855143102099E-4</c:v>
                </c:pt>
                <c:pt idx="92">
                  <c:v>-5.4553956779446796E-4</c:v>
                </c:pt>
                <c:pt idx="93">
                  <c:v>-5.5556326910548195E-4</c:v>
                </c:pt>
                <c:pt idx="94">
                  <c:v>-5.6525588534856504E-4</c:v>
                </c:pt>
                <c:pt idx="95">
                  <c:v>-5.7461628694140403E-4</c:v>
                </c:pt>
                <c:pt idx="96">
                  <c:v>-5.8364564345966504E-4</c:v>
                </c:pt>
                <c:pt idx="97">
                  <c:v>-5.92346919491163E-4</c:v>
                </c:pt>
                <c:pt idx="98">
                  <c:v>-6.0072460823085898E-4</c:v>
                </c:pt>
                <c:pt idx="99">
                  <c:v>-6.0878431056947901E-4</c:v>
                </c:pt>
                <c:pt idx="100">
                  <c:v>-6.1653264254838097E-4</c:v>
                </c:pt>
                <c:pt idx="101">
                  <c:v>-6.2397709906717802E-4</c:v>
                </c:pt>
                <c:pt idx="102">
                  <c:v>-6.3112577058459999E-4</c:v>
                </c:pt>
                <c:pt idx="103">
                  <c:v>-6.3798740255580403E-4</c:v>
                </c:pt>
                <c:pt idx="104">
                  <c:v>-6.44570979836054E-4</c:v>
                </c:pt>
                <c:pt idx="105">
                  <c:v>-6.5088575550891197E-4</c:v>
                </c:pt>
                <c:pt idx="106">
                  <c:v>-6.5694105858170998E-4</c:v>
                </c:pt>
                <c:pt idx="107">
                  <c:v>-6.6274611493166399E-4</c:v>
                </c:pt>
                <c:pt idx="108">
                  <c:v>-6.6831006436047699E-4</c:v>
                </c:pt>
                <c:pt idx="109">
                  <c:v>-6.7364188657737499E-4</c:v>
                </c:pt>
                <c:pt idx="110">
                  <c:v>-6.7875033128667603E-4</c:v>
                </c:pt>
                <c:pt idx="111">
                  <c:v>-6.83643976944006E-4</c:v>
                </c:pt>
                <c:pt idx="112">
                  <c:v>-6.88331137201199E-4</c:v>
                </c:pt>
                <c:pt idx="113">
                  <c:v>-6.9281984415682496E-4</c:v>
                </c:pt>
                <c:pt idx="114">
                  <c:v>-6.9711788689576898E-4</c:v>
                </c:pt>
                <c:pt idx="115">
                  <c:v>-7.0123267269968197E-4</c:v>
                </c:pt>
                <c:pt idx="116">
                  <c:v>-7.0517118108478702E-4</c:v>
                </c:pt>
                <c:pt idx="117">
                  <c:v>-7.08939953247484E-4</c:v>
                </c:pt>
                <c:pt idx="118">
                  <c:v>-7.1254512954990095E-4</c:v>
                </c:pt>
                <c:pt idx="119">
                  <c:v>-7.1599236981634295E-4</c:v>
                </c:pt>
                <c:pt idx="120">
                  <c:v>-7.1928692585717605E-4</c:v>
                </c:pt>
                <c:pt idx="121">
                  <c:v>-7.2243356805089102E-4</c:v>
                </c:pt>
                <c:pt idx="122">
                  <c:v>-7.2543662416135898E-4</c:v>
                </c:pt>
                <c:pt idx="123">
                  <c:v>-7.2830002021434298E-4</c:v>
                </c:pt>
                <c:pt idx="124">
                  <c:v>-7.3102744754588195E-4</c:v>
                </c:pt>
                <c:pt idx="125">
                  <c:v>-7.3362245538857902E-4</c:v>
                </c:pt>
                <c:pt idx="126">
                  <c:v>-7.3608849557431702E-4</c:v>
                </c:pt>
                <c:pt idx="127">
                  <c:v>-7.3842894449041899E-4</c:v>
                </c:pt>
                <c:pt idx="128">
                  <c:v>-7.4064712952155601E-4</c:v>
                </c:pt>
                <c:pt idx="129">
                  <c:v>-7.42746337096262E-4</c:v>
                </c:pt>
                <c:pt idx="130">
                  <c:v>-7.4472988421327895E-4</c:v>
                </c:pt>
                <c:pt idx="131">
                  <c:v>-7.4660115383237897E-4</c:v>
                </c:pt>
                <c:pt idx="132">
                  <c:v>-7.4836361723099704E-4</c:v>
                </c:pt>
                <c:pt idx="133">
                  <c:v>-7.5002071271362098E-4</c:v>
                </c:pt>
                <c:pt idx="134">
                  <c:v>-7.5157569975721602E-4</c:v>
                </c:pt>
                <c:pt idx="135">
                  <c:v>-7.5303148578579303E-4</c:v>
                </c:pt>
                <c:pt idx="136">
                  <c:v>-7.5439050032085199E-4</c:v>
                </c:pt>
                <c:pt idx="137">
                  <c:v>-7.5565468199394203E-4</c:v>
                </c:pt>
                <c:pt idx="138">
                  <c:v>-7.5682551776731495E-4</c:v>
                </c:pt>
                <c:pt idx="139">
                  <c:v>-7.5790418076798099E-4</c:v>
                </c:pt>
                <c:pt idx="140">
                  <c:v>-7.5889164228117902E-4</c:v>
                </c:pt>
                <c:pt idx="141">
                  <c:v>-7.5978880002817604E-4</c:v>
                </c:pt>
                <c:pt idx="142">
                  <c:v>-7.6059658656324697E-4</c:v>
                </c:pt>
                <c:pt idx="143">
                  <c:v>-7.6131611885196099E-4</c:v>
                </c:pt>
                <c:pt idx="144">
                  <c:v>-7.61948766241754E-4</c:v>
                </c:pt>
                <c:pt idx="145">
                  <c:v>-7.6249625459040202E-4</c:v>
                </c:pt>
                <c:pt idx="146">
                  <c:v>-7.6296061947623498E-4</c:v>
                </c:pt>
                <c:pt idx="147">
                  <c:v>-7.6334412327931905E-4</c:v>
                </c:pt>
                <c:pt idx="148">
                  <c:v>-7.6364905534381203E-4</c:v>
                </c:pt>
                <c:pt idx="149">
                  <c:v>-7.6387750577500602E-4</c:v>
                </c:pt>
                <c:pt idx="150">
                  <c:v>-7.6403124002815195E-4</c:v>
                </c:pt>
                <c:pt idx="151">
                  <c:v>-7.6411155688804896E-4</c:v>
                </c:pt>
                <c:pt idx="152">
                  <c:v>-7.6411933490759E-4</c:v>
                </c:pt>
                <c:pt idx="153">
                  <c:v>-7.6405517813413898E-4</c:v>
                </c:pt>
                <c:pt idx="154">
                  <c:v>-7.6391960167565001E-4</c:v>
                </c:pt>
                <c:pt idx="155">
                  <c:v>-7.6371326858033599E-4</c:v>
                </c:pt>
                <c:pt idx="156">
                  <c:v>-7.6343712699131303E-4</c:v>
                </c:pt>
                <c:pt idx="157">
                  <c:v>-7.6309249306828698E-4</c:v>
                </c:pt>
                <c:pt idx="158">
                  <c:v>-7.6268105526143505E-4</c:v>
                </c:pt>
                <c:pt idx="159">
                  <c:v>-7.6220479555564496E-4</c:v>
                </c:pt>
                <c:pt idx="160">
                  <c:v>-7.6166588994208901E-4</c:v>
                </c:pt>
                <c:pt idx="161">
                  <c:v>-7.6106655688379203E-4</c:v>
                </c:pt>
                <c:pt idx="162">
                  <c:v>-7.6040898265082103E-4</c:v>
                </c:pt>
                <c:pt idx="163">
                  <c:v>-7.5969530015289896E-4</c:v>
                </c:pt>
                <c:pt idx="164">
                  <c:v>-7.5892762336603799E-4</c:v>
                </c:pt>
                <c:pt idx="165">
                  <c:v>-7.5810817139592096E-4</c:v>
                </c:pt>
                <c:pt idx="166">
                  <c:v>-7.5723936509333105E-4</c:v>
                </c:pt>
                <c:pt idx="167">
                  <c:v>-7.5632395755328801E-4</c:v>
                </c:pt>
                <c:pt idx="168">
                  <c:v>-7.5536503610389898E-4</c:v>
                </c:pt>
                <c:pt idx="169">
                  <c:v>-7.54365962430607E-4</c:v>
                </c:pt>
                <c:pt idx="170">
                  <c:v>-7.5333028109391396E-4</c:v>
                </c:pt>
                <c:pt idx="171">
                  <c:v>-7.5226160550809099E-4</c:v>
                </c:pt>
                <c:pt idx="172">
                  <c:v>-7.51163596547401E-4</c:v>
                </c:pt>
                <c:pt idx="173">
                  <c:v>-7.5003989065557E-4</c:v>
                </c:pt>
                <c:pt idx="174">
                  <c:v>-7.4889402118414597E-4</c:v>
                </c:pt>
                <c:pt idx="175">
                  <c:v>-7.4772931451420703E-4</c:v>
                </c:pt>
                <c:pt idx="176">
                  <c:v>-7.4654877507668305E-4</c:v>
                </c:pt>
                <c:pt idx="177">
                  <c:v>-7.4535501995546302E-4</c:v>
                </c:pt>
                <c:pt idx="178">
                  <c:v>-7.4415023915784203E-4</c:v>
                </c:pt>
                <c:pt idx="179">
                  <c:v>-7.4293622324279201E-4</c:v>
                </c:pt>
                <c:pt idx="180">
                  <c:v>-7.4171439414976901E-4</c:v>
                </c:pt>
                <c:pt idx="181">
                  <c:v>-7.4048588086975901E-4</c:v>
                </c:pt>
                <c:pt idx="182">
                  <c:v>-7.3925158341667403E-4</c:v>
                </c:pt>
                <c:pt idx="183">
                  <c:v>-7.3801225696347298E-4</c:v>
                </c:pt>
                <c:pt idx="184">
                  <c:v>-7.3676856174246705E-4</c:v>
                </c:pt>
                <c:pt idx="185">
                  <c:v>-7.3552110070579304E-4</c:v>
                </c:pt>
                <c:pt idx="186">
                  <c:v>-7.3427043345529301E-4</c:v>
                </c:pt>
                <c:pt idx="187">
                  <c:v>-7.3301706982754899E-4</c:v>
                </c:pt>
                <c:pt idx="188">
                  <c:v>-7.3176146164838102E-4</c:v>
                </c:pt>
                <c:pt idx="189">
                  <c:v>-7.3050399550497703E-4</c:v>
                </c:pt>
                <c:pt idx="190">
                  <c:v>-7.2924499881404502E-4</c:v>
                </c:pt>
                <c:pt idx="191">
                  <c:v>-7.27984740545953E-4</c:v>
                </c:pt>
                <c:pt idx="192">
                  <c:v>-7.2672344125417597E-4</c:v>
                </c:pt>
                <c:pt idx="193">
                  <c:v>-7.2546127779120405E-4</c:v>
                </c:pt>
                <c:pt idx="194">
                  <c:v>-7.2419839403075302E-4</c:v>
                </c:pt>
                <c:pt idx="195">
                  <c:v>-7.2293490574977602E-4</c:v>
                </c:pt>
                <c:pt idx="196">
                  <c:v>-7.21670907417342E-4</c:v>
                </c:pt>
                <c:pt idx="197">
                  <c:v>-7.2040647641634099E-4</c:v>
                </c:pt>
                <c:pt idx="198">
                  <c:v>-7.1914167616230905E-4</c:v>
                </c:pt>
                <c:pt idx="199">
                  <c:v>-7.1787655900357997E-4</c:v>
                </c:pt>
                <c:pt idx="200">
                  <c:v>-7.1661116851791005E-4</c:v>
                </c:pt>
                <c:pt idx="201">
                  <c:v>-7.15345541154032E-4</c:v>
                </c:pt>
                <c:pt idx="202">
                  <c:v>-7.14079707951536E-4</c:v>
                </c:pt>
                <c:pt idx="203">
                  <c:v>-7.1281369513476103E-4</c:v>
                </c:pt>
                <c:pt idx="204">
                  <c:v>-7.1154752502088005E-4</c:v>
                </c:pt>
                <c:pt idx="205">
                  <c:v>-7.1028121673024497E-4</c:v>
                </c:pt>
                <c:pt idx="206">
                  <c:v>-7.0901478680208204E-4</c:v>
                </c:pt>
                <c:pt idx="207">
                  <c:v>-7.0774824942460902E-4</c:v>
                </c:pt>
                <c:pt idx="208">
                  <c:v>-7.0648161705775495E-4</c:v>
                </c:pt>
                <c:pt idx="209">
                  <c:v>-7.0521490060339797E-4</c:v>
                </c:pt>
                <c:pt idx="210">
                  <c:v>-7.0394810966710605E-4</c:v>
                </c:pt>
                <c:pt idx="211">
                  <c:v>-7.0268125266270004E-4</c:v>
                </c:pt>
                <c:pt idx="212">
                  <c:v>-7.0141433698996797E-4</c:v>
                </c:pt>
                <c:pt idx="213">
                  <c:v>-7.0014736918838996E-4</c:v>
                </c:pt>
                <c:pt idx="214">
                  <c:v>-6.9888035510747004E-4</c:v>
                </c:pt>
                <c:pt idx="215">
                  <c:v>-6.9761329995716905E-4</c:v>
                </c:pt>
                <c:pt idx="216">
                  <c:v>-6.9634620837750202E-4</c:v>
                </c:pt>
                <c:pt idx="217">
                  <c:v>-6.9507908453838197E-4</c:v>
                </c:pt>
                <c:pt idx="218">
                  <c:v>-6.9381193211807697E-4</c:v>
                </c:pt>
                <c:pt idx="219">
                  <c:v>-6.9254475441113601E-4</c:v>
                </c:pt>
                <c:pt idx="220">
                  <c:v>-6.9127755428036804E-4</c:v>
                </c:pt>
                <c:pt idx="221">
                  <c:v>-6.9001033422851099E-4</c:v>
                </c:pt>
                <c:pt idx="222">
                  <c:v>-6.8874309654253201E-4</c:v>
                </c:pt>
                <c:pt idx="223">
                  <c:v>-6.8747584325824795E-4</c:v>
                </c:pt>
                <c:pt idx="224">
                  <c:v>-6.8620857624533498E-4</c:v>
                </c:pt>
                <c:pt idx="225">
                  <c:v>-6.8494129715334403E-4</c:v>
                </c:pt>
                <c:pt idx="226">
                  <c:v>-6.8367400752962102E-4</c:v>
                </c:pt>
                <c:pt idx="227">
                  <c:v>-6.8240670875947503E-4</c:v>
                </c:pt>
                <c:pt idx="228">
                  <c:v>-6.8113940203573997E-4</c:v>
                </c:pt>
                <c:pt idx="229">
                  <c:v>-6.7987208845044595E-4</c:v>
                </c:pt>
                <c:pt idx="230">
                  <c:v>-6.7860476893106603E-4</c:v>
                </c:pt>
                <c:pt idx="231">
                  <c:v>-6.7733744425366898E-4</c:v>
                </c:pt>
                <c:pt idx="232">
                  <c:v>-6.7607011520490299E-4</c:v>
                </c:pt>
                <c:pt idx="233">
                  <c:v>-6.7480278244414502E-4</c:v>
                </c:pt>
                <c:pt idx="234">
                  <c:v>-6.73535446483987E-4</c:v>
                </c:pt>
                <c:pt idx="235">
                  <c:v>-6.7226810770621098E-4</c:v>
                </c:pt>
                <c:pt idx="236">
                  <c:v>-6.7100076652050196E-4</c:v>
                </c:pt>
                <c:pt idx="237">
                  <c:v>-6.6973342344038404E-4</c:v>
                </c:pt>
                <c:pt idx="238">
                  <c:v>-6.68466078880171E-4</c:v>
                </c:pt>
                <c:pt idx="239">
                  <c:v>-6.6719873316278605E-4</c:v>
                </c:pt>
                <c:pt idx="240">
                  <c:v>-6.6593138646071405E-4</c:v>
                </c:pt>
                <c:pt idx="241">
                  <c:v>-6.6466403892792298E-4</c:v>
                </c:pt>
                <c:pt idx="242">
                  <c:v>-6.6339669074259595E-4</c:v>
                </c:pt>
                <c:pt idx="243">
                  <c:v>-6.6212934208957804E-4</c:v>
                </c:pt>
                <c:pt idx="244">
                  <c:v>-6.6086199315264899E-4</c:v>
                </c:pt>
                <c:pt idx="245">
                  <c:v>-6.5959464397803604E-4</c:v>
                </c:pt>
                <c:pt idx="246">
                  <c:v>-6.5832729463102802E-4</c:v>
                </c:pt>
                <c:pt idx="247">
                  <c:v>-6.5705994514273999E-4</c:v>
                </c:pt>
                <c:pt idx="248">
                  <c:v>-6.5579259552996495E-4</c:v>
                </c:pt>
                <c:pt idx="249">
                  <c:v>-6.54525245807598E-4</c:v>
                </c:pt>
                <c:pt idx="250">
                  <c:v>-6.5325789598897298E-4</c:v>
                </c:pt>
                <c:pt idx="251">
                  <c:v>-6.5199054608590997E-4</c:v>
                </c:pt>
                <c:pt idx="252">
                  <c:v>-6.5072319610884398E-4</c:v>
                </c:pt>
                <c:pt idx="253">
                  <c:v>-6.4945584606706695E-4</c:v>
                </c:pt>
                <c:pt idx="254">
                  <c:v>-6.4818849596968997E-4</c:v>
                </c:pt>
                <c:pt idx="255">
                  <c:v>-6.46921145860158E-4</c:v>
                </c:pt>
                <c:pt idx="256">
                  <c:v>-6.4565379575062701E-4</c:v>
                </c:pt>
                <c:pt idx="257">
                  <c:v>-6.4438644564109601E-4</c:v>
                </c:pt>
                <c:pt idx="258">
                  <c:v>-6.43119095531566E-4</c:v>
                </c:pt>
                <c:pt idx="259">
                  <c:v>-6.4185174542203305E-4</c:v>
                </c:pt>
                <c:pt idx="260">
                  <c:v>-6.4058439531250303E-4</c:v>
                </c:pt>
                <c:pt idx="261">
                  <c:v>-6.3931704520297204E-4</c:v>
                </c:pt>
                <c:pt idx="262">
                  <c:v>-6.3804969509344105E-4</c:v>
                </c:pt>
                <c:pt idx="263">
                  <c:v>-6.3678234498391005E-4</c:v>
                </c:pt>
                <c:pt idx="264">
                  <c:v>-6.3551499487437895E-4</c:v>
                </c:pt>
                <c:pt idx="265">
                  <c:v>-6.3424764476484796E-4</c:v>
                </c:pt>
                <c:pt idx="266">
                  <c:v>-6.3298029465531599E-4</c:v>
                </c:pt>
                <c:pt idx="267">
                  <c:v>-6.31712944545785E-4</c:v>
                </c:pt>
                <c:pt idx="268">
                  <c:v>-6.30445594436254E-4</c:v>
                </c:pt>
                <c:pt idx="269">
                  <c:v>-6.2917824432672301E-4</c:v>
                </c:pt>
                <c:pt idx="270">
                  <c:v>-6.2791089421719202E-4</c:v>
                </c:pt>
                <c:pt idx="271">
                  <c:v>-6.2664354410766102E-4</c:v>
                </c:pt>
                <c:pt idx="272">
                  <c:v>-6.2537619399813003E-4</c:v>
                </c:pt>
                <c:pt idx="273">
                  <c:v>-6.2410884388859904E-4</c:v>
                </c:pt>
                <c:pt idx="274">
                  <c:v>-6.2284149377906804E-4</c:v>
                </c:pt>
                <c:pt idx="275">
                  <c:v>-6.2157414366953705E-4</c:v>
                </c:pt>
                <c:pt idx="276">
                  <c:v>-6.2030679356000595E-4</c:v>
                </c:pt>
                <c:pt idx="277">
                  <c:v>-6.1903944345047398E-4</c:v>
                </c:pt>
                <c:pt idx="278">
                  <c:v>-6.1777209334094396E-4</c:v>
                </c:pt>
                <c:pt idx="279">
                  <c:v>-6.1650474323141199E-4</c:v>
                </c:pt>
                <c:pt idx="280">
                  <c:v>-6.15237393121881E-4</c:v>
                </c:pt>
                <c:pt idx="281">
                  <c:v>-6.1397004301235001E-4</c:v>
                </c:pt>
                <c:pt idx="282">
                  <c:v>-6.1270269290281901E-4</c:v>
                </c:pt>
                <c:pt idx="283">
                  <c:v>-6.1143534279328802E-4</c:v>
                </c:pt>
                <c:pt idx="284">
                  <c:v>-6.1016799268375703E-4</c:v>
                </c:pt>
                <c:pt idx="285">
                  <c:v>-6.0890064257422603E-4</c:v>
                </c:pt>
                <c:pt idx="286">
                  <c:v>-6.0763329246469504E-4</c:v>
                </c:pt>
                <c:pt idx="287">
                  <c:v>-6.0636594235516405E-4</c:v>
                </c:pt>
                <c:pt idx="288">
                  <c:v>-6.0509859224563295E-4</c:v>
                </c:pt>
                <c:pt idx="289">
                  <c:v>-6.0383124213610195E-4</c:v>
                </c:pt>
                <c:pt idx="290">
                  <c:v>-6.0256389202656998E-4</c:v>
                </c:pt>
                <c:pt idx="291">
                  <c:v>-6.0129654191703997E-4</c:v>
                </c:pt>
                <c:pt idx="292">
                  <c:v>-6.00029191807508E-4</c:v>
                </c:pt>
                <c:pt idx="293">
                  <c:v>-5.98761841697977E-4</c:v>
                </c:pt>
                <c:pt idx="294">
                  <c:v>-5.9749449158844601E-4</c:v>
                </c:pt>
                <c:pt idx="295">
                  <c:v>-5.9622714147891599E-4</c:v>
                </c:pt>
                <c:pt idx="296">
                  <c:v>-5.9495979136938403E-4</c:v>
                </c:pt>
                <c:pt idx="297">
                  <c:v>-5.9369244125985401E-4</c:v>
                </c:pt>
                <c:pt idx="298">
                  <c:v>-5.9242509115032204E-4</c:v>
                </c:pt>
                <c:pt idx="299">
                  <c:v>-5.9115774104079105E-4</c:v>
                </c:pt>
                <c:pt idx="300">
                  <c:v>-5.8989039093126005E-4</c:v>
                </c:pt>
                <c:pt idx="301">
                  <c:v>-5.8862304082172895E-4</c:v>
                </c:pt>
                <c:pt idx="302">
                  <c:v>-5.8735569071219796E-4</c:v>
                </c:pt>
                <c:pt idx="303">
                  <c:v>-5.8608834060266696E-4</c:v>
                </c:pt>
                <c:pt idx="304">
                  <c:v>-5.8482099049313597E-4</c:v>
                </c:pt>
                <c:pt idx="305">
                  <c:v>-5.83553640383604E-4</c:v>
                </c:pt>
                <c:pt idx="306">
                  <c:v>-5.8228629027407398E-4</c:v>
                </c:pt>
                <c:pt idx="307">
                  <c:v>-5.8101894016454202E-4</c:v>
                </c:pt>
                <c:pt idx="308">
                  <c:v>-5.7975159005501102E-4</c:v>
                </c:pt>
                <c:pt idx="309">
                  <c:v>-5.7848423994548003E-4</c:v>
                </c:pt>
                <c:pt idx="310">
                  <c:v>-5.7721688983594904E-4</c:v>
                </c:pt>
                <c:pt idx="311">
                  <c:v>-5.7594953972641804E-4</c:v>
                </c:pt>
                <c:pt idx="312">
                  <c:v>-5.7468218961688705E-4</c:v>
                </c:pt>
                <c:pt idx="313">
                  <c:v>-5.7341483950735595E-4</c:v>
                </c:pt>
                <c:pt idx="314">
                  <c:v>-5.7214748939782495E-4</c:v>
                </c:pt>
                <c:pt idx="315">
                  <c:v>-5.7088013928829396E-4</c:v>
                </c:pt>
                <c:pt idx="316">
                  <c:v>-5.6961278917876297E-4</c:v>
                </c:pt>
                <c:pt idx="317">
                  <c:v>-5.6834543906923198E-4</c:v>
                </c:pt>
                <c:pt idx="318">
                  <c:v>-5.6707808895970098E-4</c:v>
                </c:pt>
                <c:pt idx="319">
                  <c:v>-5.6581073885016999E-4</c:v>
                </c:pt>
                <c:pt idx="320">
                  <c:v>-5.64543388740639E-4</c:v>
                </c:pt>
                <c:pt idx="321">
                  <c:v>-5.6327603863110703E-4</c:v>
                </c:pt>
                <c:pt idx="322">
                  <c:v>-5.6200868852157603E-4</c:v>
                </c:pt>
                <c:pt idx="323">
                  <c:v>-5.6074133841204504E-4</c:v>
                </c:pt>
                <c:pt idx="324">
                  <c:v>-5.5947398830251405E-4</c:v>
                </c:pt>
                <c:pt idx="325">
                  <c:v>-5.5820663819298305E-4</c:v>
                </c:pt>
                <c:pt idx="326">
                  <c:v>-5.5693928808345195E-4</c:v>
                </c:pt>
                <c:pt idx="327">
                  <c:v>-5.5567193797392096E-4</c:v>
                </c:pt>
                <c:pt idx="328">
                  <c:v>-5.5440458786438997E-4</c:v>
                </c:pt>
                <c:pt idx="329">
                  <c:v>-5.5313723775485897E-4</c:v>
                </c:pt>
                <c:pt idx="330">
                  <c:v>-5.5186988764532798E-4</c:v>
                </c:pt>
                <c:pt idx="331">
                  <c:v>-5.5060253753579699E-4</c:v>
                </c:pt>
                <c:pt idx="332">
                  <c:v>-5.4933518742626599E-4</c:v>
                </c:pt>
                <c:pt idx="333">
                  <c:v>-5.48067837316735E-4</c:v>
                </c:pt>
                <c:pt idx="334">
                  <c:v>-5.4680048720720401E-4</c:v>
                </c:pt>
                <c:pt idx="335">
                  <c:v>-5.4553313709767204E-4</c:v>
                </c:pt>
                <c:pt idx="336">
                  <c:v>-5.4426578698814104E-4</c:v>
                </c:pt>
                <c:pt idx="337">
                  <c:v>-5.4299843687861103E-4</c:v>
                </c:pt>
                <c:pt idx="338">
                  <c:v>-5.4173108676907895E-4</c:v>
                </c:pt>
                <c:pt idx="339">
                  <c:v>-5.4046373665954796E-4</c:v>
                </c:pt>
                <c:pt idx="340">
                  <c:v>-5.3919638655001696E-4</c:v>
                </c:pt>
                <c:pt idx="341">
                  <c:v>-5.3792903644048597E-4</c:v>
                </c:pt>
                <c:pt idx="342">
                  <c:v>-5.3666168633095498E-4</c:v>
                </c:pt>
                <c:pt idx="343">
                  <c:v>-5.3539433622142398E-4</c:v>
                </c:pt>
                <c:pt idx="344">
                  <c:v>-5.3412698611189299E-4</c:v>
                </c:pt>
                <c:pt idx="345">
                  <c:v>-5.32859636002362E-4</c:v>
                </c:pt>
                <c:pt idx="346">
                  <c:v>-5.31592285892831E-4</c:v>
                </c:pt>
                <c:pt idx="347">
                  <c:v>-5.3032493578330001E-4</c:v>
                </c:pt>
                <c:pt idx="348">
                  <c:v>-5.2905758567376804E-4</c:v>
                </c:pt>
                <c:pt idx="349">
                  <c:v>-5.2779023556423705E-4</c:v>
                </c:pt>
                <c:pt idx="350">
                  <c:v>-5.2652288545470703E-4</c:v>
                </c:pt>
                <c:pt idx="351">
                  <c:v>-5.2525553534517495E-4</c:v>
                </c:pt>
                <c:pt idx="352">
                  <c:v>-5.2398818523564504E-4</c:v>
                </c:pt>
                <c:pt idx="353">
                  <c:v>-5.2272083512611297E-4</c:v>
                </c:pt>
                <c:pt idx="354">
                  <c:v>-5.2145348501658197E-4</c:v>
                </c:pt>
                <c:pt idx="355">
                  <c:v>-5.2018613490705098E-4</c:v>
                </c:pt>
                <c:pt idx="356">
                  <c:v>-5.1891878479751999E-4</c:v>
                </c:pt>
                <c:pt idx="357">
                  <c:v>-5.1765143468798899E-4</c:v>
                </c:pt>
                <c:pt idx="358">
                  <c:v>-5.16384084578458E-4</c:v>
                </c:pt>
                <c:pt idx="359">
                  <c:v>-5.1511673446892701E-4</c:v>
                </c:pt>
                <c:pt idx="360">
                  <c:v>-5.1384938435939601E-4</c:v>
                </c:pt>
                <c:pt idx="361">
                  <c:v>-5.1258203424986502E-4</c:v>
                </c:pt>
                <c:pt idx="362">
                  <c:v>-5.1131468414033305E-4</c:v>
                </c:pt>
                <c:pt idx="363">
                  <c:v>-5.1004733403080304E-4</c:v>
                </c:pt>
                <c:pt idx="364">
                  <c:v>-5.0877998392127204E-4</c:v>
                </c:pt>
                <c:pt idx="365">
                  <c:v>-5.0751263381173996E-4</c:v>
                </c:pt>
                <c:pt idx="366">
                  <c:v>-5.0624528370220897E-4</c:v>
                </c:pt>
                <c:pt idx="367">
                  <c:v>-5.0497793359267798E-4</c:v>
                </c:pt>
                <c:pt idx="368">
                  <c:v>-5.0371058348314699E-4</c:v>
                </c:pt>
                <c:pt idx="369">
                  <c:v>-5.0244323337361599E-4</c:v>
                </c:pt>
                <c:pt idx="370">
                  <c:v>-5.01175883264085E-4</c:v>
                </c:pt>
                <c:pt idx="371">
                  <c:v>-4.9990853315455401E-4</c:v>
                </c:pt>
                <c:pt idx="372">
                  <c:v>-4.9864118304502301E-4</c:v>
                </c:pt>
                <c:pt idx="373">
                  <c:v>-4.9737383293549104E-4</c:v>
                </c:pt>
                <c:pt idx="374">
                  <c:v>-4.9610648282596103E-4</c:v>
                </c:pt>
                <c:pt idx="375">
                  <c:v>-4.9483913271642895E-4</c:v>
                </c:pt>
                <c:pt idx="376">
                  <c:v>-4.9357178260689796E-4</c:v>
                </c:pt>
                <c:pt idx="377">
                  <c:v>-4.9230443249736805E-4</c:v>
                </c:pt>
                <c:pt idx="378">
                  <c:v>-4.9103708238783705E-4</c:v>
                </c:pt>
                <c:pt idx="379">
                  <c:v>-4.8976973227830595E-4</c:v>
                </c:pt>
                <c:pt idx="380">
                  <c:v>-4.8850238216877496E-4</c:v>
                </c:pt>
                <c:pt idx="381">
                  <c:v>-4.8723503205924402E-4</c:v>
                </c:pt>
                <c:pt idx="382">
                  <c:v>-4.8596768194971303E-4</c:v>
                </c:pt>
                <c:pt idx="383">
                  <c:v>-4.84700331840181E-4</c:v>
                </c:pt>
                <c:pt idx="384">
                  <c:v>-4.8343298173065001E-4</c:v>
                </c:pt>
                <c:pt idx="385">
                  <c:v>-4.8216563162111999E-4</c:v>
                </c:pt>
                <c:pt idx="386">
                  <c:v>-4.80898281511589E-4</c:v>
                </c:pt>
                <c:pt idx="387">
                  <c:v>-4.7963093140205698E-4</c:v>
                </c:pt>
                <c:pt idx="388">
                  <c:v>-4.7836358129252598E-4</c:v>
                </c:pt>
                <c:pt idx="389">
                  <c:v>-4.7709623118299499E-4</c:v>
                </c:pt>
                <c:pt idx="390">
                  <c:v>-4.7582888107346503E-4</c:v>
                </c:pt>
                <c:pt idx="391">
                  <c:v>-4.74561530963933E-4</c:v>
                </c:pt>
                <c:pt idx="392">
                  <c:v>-4.7329418085440201E-4</c:v>
                </c:pt>
                <c:pt idx="393">
                  <c:v>-4.7202683074487102E-4</c:v>
                </c:pt>
                <c:pt idx="394">
                  <c:v>-4.70759480635341E-4</c:v>
                </c:pt>
                <c:pt idx="395">
                  <c:v>-4.6949213052580898E-4</c:v>
                </c:pt>
                <c:pt idx="396">
                  <c:v>-4.6822478041627798E-4</c:v>
                </c:pt>
                <c:pt idx="397">
                  <c:v>-4.6695743030674699E-4</c:v>
                </c:pt>
                <c:pt idx="398">
                  <c:v>-4.65690080197216E-4</c:v>
                </c:pt>
                <c:pt idx="399">
                  <c:v>-4.64422730087685E-4</c:v>
                </c:pt>
                <c:pt idx="400">
                  <c:v>-4.6315537997815401E-4</c:v>
                </c:pt>
                <c:pt idx="401">
                  <c:v>-4.6188802986862302E-4</c:v>
                </c:pt>
                <c:pt idx="402">
                  <c:v>-4.6062067975909202E-4</c:v>
                </c:pt>
                <c:pt idx="403">
                  <c:v>-4.5935332964956098E-4</c:v>
                </c:pt>
                <c:pt idx="404">
                  <c:v>-4.5808597954002998E-4</c:v>
                </c:pt>
                <c:pt idx="405">
                  <c:v>-4.5681862943049899E-4</c:v>
                </c:pt>
                <c:pt idx="406">
                  <c:v>-4.55551279320968E-4</c:v>
                </c:pt>
                <c:pt idx="407">
                  <c:v>-4.54283929211437E-4</c:v>
                </c:pt>
                <c:pt idx="408">
                  <c:v>-4.5301657910190601E-4</c:v>
                </c:pt>
                <c:pt idx="409">
                  <c:v>-4.5174922899237502E-4</c:v>
                </c:pt>
                <c:pt idx="410">
                  <c:v>-4.5048187888284402E-4</c:v>
                </c:pt>
                <c:pt idx="411">
                  <c:v>-4.4921452877331298E-4</c:v>
                </c:pt>
                <c:pt idx="412">
                  <c:v>-4.4794717866378198E-4</c:v>
                </c:pt>
                <c:pt idx="413">
                  <c:v>-4.4667982855425099E-4</c:v>
                </c:pt>
                <c:pt idx="414">
                  <c:v>-4.4541247844472E-4</c:v>
                </c:pt>
                <c:pt idx="415">
                  <c:v>-4.44145128335189E-4</c:v>
                </c:pt>
                <c:pt idx="416">
                  <c:v>-4.4287777822565698E-4</c:v>
                </c:pt>
                <c:pt idx="417">
                  <c:v>-4.4161042811612702E-4</c:v>
                </c:pt>
                <c:pt idx="418">
                  <c:v>-4.4034307800659499E-4</c:v>
                </c:pt>
                <c:pt idx="419">
                  <c:v>-4.3907572789706498E-4</c:v>
                </c:pt>
                <c:pt idx="420">
                  <c:v>-4.3780837778753398E-4</c:v>
                </c:pt>
                <c:pt idx="421">
                  <c:v>-4.3654102767800201E-4</c:v>
                </c:pt>
                <c:pt idx="422">
                  <c:v>-4.35273677568472E-4</c:v>
                </c:pt>
                <c:pt idx="423">
                  <c:v>-4.34006327458941E-4</c:v>
                </c:pt>
                <c:pt idx="424">
                  <c:v>-4.3273897734940898E-4</c:v>
                </c:pt>
                <c:pt idx="425">
                  <c:v>-4.3147162723987902E-4</c:v>
                </c:pt>
                <c:pt idx="426">
                  <c:v>-4.3020427713034699E-4</c:v>
                </c:pt>
                <c:pt idx="427">
                  <c:v>-4.2893692702081698E-4</c:v>
                </c:pt>
                <c:pt idx="428">
                  <c:v>-4.2766957691128598E-4</c:v>
                </c:pt>
                <c:pt idx="429">
                  <c:v>-4.2640222680175499E-4</c:v>
                </c:pt>
                <c:pt idx="430">
                  <c:v>-4.25134876692224E-4</c:v>
                </c:pt>
                <c:pt idx="431">
                  <c:v>-4.23867526582693E-4</c:v>
                </c:pt>
                <c:pt idx="432">
                  <c:v>-4.2260017647316201E-4</c:v>
                </c:pt>
                <c:pt idx="433">
                  <c:v>-4.2133282636363102E-4</c:v>
                </c:pt>
                <c:pt idx="434">
                  <c:v>-4.2006547625409899E-4</c:v>
                </c:pt>
                <c:pt idx="435">
                  <c:v>-4.18798126144568E-4</c:v>
                </c:pt>
                <c:pt idx="436">
                  <c:v>-4.1753077603503701E-4</c:v>
                </c:pt>
                <c:pt idx="437">
                  <c:v>-4.1626342592550601E-4</c:v>
                </c:pt>
                <c:pt idx="438">
                  <c:v>-4.1499607581597502E-4</c:v>
                </c:pt>
                <c:pt idx="439">
                  <c:v>-4.1372872570644397E-4</c:v>
                </c:pt>
                <c:pt idx="440">
                  <c:v>-4.1246137559691298E-4</c:v>
                </c:pt>
                <c:pt idx="441">
                  <c:v>-4.1119402548738199E-4</c:v>
                </c:pt>
                <c:pt idx="442">
                  <c:v>-4.0992667537785099E-4</c:v>
                </c:pt>
                <c:pt idx="443">
                  <c:v>-4.0865932526832E-4</c:v>
                </c:pt>
                <c:pt idx="444">
                  <c:v>-4.0739197515878901E-4</c:v>
                </c:pt>
                <c:pt idx="445">
                  <c:v>-4.0612462504925801E-4</c:v>
                </c:pt>
                <c:pt idx="446">
                  <c:v>-4.0485727493972702E-4</c:v>
                </c:pt>
                <c:pt idx="447">
                  <c:v>-4.0358992483019597E-4</c:v>
                </c:pt>
                <c:pt idx="448">
                  <c:v>-4.0232257472066498E-4</c:v>
                </c:pt>
                <c:pt idx="449">
                  <c:v>-4.0105522461113399E-4</c:v>
                </c:pt>
                <c:pt idx="450">
                  <c:v>-3.9978787450160299E-4</c:v>
                </c:pt>
                <c:pt idx="451">
                  <c:v>-3.98520524392072E-4</c:v>
                </c:pt>
                <c:pt idx="452">
                  <c:v>-3.9725317428254101E-4</c:v>
                </c:pt>
                <c:pt idx="453">
                  <c:v>-3.9598582417301001E-4</c:v>
                </c:pt>
                <c:pt idx="454">
                  <c:v>-3.9471847406347902E-4</c:v>
                </c:pt>
                <c:pt idx="455">
                  <c:v>-3.9345112395394797E-4</c:v>
                </c:pt>
                <c:pt idx="456">
                  <c:v>-3.9218377384441698E-4</c:v>
                </c:pt>
                <c:pt idx="457">
                  <c:v>-3.9091642373488599E-4</c:v>
                </c:pt>
                <c:pt idx="458">
                  <c:v>-3.8964907362535499E-4</c:v>
                </c:pt>
                <c:pt idx="459">
                  <c:v>-3.88381723515824E-4</c:v>
                </c:pt>
                <c:pt idx="460">
                  <c:v>-3.8711437340629301E-4</c:v>
                </c:pt>
                <c:pt idx="461">
                  <c:v>-3.8584702329676202E-4</c:v>
                </c:pt>
                <c:pt idx="462">
                  <c:v>-3.8457967318723102E-4</c:v>
                </c:pt>
                <c:pt idx="463">
                  <c:v>-3.8331232307769997E-4</c:v>
                </c:pt>
                <c:pt idx="464">
                  <c:v>-3.8204497296816898E-4</c:v>
                </c:pt>
                <c:pt idx="465">
                  <c:v>-3.8077762285863799E-4</c:v>
                </c:pt>
                <c:pt idx="466">
                  <c:v>-3.7951027274910699E-4</c:v>
                </c:pt>
                <c:pt idx="467">
                  <c:v>-3.78242922639576E-4</c:v>
                </c:pt>
                <c:pt idx="468">
                  <c:v>-3.7697557253004501E-4</c:v>
                </c:pt>
                <c:pt idx="469">
                  <c:v>-3.7570822242051402E-4</c:v>
                </c:pt>
                <c:pt idx="470">
                  <c:v>-3.7444087231098302E-4</c:v>
                </c:pt>
                <c:pt idx="471">
                  <c:v>-3.73173522201451E-4</c:v>
                </c:pt>
                <c:pt idx="472">
                  <c:v>-3.7190617209192001E-4</c:v>
                </c:pt>
                <c:pt idx="473">
                  <c:v>-3.7063882198238999E-4</c:v>
                </c:pt>
                <c:pt idx="474">
                  <c:v>-3.6937147187285899E-4</c:v>
                </c:pt>
                <c:pt idx="475">
                  <c:v>-3.68104121763328E-4</c:v>
                </c:pt>
                <c:pt idx="476">
                  <c:v>-3.6683677165379701E-4</c:v>
                </c:pt>
                <c:pt idx="477">
                  <c:v>-3.6556942154426499E-4</c:v>
                </c:pt>
                <c:pt idx="478">
                  <c:v>-3.6430207143473502E-4</c:v>
                </c:pt>
                <c:pt idx="479">
                  <c:v>-3.6303472132520397E-4</c:v>
                </c:pt>
                <c:pt idx="480">
                  <c:v>-3.6176737121567298E-4</c:v>
                </c:pt>
                <c:pt idx="481">
                  <c:v>-3.6050002110614199E-4</c:v>
                </c:pt>
                <c:pt idx="482">
                  <c:v>-3.59232670996611E-4</c:v>
                </c:pt>
                <c:pt idx="483">
                  <c:v>-3.5796532088707903E-4</c:v>
                </c:pt>
                <c:pt idx="484">
                  <c:v>-3.5669797077754798E-4</c:v>
                </c:pt>
                <c:pt idx="485">
                  <c:v>-3.5543062066801699E-4</c:v>
                </c:pt>
                <c:pt idx="486">
                  <c:v>-3.5416327055848702E-4</c:v>
                </c:pt>
                <c:pt idx="487">
                  <c:v>-3.5289592044895597E-4</c:v>
                </c:pt>
                <c:pt idx="488">
                  <c:v>-3.5162857033942401E-4</c:v>
                </c:pt>
                <c:pt idx="489">
                  <c:v>-3.5036122022989301E-4</c:v>
                </c:pt>
                <c:pt idx="490">
                  <c:v>-3.4909387012036202E-4</c:v>
                </c:pt>
                <c:pt idx="491">
                  <c:v>-3.4782652001083103E-4</c:v>
                </c:pt>
                <c:pt idx="492">
                  <c:v>-3.4655916990129998E-4</c:v>
                </c:pt>
                <c:pt idx="493">
                  <c:v>-3.4529181979177002E-4</c:v>
                </c:pt>
                <c:pt idx="494">
                  <c:v>-3.4402446968223799E-4</c:v>
                </c:pt>
                <c:pt idx="495">
                  <c:v>-3.42757119572707E-4</c:v>
                </c:pt>
                <c:pt idx="496">
                  <c:v>-3.4148976946317601E-4</c:v>
                </c:pt>
                <c:pt idx="497">
                  <c:v>-3.4022241935364501E-4</c:v>
                </c:pt>
                <c:pt idx="498">
                  <c:v>-3.3895506924411402E-4</c:v>
                </c:pt>
                <c:pt idx="499">
                  <c:v>-3.3768771913458303E-4</c:v>
                </c:pt>
                <c:pt idx="500">
                  <c:v>-3.3642036902505198E-4</c:v>
                </c:pt>
                <c:pt idx="501">
                  <c:v>-3.3515301891552099E-4</c:v>
                </c:pt>
                <c:pt idx="502">
                  <c:v>-3.3388566880598999E-4</c:v>
                </c:pt>
                <c:pt idx="503">
                  <c:v>-3.32618318696459E-4</c:v>
                </c:pt>
                <c:pt idx="504">
                  <c:v>-3.3135096858692801E-4</c:v>
                </c:pt>
                <c:pt idx="505">
                  <c:v>-3.3008361847739701E-4</c:v>
                </c:pt>
                <c:pt idx="506">
                  <c:v>-3.2881626836786602E-4</c:v>
                </c:pt>
                <c:pt idx="507">
                  <c:v>-3.2754891825833503E-4</c:v>
                </c:pt>
                <c:pt idx="508">
                  <c:v>-3.2628156814880398E-4</c:v>
                </c:pt>
                <c:pt idx="509">
                  <c:v>-3.2501421803927299E-4</c:v>
                </c:pt>
                <c:pt idx="510">
                  <c:v>-3.2374686792974199E-4</c:v>
                </c:pt>
                <c:pt idx="511">
                  <c:v>-3.22479517820211E-4</c:v>
                </c:pt>
                <c:pt idx="512">
                  <c:v>-3.2121216771068001E-4</c:v>
                </c:pt>
                <c:pt idx="513">
                  <c:v>-3.1994481760114901E-4</c:v>
                </c:pt>
                <c:pt idx="514">
                  <c:v>-3.1867746749161802E-4</c:v>
                </c:pt>
                <c:pt idx="515">
                  <c:v>-3.1741011738208703E-4</c:v>
                </c:pt>
                <c:pt idx="516">
                  <c:v>-3.1614276727255598E-4</c:v>
                </c:pt>
                <c:pt idx="517">
                  <c:v>-3.1487541716302499E-4</c:v>
                </c:pt>
                <c:pt idx="518">
                  <c:v>-3.1360806705349399E-4</c:v>
                </c:pt>
                <c:pt idx="519">
                  <c:v>-3.12340716943963E-4</c:v>
                </c:pt>
                <c:pt idx="520">
                  <c:v>-3.1107336683443201E-4</c:v>
                </c:pt>
                <c:pt idx="521">
                  <c:v>-3.0980601672490101E-4</c:v>
                </c:pt>
                <c:pt idx="522">
                  <c:v>-3.0853866661537002E-4</c:v>
                </c:pt>
                <c:pt idx="523">
                  <c:v>-3.0727131650583903E-4</c:v>
                </c:pt>
                <c:pt idx="524">
                  <c:v>-3.0600396639630798E-4</c:v>
                </c:pt>
                <c:pt idx="525">
                  <c:v>-3.0473661628677699E-4</c:v>
                </c:pt>
                <c:pt idx="526">
                  <c:v>-3.0346926617724599E-4</c:v>
                </c:pt>
                <c:pt idx="527">
                  <c:v>-3.02201916067715E-4</c:v>
                </c:pt>
                <c:pt idx="528">
                  <c:v>-3.0093456595818401E-4</c:v>
                </c:pt>
                <c:pt idx="529">
                  <c:v>-2.9966721584865198E-4</c:v>
                </c:pt>
                <c:pt idx="530">
                  <c:v>-2.9839986573912099E-4</c:v>
                </c:pt>
                <c:pt idx="531">
                  <c:v>-2.9713251562959E-4</c:v>
                </c:pt>
                <c:pt idx="532">
                  <c:v>-2.95865165520059E-4</c:v>
                </c:pt>
                <c:pt idx="533">
                  <c:v>-2.9459781541052801E-4</c:v>
                </c:pt>
                <c:pt idx="534">
                  <c:v>-2.9333046530099702E-4</c:v>
                </c:pt>
                <c:pt idx="535">
                  <c:v>-2.92063115191467E-4</c:v>
                </c:pt>
                <c:pt idx="536">
                  <c:v>-2.9079576508193498E-4</c:v>
                </c:pt>
                <c:pt idx="537">
                  <c:v>-2.8952841497240398E-4</c:v>
                </c:pt>
                <c:pt idx="538">
                  <c:v>-2.8826106486287299E-4</c:v>
                </c:pt>
                <c:pt idx="539">
                  <c:v>-2.86993714753342E-4</c:v>
                </c:pt>
                <c:pt idx="540">
                  <c:v>-2.85726364643811E-4</c:v>
                </c:pt>
                <c:pt idx="541">
                  <c:v>-2.8445901453428001E-4</c:v>
                </c:pt>
                <c:pt idx="542">
                  <c:v>-2.8319166442474999E-4</c:v>
                </c:pt>
                <c:pt idx="543">
                  <c:v>-2.8192431431521802E-4</c:v>
                </c:pt>
                <c:pt idx="544">
                  <c:v>-2.8065696420568698E-4</c:v>
                </c:pt>
                <c:pt idx="545">
                  <c:v>-2.7938961409615598E-4</c:v>
                </c:pt>
                <c:pt idx="546">
                  <c:v>-2.7812226398662499E-4</c:v>
                </c:pt>
                <c:pt idx="547">
                  <c:v>-2.76854913877094E-4</c:v>
                </c:pt>
                <c:pt idx="548">
                  <c:v>-2.75587563767563E-4</c:v>
                </c:pt>
                <c:pt idx="549">
                  <c:v>-2.7432021365803201E-4</c:v>
                </c:pt>
                <c:pt idx="550">
                  <c:v>-2.7305286354850102E-4</c:v>
                </c:pt>
                <c:pt idx="551">
                  <c:v>-2.7178551343897002E-4</c:v>
                </c:pt>
                <c:pt idx="552">
                  <c:v>-2.7051816332943898E-4</c:v>
                </c:pt>
                <c:pt idx="553">
                  <c:v>-2.6925081321990798E-4</c:v>
                </c:pt>
                <c:pt idx="554">
                  <c:v>-2.6798346311037699E-4</c:v>
                </c:pt>
                <c:pt idx="555">
                  <c:v>-2.66716113000846E-4</c:v>
                </c:pt>
                <c:pt idx="556">
                  <c:v>-2.65448762891315E-4</c:v>
                </c:pt>
                <c:pt idx="557">
                  <c:v>-2.6418141278178401E-4</c:v>
                </c:pt>
                <c:pt idx="558">
                  <c:v>-2.6291406267225302E-4</c:v>
                </c:pt>
                <c:pt idx="559">
                  <c:v>-2.6164671256272202E-4</c:v>
                </c:pt>
                <c:pt idx="560">
                  <c:v>-2.6037936245319098E-4</c:v>
                </c:pt>
                <c:pt idx="561">
                  <c:v>-2.5911201234365998E-4</c:v>
                </c:pt>
                <c:pt idx="562">
                  <c:v>-2.5784466223412899E-4</c:v>
                </c:pt>
                <c:pt idx="563">
                  <c:v>-2.56577312124598E-4</c:v>
                </c:pt>
                <c:pt idx="564">
                  <c:v>-2.55309962015067E-4</c:v>
                </c:pt>
                <c:pt idx="565">
                  <c:v>-2.5404261190553601E-4</c:v>
                </c:pt>
                <c:pt idx="566">
                  <c:v>-2.5277526179600502E-4</c:v>
                </c:pt>
                <c:pt idx="567">
                  <c:v>-2.5150791168647402E-4</c:v>
                </c:pt>
                <c:pt idx="568">
                  <c:v>-2.5024056157694298E-4</c:v>
                </c:pt>
                <c:pt idx="569">
                  <c:v>-2.4897321146741198E-4</c:v>
                </c:pt>
                <c:pt idx="570">
                  <c:v>-2.4770586135788099E-4</c:v>
                </c:pt>
                <c:pt idx="571">
                  <c:v>-2.4643851124835E-4</c:v>
                </c:pt>
                <c:pt idx="572">
                  <c:v>-2.45171161138819E-4</c:v>
                </c:pt>
                <c:pt idx="573">
                  <c:v>-2.4390381102928701E-4</c:v>
                </c:pt>
                <c:pt idx="574">
                  <c:v>-2.4263646091975699E-4</c:v>
                </c:pt>
                <c:pt idx="575">
                  <c:v>-2.41369110810226E-4</c:v>
                </c:pt>
                <c:pt idx="576">
                  <c:v>-2.40101760700694E-4</c:v>
                </c:pt>
                <c:pt idx="577">
                  <c:v>-2.3883441059116401E-4</c:v>
                </c:pt>
                <c:pt idx="578">
                  <c:v>-2.3756706048163199E-4</c:v>
                </c:pt>
                <c:pt idx="579">
                  <c:v>-2.36299710372102E-4</c:v>
                </c:pt>
                <c:pt idx="580">
                  <c:v>-2.3503236026257E-4</c:v>
                </c:pt>
                <c:pt idx="581">
                  <c:v>-2.3376501015303901E-4</c:v>
                </c:pt>
                <c:pt idx="582">
                  <c:v>-2.3249766004350799E-4</c:v>
                </c:pt>
                <c:pt idx="583">
                  <c:v>-2.31230309933978E-4</c:v>
                </c:pt>
                <c:pt idx="584">
                  <c:v>-2.2996295982444701E-4</c:v>
                </c:pt>
                <c:pt idx="585">
                  <c:v>-2.2869560971491501E-4</c:v>
                </c:pt>
                <c:pt idx="586">
                  <c:v>-2.2742825960538399E-4</c:v>
                </c:pt>
                <c:pt idx="587">
                  <c:v>-2.26160909495853E-4</c:v>
                </c:pt>
                <c:pt idx="588">
                  <c:v>-2.24893559386322E-4</c:v>
                </c:pt>
                <c:pt idx="589">
                  <c:v>-2.2362620927679101E-4</c:v>
                </c:pt>
                <c:pt idx="590">
                  <c:v>-2.2235885916725999E-4</c:v>
                </c:pt>
                <c:pt idx="591">
                  <c:v>-2.21091509057729E-4</c:v>
                </c:pt>
                <c:pt idx="592">
                  <c:v>-2.19824158948198E-4</c:v>
                </c:pt>
                <c:pt idx="593">
                  <c:v>-2.1855680883866701E-4</c:v>
                </c:pt>
                <c:pt idx="594">
                  <c:v>-2.1728945872913599E-4</c:v>
                </c:pt>
                <c:pt idx="595">
                  <c:v>-2.16022108619605E-4</c:v>
                </c:pt>
                <c:pt idx="596">
                  <c:v>-2.14754758510074E-4</c:v>
                </c:pt>
                <c:pt idx="597">
                  <c:v>-2.1348740840054301E-4</c:v>
                </c:pt>
                <c:pt idx="598">
                  <c:v>-2.1222005829101199E-4</c:v>
                </c:pt>
                <c:pt idx="599">
                  <c:v>-2.10952708181481E-4</c:v>
                </c:pt>
                <c:pt idx="600">
                  <c:v>-2.0968535807195E-4</c:v>
                </c:pt>
                <c:pt idx="601">
                  <c:v>-2.0841800796241901E-4</c:v>
                </c:pt>
                <c:pt idx="602">
                  <c:v>-2.0715065785288799E-4</c:v>
                </c:pt>
                <c:pt idx="603">
                  <c:v>-2.05883307743357E-4</c:v>
                </c:pt>
                <c:pt idx="604">
                  <c:v>-2.04615957633826E-4</c:v>
                </c:pt>
                <c:pt idx="605">
                  <c:v>-2.0334860752429501E-4</c:v>
                </c:pt>
                <c:pt idx="606">
                  <c:v>-2.0208125741476399E-4</c:v>
                </c:pt>
                <c:pt idx="607">
                  <c:v>-2.00813907305233E-4</c:v>
                </c:pt>
                <c:pt idx="608">
                  <c:v>-1.99546557195702E-4</c:v>
                </c:pt>
                <c:pt idx="609">
                  <c:v>-1.9827920708617101E-4</c:v>
                </c:pt>
                <c:pt idx="610">
                  <c:v>-1.9701185697663999E-4</c:v>
                </c:pt>
                <c:pt idx="611">
                  <c:v>-1.95744506867109E-4</c:v>
                </c:pt>
                <c:pt idx="612">
                  <c:v>-1.94477156757578E-4</c:v>
                </c:pt>
                <c:pt idx="613">
                  <c:v>-1.9320980664804701E-4</c:v>
                </c:pt>
                <c:pt idx="614">
                  <c:v>-1.9194245653851599E-4</c:v>
                </c:pt>
                <c:pt idx="615">
                  <c:v>-1.90675106428985E-4</c:v>
                </c:pt>
                <c:pt idx="616">
                  <c:v>-1.89407756319454E-4</c:v>
                </c:pt>
                <c:pt idx="617">
                  <c:v>-1.8814040620992301E-4</c:v>
                </c:pt>
                <c:pt idx="618">
                  <c:v>-1.8687305610039199E-4</c:v>
                </c:pt>
                <c:pt idx="619">
                  <c:v>-1.85605705990861E-4</c:v>
                </c:pt>
                <c:pt idx="620">
                  <c:v>-1.8433835588133E-4</c:v>
                </c:pt>
                <c:pt idx="621">
                  <c:v>-1.8307100577179901E-4</c:v>
                </c:pt>
                <c:pt idx="622">
                  <c:v>-1.8180365566226799E-4</c:v>
                </c:pt>
                <c:pt idx="623">
                  <c:v>-1.80536305552737E-4</c:v>
                </c:pt>
                <c:pt idx="624">
                  <c:v>-1.79268955443206E-4</c:v>
                </c:pt>
                <c:pt idx="625">
                  <c:v>-1.7800160533367501E-4</c:v>
                </c:pt>
                <c:pt idx="626">
                  <c:v>-1.7673425522414399E-4</c:v>
                </c:pt>
                <c:pt idx="627">
                  <c:v>-1.75466905114613E-4</c:v>
                </c:pt>
                <c:pt idx="628">
                  <c:v>-1.74199555005082E-4</c:v>
                </c:pt>
                <c:pt idx="629">
                  <c:v>-1.7293220489555001E-4</c:v>
                </c:pt>
                <c:pt idx="630">
                  <c:v>-1.7166485478601899E-4</c:v>
                </c:pt>
                <c:pt idx="631">
                  <c:v>-1.70397504676489E-4</c:v>
                </c:pt>
                <c:pt idx="632">
                  <c:v>-1.69130154566957E-4</c:v>
                </c:pt>
                <c:pt idx="633">
                  <c:v>-1.6786280445742601E-4</c:v>
                </c:pt>
                <c:pt idx="634">
                  <c:v>-1.6659545434789499E-4</c:v>
                </c:pt>
                <c:pt idx="635">
                  <c:v>-1.6532810423836399E-4</c:v>
                </c:pt>
                <c:pt idx="636">
                  <c:v>-1.64060754128833E-4</c:v>
                </c:pt>
                <c:pt idx="637">
                  <c:v>-1.6279340401930201E-4</c:v>
                </c:pt>
                <c:pt idx="638">
                  <c:v>-1.6152605390977099E-4</c:v>
                </c:pt>
                <c:pt idx="639">
                  <c:v>-1.6025870380023999E-4</c:v>
                </c:pt>
                <c:pt idx="640">
                  <c:v>-1.58991353690709E-4</c:v>
                </c:pt>
                <c:pt idx="641">
                  <c:v>-1.5772400358117801E-4</c:v>
                </c:pt>
                <c:pt idx="642">
                  <c:v>-1.5645665347164699E-4</c:v>
                </c:pt>
                <c:pt idx="643">
                  <c:v>-1.5518930336211599E-4</c:v>
                </c:pt>
                <c:pt idx="644">
                  <c:v>-1.53921953252585E-4</c:v>
                </c:pt>
                <c:pt idx="645">
                  <c:v>-1.5265460314305401E-4</c:v>
                </c:pt>
                <c:pt idx="646">
                  <c:v>-1.5138725303352299E-4</c:v>
                </c:pt>
                <c:pt idx="647">
                  <c:v>-1.5011990292399199E-4</c:v>
                </c:pt>
                <c:pt idx="648">
                  <c:v>-1.48852552814461E-4</c:v>
                </c:pt>
                <c:pt idx="649">
                  <c:v>-1.4758520270493001E-4</c:v>
                </c:pt>
                <c:pt idx="650">
                  <c:v>-1.4631785259539899E-4</c:v>
                </c:pt>
                <c:pt idx="651">
                  <c:v>-1.4505050248586799E-4</c:v>
                </c:pt>
                <c:pt idx="652">
                  <c:v>-1.43783152376337E-4</c:v>
                </c:pt>
                <c:pt idx="653">
                  <c:v>-1.4251580226680601E-4</c:v>
                </c:pt>
                <c:pt idx="654">
                  <c:v>-1.4124845215727499E-4</c:v>
                </c:pt>
                <c:pt idx="655">
                  <c:v>-1.3998110204774399E-4</c:v>
                </c:pt>
                <c:pt idx="656">
                  <c:v>-1.38713751938213E-4</c:v>
                </c:pt>
                <c:pt idx="657">
                  <c:v>-1.3744640182868201E-4</c:v>
                </c:pt>
                <c:pt idx="658">
                  <c:v>-1.3617905171915099E-4</c:v>
                </c:pt>
                <c:pt idx="659">
                  <c:v>-1.3491170160961999E-4</c:v>
                </c:pt>
                <c:pt idx="660">
                  <c:v>-1.33644351500089E-4</c:v>
                </c:pt>
                <c:pt idx="661">
                  <c:v>-1.3237700139055801E-4</c:v>
                </c:pt>
                <c:pt idx="662">
                  <c:v>-1.3110965128102699E-4</c:v>
                </c:pt>
                <c:pt idx="663">
                  <c:v>-1.2984230117149599E-4</c:v>
                </c:pt>
                <c:pt idx="664">
                  <c:v>-1.28574951061965E-4</c:v>
                </c:pt>
                <c:pt idx="665">
                  <c:v>-1.2730760095243401E-4</c:v>
                </c:pt>
                <c:pt idx="666">
                  <c:v>-1.2604025084290299E-4</c:v>
                </c:pt>
                <c:pt idx="667">
                  <c:v>-1.2477290073337199E-4</c:v>
                </c:pt>
                <c:pt idx="668">
                  <c:v>-1.23505550623841E-4</c:v>
                </c:pt>
                <c:pt idx="669">
                  <c:v>-1.2223820051431001E-4</c:v>
                </c:pt>
                <c:pt idx="670">
                  <c:v>-1.20970850404779E-4</c:v>
                </c:pt>
                <c:pt idx="671">
                  <c:v>-1.1970350029524799E-4</c:v>
                </c:pt>
                <c:pt idx="672">
                  <c:v>-1.18436150185717E-4</c:v>
                </c:pt>
                <c:pt idx="673">
                  <c:v>-1.1716880007618599E-4</c:v>
                </c:pt>
                <c:pt idx="674">
                  <c:v>-1.15901449966655E-4</c:v>
                </c:pt>
                <c:pt idx="675">
                  <c:v>-1.1463409985712399E-4</c:v>
                </c:pt>
                <c:pt idx="676">
                  <c:v>-1.13366749747593E-4</c:v>
                </c:pt>
                <c:pt idx="677">
                  <c:v>-1.1209939963806199E-4</c:v>
                </c:pt>
                <c:pt idx="678">
                  <c:v>-1.10832049528531E-4</c:v>
                </c:pt>
                <c:pt idx="679">
                  <c:v>-1.0956469941899901E-4</c:v>
                </c:pt>
                <c:pt idx="680">
                  <c:v>-1.08297349309468E-4</c:v>
                </c:pt>
                <c:pt idx="681">
                  <c:v>-1.0702999919993701E-4</c:v>
                </c:pt>
                <c:pt idx="682">
                  <c:v>-1.05762649090406E-4</c:v>
                </c:pt>
                <c:pt idx="683">
                  <c:v>-1.0449529898087501E-4</c:v>
                </c:pt>
                <c:pt idx="684">
                  <c:v>-1.03227948871344E-4</c:v>
                </c:pt>
                <c:pt idx="685">
                  <c:v>-1.0196059876181301E-4</c:v>
                </c:pt>
                <c:pt idx="686">
                  <c:v>-1.00693248652282E-4</c:v>
                </c:pt>
                <c:pt idx="687">
                  <c:v>-9.9425898542751805E-5</c:v>
                </c:pt>
                <c:pt idx="688">
                  <c:v>-9.8158548433220703E-5</c:v>
                </c:pt>
                <c:pt idx="689">
                  <c:v>-9.6891198323689696E-5</c:v>
                </c:pt>
                <c:pt idx="690">
                  <c:v>-9.5623848214158703E-5</c:v>
                </c:pt>
                <c:pt idx="691">
                  <c:v>-9.4356498104627697E-5</c:v>
                </c:pt>
                <c:pt idx="692">
                  <c:v>-9.3089147995096703E-5</c:v>
                </c:pt>
                <c:pt idx="693">
                  <c:v>-9.1821797885565602E-5</c:v>
                </c:pt>
                <c:pt idx="694">
                  <c:v>-9.0554447776034595E-5</c:v>
                </c:pt>
                <c:pt idx="695">
                  <c:v>-8.9287097666503602E-5</c:v>
                </c:pt>
                <c:pt idx="696">
                  <c:v>-8.80197475569725E-5</c:v>
                </c:pt>
                <c:pt idx="697">
                  <c:v>-8.6752397447441602E-5</c:v>
                </c:pt>
                <c:pt idx="698">
                  <c:v>-8.54850473379105E-5</c:v>
                </c:pt>
                <c:pt idx="699">
                  <c:v>-8.4217697228379493E-5</c:v>
                </c:pt>
                <c:pt idx="700">
                  <c:v>-8.2950347118848405E-5</c:v>
                </c:pt>
                <c:pt idx="701">
                  <c:v>-8.1682997009317493E-5</c:v>
                </c:pt>
                <c:pt idx="702">
                  <c:v>-8.0415646899786405E-5</c:v>
                </c:pt>
                <c:pt idx="703">
                  <c:v>-7.9148296790255304E-5</c:v>
                </c:pt>
                <c:pt idx="704">
                  <c:v>-7.7880946680724297E-5</c:v>
                </c:pt>
                <c:pt idx="705">
                  <c:v>-7.6613596571193304E-5</c:v>
                </c:pt>
                <c:pt idx="706">
                  <c:v>-7.5346246461662297E-5</c:v>
                </c:pt>
                <c:pt idx="707">
                  <c:v>-7.4078896352131195E-5</c:v>
                </c:pt>
                <c:pt idx="708">
                  <c:v>-7.2811546242600297E-5</c:v>
                </c:pt>
                <c:pt idx="709">
                  <c:v>-7.1544196133069304E-5</c:v>
                </c:pt>
                <c:pt idx="710">
                  <c:v>-7.0276846023538297E-5</c:v>
                </c:pt>
                <c:pt idx="711">
                  <c:v>-6.9009495914007304E-5</c:v>
                </c:pt>
                <c:pt idx="712">
                  <c:v>-6.7742145804476202E-5</c:v>
                </c:pt>
                <c:pt idx="713">
                  <c:v>-6.6474795694945101E-5</c:v>
                </c:pt>
                <c:pt idx="714">
                  <c:v>-6.5207445585414094E-5</c:v>
                </c:pt>
                <c:pt idx="715">
                  <c:v>-6.3940095475883101E-5</c:v>
                </c:pt>
                <c:pt idx="716">
                  <c:v>-6.2672745366352094E-5</c:v>
                </c:pt>
                <c:pt idx="717">
                  <c:v>-6.1405395256821101E-5</c:v>
                </c:pt>
                <c:pt idx="718">
                  <c:v>-6.0138045147289999E-5</c:v>
                </c:pt>
                <c:pt idx="719">
                  <c:v>-5.8870695037758999E-5</c:v>
                </c:pt>
                <c:pt idx="720">
                  <c:v>-5.7603344928227999E-5</c:v>
                </c:pt>
                <c:pt idx="721">
                  <c:v>-5.6335994818696898E-5</c:v>
                </c:pt>
                <c:pt idx="722">
                  <c:v>-5.5068644709165898E-5</c:v>
                </c:pt>
                <c:pt idx="723">
                  <c:v>-5.3801294599634898E-5</c:v>
                </c:pt>
                <c:pt idx="724">
                  <c:v>-5.2533944490103898E-5</c:v>
                </c:pt>
                <c:pt idx="725">
                  <c:v>-5.1266594380572898E-5</c:v>
                </c:pt>
                <c:pt idx="726">
                  <c:v>-4.9999244271041898E-5</c:v>
                </c:pt>
                <c:pt idx="727">
                  <c:v>-4.8731894161510803E-5</c:v>
                </c:pt>
                <c:pt idx="728">
                  <c:v>-4.7464544051979803E-5</c:v>
                </c:pt>
                <c:pt idx="729">
                  <c:v>-4.6197193942448803E-5</c:v>
                </c:pt>
                <c:pt idx="730">
                  <c:v>-4.4929843832917701E-5</c:v>
                </c:pt>
                <c:pt idx="731">
                  <c:v>-4.3662493723386701E-5</c:v>
                </c:pt>
                <c:pt idx="732">
                  <c:v>-4.2395143613855701E-5</c:v>
                </c:pt>
                <c:pt idx="733">
                  <c:v>-4.1127793504324701E-5</c:v>
                </c:pt>
                <c:pt idx="734">
                  <c:v>-3.98604433947936E-5</c:v>
                </c:pt>
                <c:pt idx="735">
                  <c:v>-3.85930932852626E-5</c:v>
                </c:pt>
                <c:pt idx="736">
                  <c:v>-3.73257431757316E-5</c:v>
                </c:pt>
                <c:pt idx="737">
                  <c:v>-3.6058393066200498E-5</c:v>
                </c:pt>
                <c:pt idx="738">
                  <c:v>-3.47910429566696E-5</c:v>
                </c:pt>
                <c:pt idx="739">
                  <c:v>-3.3523692847138498E-5</c:v>
                </c:pt>
                <c:pt idx="740">
                  <c:v>-3.2256342737607498E-5</c:v>
                </c:pt>
                <c:pt idx="741">
                  <c:v>-3.0988992628076498E-5</c:v>
                </c:pt>
                <c:pt idx="742">
                  <c:v>-2.9721642518545502E-5</c:v>
                </c:pt>
                <c:pt idx="743">
                  <c:v>-2.84542924090144E-5</c:v>
                </c:pt>
                <c:pt idx="744">
                  <c:v>-2.71869422994834E-5</c:v>
                </c:pt>
                <c:pt idx="745">
                  <c:v>-2.59195921899524E-5</c:v>
                </c:pt>
                <c:pt idx="746">
                  <c:v>-2.4652242080421298E-5</c:v>
                </c:pt>
                <c:pt idx="747">
                  <c:v>-2.3384891970890298E-5</c:v>
                </c:pt>
                <c:pt idx="748">
                  <c:v>-2.2117541861359298E-5</c:v>
                </c:pt>
                <c:pt idx="749">
                  <c:v>-2.0850191751828298E-5</c:v>
                </c:pt>
                <c:pt idx="750">
                  <c:v>-1.95828416422972E-5</c:v>
                </c:pt>
                <c:pt idx="751">
                  <c:v>-1.83154915327662E-5</c:v>
                </c:pt>
                <c:pt idx="752">
                  <c:v>-1.70481414232352E-5</c:v>
                </c:pt>
                <c:pt idx="753">
                  <c:v>-1.57807913137042E-5</c:v>
                </c:pt>
                <c:pt idx="754">
                  <c:v>-1.45134412041732E-5</c:v>
                </c:pt>
                <c:pt idx="755">
                  <c:v>-1.32460910946421E-5</c:v>
                </c:pt>
                <c:pt idx="756">
                  <c:v>-1.19787409851111E-5</c:v>
                </c:pt>
                <c:pt idx="757">
                  <c:v>-1.07113908755801E-5</c:v>
                </c:pt>
                <c:pt idx="758">
                  <c:v>-9.4440407660491207E-6</c:v>
                </c:pt>
                <c:pt idx="759">
                  <c:v>-8.1766906565180902E-6</c:v>
                </c:pt>
                <c:pt idx="760">
                  <c:v>-6.9093405469870699E-6</c:v>
                </c:pt>
                <c:pt idx="761">
                  <c:v>-5.6419904374560496E-6</c:v>
                </c:pt>
                <c:pt idx="762">
                  <c:v>-4.37464032792502E-6</c:v>
                </c:pt>
                <c:pt idx="763">
                  <c:v>-3.1072902183939899E-6</c:v>
                </c:pt>
                <c:pt idx="764">
                  <c:v>-1.83994010886298E-6</c:v>
                </c:pt>
                <c:pt idx="765">
                  <c:v>-5.7258999933195398E-7</c:v>
                </c:pt>
                <c:pt idx="766">
                  <c:v>6.9476011019905405E-7</c:v>
                </c:pt>
                <c:pt idx="767">
                  <c:v>1.9621102197300799E-6</c:v>
                </c:pt>
                <c:pt idx="768">
                  <c:v>3.2294603292611099E-6</c:v>
                </c:pt>
                <c:pt idx="769">
                  <c:v>4.4968104387921298E-6</c:v>
                </c:pt>
                <c:pt idx="770">
                  <c:v>5.7641605483231696E-6</c:v>
                </c:pt>
                <c:pt idx="771">
                  <c:v>7.0315106578541899E-6</c:v>
                </c:pt>
                <c:pt idx="772">
                  <c:v>8.2988607673852094E-6</c:v>
                </c:pt>
                <c:pt idx="773">
                  <c:v>9.5662108769162195E-6</c:v>
                </c:pt>
                <c:pt idx="774">
                  <c:v>1.0833560986447199E-5</c:v>
                </c:pt>
                <c:pt idx="775">
                  <c:v>1.2100911095978201E-5</c:v>
                </c:pt>
                <c:pt idx="776">
                  <c:v>1.3368261205509301E-5</c:v>
                </c:pt>
                <c:pt idx="777">
                  <c:v>1.4635611315040301E-5</c:v>
                </c:pt>
                <c:pt idx="778">
                  <c:v>1.5902961424571301E-5</c:v>
                </c:pt>
                <c:pt idx="779">
                  <c:v>1.7170311534102301E-5</c:v>
                </c:pt>
                <c:pt idx="780">
                  <c:v>1.8437661643633399E-5</c:v>
                </c:pt>
                <c:pt idx="781">
                  <c:v>1.9705011753164399E-5</c:v>
                </c:pt>
                <c:pt idx="782">
                  <c:v>2.0972361862695399E-5</c:v>
                </c:pt>
                <c:pt idx="783">
                  <c:v>2.2239711972226399E-5</c:v>
                </c:pt>
                <c:pt idx="784">
                  <c:v>2.35070620817575E-5</c:v>
                </c:pt>
                <c:pt idx="785">
                  <c:v>2.47744121912885E-5</c:v>
                </c:pt>
                <c:pt idx="786">
                  <c:v>2.60417623008195E-5</c:v>
                </c:pt>
                <c:pt idx="787">
                  <c:v>2.73091124103505E-5</c:v>
                </c:pt>
                <c:pt idx="788">
                  <c:v>2.85764625198815E-5</c:v>
                </c:pt>
                <c:pt idx="789">
                  <c:v>2.9843812629412599E-5</c:v>
                </c:pt>
                <c:pt idx="790">
                  <c:v>3.1111162738943599E-5</c:v>
                </c:pt>
                <c:pt idx="791">
                  <c:v>3.2378512848474599E-5</c:v>
                </c:pt>
                <c:pt idx="792">
                  <c:v>3.3645862958005599E-5</c:v>
                </c:pt>
                <c:pt idx="793">
                  <c:v>3.49132130675367E-5</c:v>
                </c:pt>
                <c:pt idx="794">
                  <c:v>3.61805631770677E-5</c:v>
                </c:pt>
                <c:pt idx="795">
                  <c:v>3.74479132865987E-5</c:v>
                </c:pt>
                <c:pt idx="796">
                  <c:v>3.8715263396129802E-5</c:v>
                </c:pt>
                <c:pt idx="797">
                  <c:v>3.9982613505660802E-5</c:v>
                </c:pt>
                <c:pt idx="798">
                  <c:v>4.1249963615191802E-5</c:v>
                </c:pt>
                <c:pt idx="799">
                  <c:v>4.2517313724722802E-5</c:v>
                </c:pt>
                <c:pt idx="800">
                  <c:v>4.3784663834253802E-5</c:v>
                </c:pt>
                <c:pt idx="801">
                  <c:v>4.5052013943784802E-5</c:v>
                </c:pt>
                <c:pt idx="802">
                  <c:v>4.6319364053315903E-5</c:v>
                </c:pt>
                <c:pt idx="803">
                  <c:v>4.7586714162846903E-5</c:v>
                </c:pt>
                <c:pt idx="804">
                  <c:v>4.8854064272377903E-5</c:v>
                </c:pt>
                <c:pt idx="805">
                  <c:v>5.0121414381908903E-5</c:v>
                </c:pt>
                <c:pt idx="806">
                  <c:v>5.1388764491439998E-5</c:v>
                </c:pt>
                <c:pt idx="807">
                  <c:v>5.2656114600970998E-5</c:v>
                </c:pt>
                <c:pt idx="808">
                  <c:v>5.3923464710501998E-5</c:v>
                </c:pt>
                <c:pt idx="809">
                  <c:v>5.5190814820032998E-5</c:v>
                </c:pt>
                <c:pt idx="810">
                  <c:v>5.64581649295641E-5</c:v>
                </c:pt>
                <c:pt idx="811">
                  <c:v>5.7725515039094998E-5</c:v>
                </c:pt>
                <c:pt idx="812">
                  <c:v>5.8992865148626201E-5</c:v>
                </c:pt>
                <c:pt idx="813">
                  <c:v>6.02602152581571E-5</c:v>
                </c:pt>
                <c:pt idx="814">
                  <c:v>6.1527565367688194E-5</c:v>
                </c:pt>
                <c:pt idx="815">
                  <c:v>6.2794915477219201E-5</c:v>
                </c:pt>
                <c:pt idx="816">
                  <c:v>6.4062265586750194E-5</c:v>
                </c:pt>
                <c:pt idx="817">
                  <c:v>6.5329615696281201E-5</c:v>
                </c:pt>
                <c:pt idx="818">
                  <c:v>6.6596965805812303E-5</c:v>
                </c:pt>
                <c:pt idx="819">
                  <c:v>6.7864315915343201E-5</c:v>
                </c:pt>
                <c:pt idx="820">
                  <c:v>6.9131666024874303E-5</c:v>
                </c:pt>
                <c:pt idx="821">
                  <c:v>7.0399016134405296E-5</c:v>
                </c:pt>
                <c:pt idx="822">
                  <c:v>7.1666366243936398E-5</c:v>
                </c:pt>
                <c:pt idx="823">
                  <c:v>7.2933716353467404E-5</c:v>
                </c:pt>
                <c:pt idx="824">
                  <c:v>7.4201066462998398E-5</c:v>
                </c:pt>
                <c:pt idx="825">
                  <c:v>7.5468416572529499E-5</c:v>
                </c:pt>
                <c:pt idx="826">
                  <c:v>7.6735766682060506E-5</c:v>
                </c:pt>
                <c:pt idx="827">
                  <c:v>7.8003116791591499E-5</c:v>
                </c:pt>
                <c:pt idx="828">
                  <c:v>7.9270466901122506E-5</c:v>
                </c:pt>
                <c:pt idx="829">
                  <c:v>8.0537817010653499E-5</c:v>
                </c:pt>
                <c:pt idx="830">
                  <c:v>8.1805167120184601E-5</c:v>
                </c:pt>
                <c:pt idx="831">
                  <c:v>8.3072517229715594E-5</c:v>
                </c:pt>
                <c:pt idx="832">
                  <c:v>8.4339867339246601E-5</c:v>
                </c:pt>
                <c:pt idx="833">
                  <c:v>8.5607217448777594E-5</c:v>
                </c:pt>
                <c:pt idx="834">
                  <c:v>8.6874567558308695E-5</c:v>
                </c:pt>
                <c:pt idx="835">
                  <c:v>8.8141917667839594E-5</c:v>
                </c:pt>
                <c:pt idx="836">
                  <c:v>8.9409267777370804E-5</c:v>
                </c:pt>
                <c:pt idx="837">
                  <c:v>9.0676617886901702E-5</c:v>
                </c:pt>
                <c:pt idx="838">
                  <c:v>9.1943967996432804E-5</c:v>
                </c:pt>
                <c:pt idx="839">
                  <c:v>9.3211318105963797E-5</c:v>
                </c:pt>
                <c:pt idx="840">
                  <c:v>9.4478668215494695E-5</c:v>
                </c:pt>
                <c:pt idx="841">
                  <c:v>9.5746018325025797E-5</c:v>
                </c:pt>
                <c:pt idx="842">
                  <c:v>9.7013368434556804E-5</c:v>
                </c:pt>
                <c:pt idx="843">
                  <c:v>9.8280718544087905E-5</c:v>
                </c:pt>
                <c:pt idx="844">
                  <c:v>9.9548068653618899E-5</c:v>
                </c:pt>
                <c:pt idx="845">
                  <c:v>1.0081541876315E-4</c:v>
                </c:pt>
                <c:pt idx="846">
                  <c:v>1.0208276887268E-4</c:v>
                </c:pt>
                <c:pt idx="847">
                  <c:v>1.03350118982212E-4</c:v>
                </c:pt>
                <c:pt idx="848">
                  <c:v>1.0461746909174299E-4</c:v>
                </c:pt>
                <c:pt idx="849">
                  <c:v>1.05884819201273E-4</c:v>
                </c:pt>
                <c:pt idx="850">
                  <c:v>1.0715216931080499E-4</c:v>
                </c:pt>
                <c:pt idx="851">
                  <c:v>1.08419519420336E-4</c:v>
                </c:pt>
                <c:pt idx="852">
                  <c:v>1.0968686952986699E-4</c:v>
                </c:pt>
                <c:pt idx="853">
                  <c:v>1.10954219639398E-4</c:v>
                </c:pt>
                <c:pt idx="854">
                  <c:v>1.1222156974892899E-4</c:v>
                </c:pt>
                <c:pt idx="855">
                  <c:v>1.1348891985846E-4</c:v>
                </c:pt>
                <c:pt idx="856">
                  <c:v>1.1475626996799101E-4</c:v>
                </c:pt>
                <c:pt idx="857">
                  <c:v>1.16023620077522E-4</c:v>
                </c:pt>
                <c:pt idx="858">
                  <c:v>1.1729097018705301E-4</c:v>
                </c:pt>
                <c:pt idx="859">
                  <c:v>1.18558320296584E-4</c:v>
                </c:pt>
                <c:pt idx="860">
                  <c:v>1.1982567040611501E-4</c:v>
                </c:pt>
                <c:pt idx="861">
                  <c:v>1.21093020515646E-4</c:v>
                </c:pt>
                <c:pt idx="862">
                  <c:v>1.2236037062517699E-4</c:v>
                </c:pt>
                <c:pt idx="863">
                  <c:v>1.2362772073470801E-4</c:v>
                </c:pt>
                <c:pt idx="864">
                  <c:v>1.2489507084423901E-4</c:v>
                </c:pt>
                <c:pt idx="865">
                  <c:v>1.2616242095377E-4</c:v>
                </c:pt>
                <c:pt idx="866">
                  <c:v>1.2742977106330099E-4</c:v>
                </c:pt>
                <c:pt idx="867">
                  <c:v>1.2869712117283201E-4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DBBC-41A3-8230-56DCBAE39C4B}"/>
            </c:ext>
          </c:extLst>
        </c:ser>
        <c:ser>
          <c:idx val="6"/>
          <c:order val="7"/>
          <c:tx>
            <c:strRef>
              <c:f>Sheet1!$O$1</c:f>
              <c:strCache>
                <c:ptCount val="1"/>
                <c:pt idx="0">
                  <c:v>-6.0mm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Sheet1!$O$3:$O$870</c:f>
              <c:numCache>
                <c:formatCode>0.00E+00</c:formatCode>
                <c:ptCount val="868"/>
                <c:pt idx="0">
                  <c:v>1.8754079649065799E-3</c:v>
                </c:pt>
                <c:pt idx="1">
                  <c:v>2.0109606331313499E-3</c:v>
                </c:pt>
                <c:pt idx="2">
                  <c:v>2.1527086329691399E-3</c:v>
                </c:pt>
                <c:pt idx="3">
                  <c:v>2.30076214295614E-3</c:v>
                </c:pt>
                <c:pt idx="4">
                  <c:v>2.45522723004703E-3</c:v>
                </c:pt>
                <c:pt idx="5">
                  <c:v>2.6162306433377101E-3</c:v>
                </c:pt>
                <c:pt idx="6">
                  <c:v>2.7838935245710901E-3</c:v>
                </c:pt>
                <c:pt idx="7">
                  <c:v>2.95833003874711E-3</c:v>
                </c:pt>
                <c:pt idx="8">
                  <c:v>3.1396558061024199E-3</c:v>
                </c:pt>
                <c:pt idx="9">
                  <c:v>3.32799344061509E-3</c:v>
                </c:pt>
                <c:pt idx="10">
                  <c:v>3.5234539741074299E-3</c:v>
                </c:pt>
                <c:pt idx="11">
                  <c:v>3.7261447698682501E-3</c:v>
                </c:pt>
                <c:pt idx="12">
                  <c:v>3.9361760579483896E-3</c:v>
                </c:pt>
                <c:pt idx="13">
                  <c:v>4.1536823334820602E-3</c:v>
                </c:pt>
                <c:pt idx="14">
                  <c:v>4.37879212345617E-3</c:v>
                </c:pt>
                <c:pt idx="15">
                  <c:v>4.6116222378178003E-3</c:v>
                </c:pt>
                <c:pt idx="16">
                  <c:v>4.8522724481764997E-3</c:v>
                </c:pt>
                <c:pt idx="17">
                  <c:v>5.1008569707233402E-3</c:v>
                </c:pt>
                <c:pt idx="18">
                  <c:v>5.3574689058573897E-3</c:v>
                </c:pt>
                <c:pt idx="19">
                  <c:v>5.6222077442577801E-3</c:v>
                </c:pt>
                <c:pt idx="20">
                  <c:v>5.8951865679547199E-3</c:v>
                </c:pt>
                <c:pt idx="21">
                  <c:v>6.1765127539800402E-3</c:v>
                </c:pt>
                <c:pt idx="22">
                  <c:v>6.4662899143909797E-3</c:v>
                </c:pt>
                <c:pt idx="23">
                  <c:v>6.7646119197091598E-3</c:v>
                </c:pt>
                <c:pt idx="24">
                  <c:v>7.0715736394624798E-3</c:v>
                </c:pt>
                <c:pt idx="25">
                  <c:v>7.3872766113974499E-3</c:v>
                </c:pt>
                <c:pt idx="26">
                  <c:v>7.7118194864216E-3</c:v>
                </c:pt>
                <c:pt idx="27">
                  <c:v>8.0453039773623093E-3</c:v>
                </c:pt>
                <c:pt idx="28">
                  <c:v>8.3878256954820294E-3</c:v>
                </c:pt>
                <c:pt idx="29">
                  <c:v>8.7394771521548797E-3</c:v>
                </c:pt>
                <c:pt idx="30">
                  <c:v>9.1003420237061507E-3</c:v>
                </c:pt>
                <c:pt idx="31">
                  <c:v>9.47048915657356E-3</c:v>
                </c:pt>
                <c:pt idx="32">
                  <c:v>9.84997826142682E-3</c:v>
                </c:pt>
                <c:pt idx="33">
                  <c:v>1.02388698552459E-2</c:v>
                </c:pt>
                <c:pt idx="34">
                  <c:v>1.06372185681812E-2</c:v>
                </c:pt>
                <c:pt idx="35">
                  <c:v>1.10450839503346E-2</c:v>
                </c:pt>
                <c:pt idx="36">
                  <c:v>1.14625163178787E-2</c:v>
                </c:pt>
                <c:pt idx="37">
                  <c:v>1.18895758358752E-2</c:v>
                </c:pt>
                <c:pt idx="38">
                  <c:v>1.23263165808236E-2</c:v>
                </c:pt>
                <c:pt idx="39">
                  <c:v>1.27727825799407E-2</c:v>
                </c:pt>
                <c:pt idx="40">
                  <c:v>1.3229020662846201E-2</c:v>
                </c:pt>
                <c:pt idx="41">
                  <c:v>1.3695057281458299E-2</c:v>
                </c:pt>
                <c:pt idx="42">
                  <c:v>1.4170916364871E-2</c:v>
                </c:pt>
                <c:pt idx="43">
                  <c:v>1.4656628758138999E-2</c:v>
                </c:pt>
                <c:pt idx="44">
                  <c:v>1.51522149198366E-2</c:v>
                </c:pt>
                <c:pt idx="45">
                  <c:v>1.5657677185390802E-2</c:v>
                </c:pt>
                <c:pt idx="46">
                  <c:v>1.6173004199205199E-2</c:v>
                </c:pt>
                <c:pt idx="47">
                  <c:v>1.6698200887278799E-2</c:v>
                </c:pt>
                <c:pt idx="48">
                  <c:v>1.7233282781571501E-2</c:v>
                </c:pt>
                <c:pt idx="49">
                  <c:v>1.7778258666119599E-2</c:v>
                </c:pt>
                <c:pt idx="50">
                  <c:v>1.83331213227509E-2</c:v>
                </c:pt>
                <c:pt idx="51">
                  <c:v>1.8897844905477499E-2</c:v>
                </c:pt>
                <c:pt idx="52">
                  <c:v>1.9472402194726599E-2</c:v>
                </c:pt>
                <c:pt idx="53">
                  <c:v>2.0056769916844901E-2</c:v>
                </c:pt>
                <c:pt idx="54">
                  <c:v>2.06509263932796E-2</c:v>
                </c:pt>
                <c:pt idx="55">
                  <c:v>2.1254847153739501E-2</c:v>
                </c:pt>
                <c:pt idx="56">
                  <c:v>2.1868488538066201E-2</c:v>
                </c:pt>
                <c:pt idx="57">
                  <c:v>2.2491807834595999E-2</c:v>
                </c:pt>
                <c:pt idx="58">
                  <c:v>2.3124754805620401E-2</c:v>
                </c:pt>
                <c:pt idx="59">
                  <c:v>2.3767275923769499E-2</c:v>
                </c:pt>
                <c:pt idx="60">
                  <c:v>2.4419314912618499E-2</c:v>
                </c:pt>
                <c:pt idx="61">
                  <c:v>2.5080813190933901E-2</c:v>
                </c:pt>
                <c:pt idx="62">
                  <c:v>2.5751710198303902E-2</c:v>
                </c:pt>
                <c:pt idx="63">
                  <c:v>2.6431942990223601E-2</c:v>
                </c:pt>
                <c:pt idx="64">
                  <c:v>2.7121446556351798E-2</c:v>
                </c:pt>
                <c:pt idx="65">
                  <c:v>2.7820154540871101E-2</c:v>
                </c:pt>
                <c:pt idx="66">
                  <c:v>2.8528003194729801E-2</c:v>
                </c:pt>
                <c:pt idx="67">
                  <c:v>2.9244921508651E-2</c:v>
                </c:pt>
                <c:pt idx="68">
                  <c:v>2.9970834793961499E-2</c:v>
                </c:pt>
                <c:pt idx="69">
                  <c:v>3.07056652278405E-2</c:v>
                </c:pt>
                <c:pt idx="70">
                  <c:v>3.1449332161244702E-2</c:v>
                </c:pt>
                <c:pt idx="71">
                  <c:v>3.2201751537446997E-2</c:v>
                </c:pt>
                <c:pt idx="72">
                  <c:v>3.2962835077185802E-2</c:v>
                </c:pt>
                <c:pt idx="73">
                  <c:v>3.3732490401498602E-2</c:v>
                </c:pt>
                <c:pt idx="74">
                  <c:v>3.4510620126168498E-2</c:v>
                </c:pt>
                <c:pt idx="75">
                  <c:v>3.5297121232087503E-2</c:v>
                </c:pt>
                <c:pt idx="76">
                  <c:v>3.6091885015393801E-2</c:v>
                </c:pt>
                <c:pt idx="77">
                  <c:v>3.6894796358078998E-2</c:v>
                </c:pt>
                <c:pt idx="78">
                  <c:v>3.7705733280387801E-2</c:v>
                </c:pt>
                <c:pt idx="79">
                  <c:v>3.8524566812178598E-2</c:v>
                </c:pt>
                <c:pt idx="80">
                  <c:v>3.9351160650303502E-2</c:v>
                </c:pt>
                <c:pt idx="81">
                  <c:v>4.0185371741386998E-2</c:v>
                </c:pt>
                <c:pt idx="82">
                  <c:v>4.1027049558085303E-2</c:v>
                </c:pt>
                <c:pt idx="83">
                  <c:v>4.1876036906324202E-2</c:v>
                </c:pt>
                <c:pt idx="84">
                  <c:v>4.2732170457463699E-2</c:v>
                </c:pt>
                <c:pt idx="85">
                  <c:v>4.3595281383890599E-2</c:v>
                </c:pt>
                <c:pt idx="86">
                  <c:v>4.4465195781187399E-2</c:v>
                </c:pt>
                <c:pt idx="87">
                  <c:v>4.5341735654315402E-2</c:v>
                </c:pt>
                <c:pt idx="88">
                  <c:v>4.62247198062802E-2</c:v>
                </c:pt>
                <c:pt idx="89">
                  <c:v>4.7113964235030399E-2</c:v>
                </c:pt>
                <c:pt idx="90">
                  <c:v>4.8009283344739702E-2</c:v>
                </c:pt>
                <c:pt idx="91">
                  <c:v>4.8910490669191002E-2</c:v>
                </c:pt>
                <c:pt idx="92">
                  <c:v>4.9817399720268302E-2</c:v>
                </c:pt>
                <c:pt idx="93">
                  <c:v>5.0729825231627099E-2</c:v>
                </c:pt>
                <c:pt idx="94">
                  <c:v>5.1647583885828997E-2</c:v>
                </c:pt>
                <c:pt idx="95">
                  <c:v>5.2570495214056399E-2</c:v>
                </c:pt>
                <c:pt idx="96">
                  <c:v>5.3498382007454201E-2</c:v>
                </c:pt>
                <c:pt idx="97">
                  <c:v>5.4431070701266501E-2</c:v>
                </c:pt>
                <c:pt idx="98">
                  <c:v>5.5368391835889597E-2</c:v>
                </c:pt>
                <c:pt idx="99">
                  <c:v>5.6310180112342401E-2</c:v>
                </c:pt>
                <c:pt idx="100">
                  <c:v>5.7256274519832097E-2</c:v>
                </c:pt>
                <c:pt idx="101">
                  <c:v>5.8206518357679801E-2</c:v>
                </c:pt>
                <c:pt idx="102">
                  <c:v>5.91607595571048E-2</c:v>
                </c:pt>
                <c:pt idx="103">
                  <c:v>6.0118850673321601E-2</c:v>
                </c:pt>
                <c:pt idx="104">
                  <c:v>6.1080649006399701E-2</c:v>
                </c:pt>
                <c:pt idx="105">
                  <c:v>6.2046016293011999E-2</c:v>
                </c:pt>
                <c:pt idx="106">
                  <c:v>6.3014818956012505E-2</c:v>
                </c:pt>
                <c:pt idx="107">
                  <c:v>6.3986927817266906E-2</c:v>
                </c:pt>
                <c:pt idx="108">
                  <c:v>6.4962218131651497E-2</c:v>
                </c:pt>
                <c:pt idx="109">
                  <c:v>6.5940569379983105E-2</c:v>
                </c:pt>
                <c:pt idx="110">
                  <c:v>6.6921865192095295E-2</c:v>
                </c:pt>
                <c:pt idx="111">
                  <c:v>6.7905993231398801E-2</c:v>
                </c:pt>
                <c:pt idx="112">
                  <c:v>6.8892845051141197E-2</c:v>
                </c:pt>
                <c:pt idx="113">
                  <c:v>6.9882315942333101E-2</c:v>
                </c:pt>
                <c:pt idx="114">
                  <c:v>7.0874305031160406E-2</c:v>
                </c:pt>
                <c:pt idx="115">
                  <c:v>7.1868715087767293E-2</c:v>
                </c:pt>
                <c:pt idx="116">
                  <c:v>7.2865452152411803E-2</c:v>
                </c:pt>
                <c:pt idx="117">
                  <c:v>7.3864425568221606E-2</c:v>
                </c:pt>
                <c:pt idx="118">
                  <c:v>7.4865547882822001E-2</c:v>
                </c:pt>
                <c:pt idx="119">
                  <c:v>7.5868734593675796E-2</c:v>
                </c:pt>
                <c:pt idx="120">
                  <c:v>7.6873904089498499E-2</c:v>
                </c:pt>
                <c:pt idx="121">
                  <c:v>7.78809774834959E-2</c:v>
                </c:pt>
                <c:pt idx="122">
                  <c:v>7.8889878303179395E-2</c:v>
                </c:pt>
                <c:pt idx="123">
                  <c:v>7.99005323948839E-2</c:v>
                </c:pt>
                <c:pt idx="124">
                  <c:v>8.0912867871846497E-2</c:v>
                </c:pt>
                <c:pt idx="125">
                  <c:v>8.1926815025695696E-2</c:v>
                </c:pt>
                <c:pt idx="126">
                  <c:v>8.2942306292214704E-2</c:v>
                </c:pt>
                <c:pt idx="127">
                  <c:v>8.3959276302299796E-2</c:v>
                </c:pt>
                <c:pt idx="128">
                  <c:v>8.4977661696890805E-2</c:v>
                </c:pt>
                <c:pt idx="129">
                  <c:v>8.5997401301749904E-2</c:v>
                </c:pt>
                <c:pt idx="130">
                  <c:v>8.7018435836569402E-2</c:v>
                </c:pt>
                <c:pt idx="131">
                  <c:v>8.8040708116018801E-2</c:v>
                </c:pt>
                <c:pt idx="132">
                  <c:v>8.90641630515282E-2</c:v>
                </c:pt>
                <c:pt idx="133">
                  <c:v>9.0088747626705906E-2</c:v>
                </c:pt>
                <c:pt idx="134">
                  <c:v>9.1114411122800804E-2</c:v>
                </c:pt>
                <c:pt idx="135">
                  <c:v>9.2141104858334696E-2</c:v>
                </c:pt>
                <c:pt idx="136">
                  <c:v>9.3168781944355905E-2</c:v>
                </c:pt>
                <c:pt idx="137">
                  <c:v>9.4197397241754896E-2</c:v>
                </c:pt>
                <c:pt idx="138">
                  <c:v>9.5226906969368502E-2</c:v>
                </c:pt>
                <c:pt idx="139">
                  <c:v>9.6257268544065994E-2</c:v>
                </c:pt>
                <c:pt idx="140">
                  <c:v>9.7288440425279399E-2</c:v>
                </c:pt>
                <c:pt idx="141">
                  <c:v>9.8320382076496501E-2</c:v>
                </c:pt>
                <c:pt idx="142">
                  <c:v>9.9353054050452E-2</c:v>
                </c:pt>
                <c:pt idx="143">
                  <c:v>0.100386418041394</c:v>
                </c:pt>
                <c:pt idx="144">
                  <c:v>0.101420436837117</c:v>
                </c:pt>
                <c:pt idx="145">
                  <c:v>0.10245507443299801</c:v>
                </c:pt>
                <c:pt idx="146">
                  <c:v>0.103490296143337</c:v>
                </c:pt>
                <c:pt idx="147">
                  <c:v>0.10452606882494</c:v>
                </c:pt>
                <c:pt idx="148">
                  <c:v>0.105562360950009</c:v>
                </c:pt>
                <c:pt idx="149">
                  <c:v>0.10659914251821601</c:v>
                </c:pt>
                <c:pt idx="150">
                  <c:v>0.107636384949802</c:v>
                </c:pt>
                <c:pt idx="151">
                  <c:v>0.108674060785729</c:v>
                </c:pt>
                <c:pt idx="152">
                  <c:v>0.109712143434814</c:v>
                </c:pt>
                <c:pt idx="153">
                  <c:v>0.11075060691751</c:v>
                </c:pt>
                <c:pt idx="154">
                  <c:v>0.111789425817751</c:v>
                </c:pt>
                <c:pt idx="155">
                  <c:v>0.112828575219379</c:v>
                </c:pt>
                <c:pt idx="156">
                  <c:v>0.113868030839228</c:v>
                </c:pt>
                <c:pt idx="157">
                  <c:v>0.11490776922160501</c:v>
                </c:pt>
                <c:pt idx="158">
                  <c:v>0.11594776778998001</c:v>
                </c:pt>
                <c:pt idx="159">
                  <c:v>0.1169880050238</c:v>
                </c:pt>
                <c:pt idx="160">
                  <c:v>0.118028460503427</c:v>
                </c:pt>
                <c:pt idx="161">
                  <c:v>0.119069114968121</c:v>
                </c:pt>
                <c:pt idx="162">
                  <c:v>0.12010995018199</c:v>
                </c:pt>
                <c:pt idx="163">
                  <c:v>0.12115094882956599</c:v>
                </c:pt>
                <c:pt idx="164">
                  <c:v>0.12219209432728</c:v>
                </c:pt>
                <c:pt idx="165">
                  <c:v>0.123233370809902</c:v>
                </c:pt>
                <c:pt idx="166">
                  <c:v>0.124274763158414</c:v>
                </c:pt>
                <c:pt idx="167">
                  <c:v>0.12531625711248101</c:v>
                </c:pt>
                <c:pt idx="168">
                  <c:v>0.12635783944168499</c:v>
                </c:pt>
                <c:pt idx="169">
                  <c:v>0.127399498014937</c:v>
                </c:pt>
                <c:pt idx="170">
                  <c:v>0.12844122186704299</c:v>
                </c:pt>
                <c:pt idx="171">
                  <c:v>0.12948300118369699</c:v>
                </c:pt>
                <c:pt idx="172">
                  <c:v>0.13052482726164799</c:v>
                </c:pt>
                <c:pt idx="173">
                  <c:v>0.13156669254374601</c:v>
                </c:pt>
                <c:pt idx="174">
                  <c:v>0.13260859057440999</c:v>
                </c:pt>
                <c:pt idx="175">
                  <c:v>0.13365051597788599</c:v>
                </c:pt>
                <c:pt idx="176">
                  <c:v>0.13469246437487201</c:v>
                </c:pt>
                <c:pt idx="177">
                  <c:v>0.13573443220985101</c:v>
                </c:pt>
                <c:pt idx="178">
                  <c:v>0.136776416608478</c:v>
                </c:pt>
                <c:pt idx="179">
                  <c:v>0.13781841521061899</c:v>
                </c:pt>
                <c:pt idx="180">
                  <c:v>0.13886042603613</c:v>
                </c:pt>
                <c:pt idx="181">
                  <c:v>0.13990244737615101</c:v>
                </c:pt>
                <c:pt idx="182">
                  <c:v>0.14094447771282201</c:v>
                </c:pt>
                <c:pt idx="183">
                  <c:v>0.14198651569186599</c:v>
                </c:pt>
                <c:pt idx="184">
                  <c:v>0.143028560111539</c:v>
                </c:pt>
                <c:pt idx="185">
                  <c:v>0.14407060991613799</c:v>
                </c:pt>
                <c:pt idx="186">
                  <c:v>0.14511266420888999</c:v>
                </c:pt>
                <c:pt idx="187">
                  <c:v>0.146154722248555</c:v>
                </c:pt>
                <c:pt idx="188">
                  <c:v>0.14719678343329301</c:v>
                </c:pt>
                <c:pt idx="189">
                  <c:v>0.148238847276397</c:v>
                </c:pt>
                <c:pt idx="190">
                  <c:v>0.14928091338570601</c:v>
                </c:pt>
                <c:pt idx="191">
                  <c:v>0.150322981442608</c:v>
                </c:pt>
                <c:pt idx="192">
                  <c:v>0.15136505118733901</c:v>
                </c:pt>
                <c:pt idx="193">
                  <c:v>0.15240712240228599</c:v>
                </c:pt>
                <c:pt idx="194">
                  <c:v>0.153449194904901</c:v>
                </c:pt>
                <c:pt idx="195">
                  <c:v>0.15449126854068099</c:v>
                </c:pt>
                <c:pt idx="196">
                  <c:v>0.155533343177754</c:v>
                </c:pt>
                <c:pt idx="197">
                  <c:v>0.15657541870317501</c:v>
                </c:pt>
                <c:pt idx="198">
                  <c:v>0.15761749501880401</c:v>
                </c:pt>
                <c:pt idx="199">
                  <c:v>0.15865957204004399</c:v>
                </c:pt>
                <c:pt idx="200">
                  <c:v>0.159701649692711</c:v>
                </c:pt>
                <c:pt idx="201">
                  <c:v>0.16074372791192101</c:v>
                </c:pt>
                <c:pt idx="202">
                  <c:v>0.16178580663914199</c:v>
                </c:pt>
                <c:pt idx="203">
                  <c:v>0.16282788582280799</c:v>
                </c:pt>
                <c:pt idx="204">
                  <c:v>0.16386996541746601</c:v>
                </c:pt>
                <c:pt idx="205">
                  <c:v>0.16491204538327101</c:v>
                </c:pt>
                <c:pt idx="206">
                  <c:v>0.16595412568415899</c:v>
                </c:pt>
                <c:pt idx="207">
                  <c:v>0.16699620628860701</c:v>
                </c:pt>
                <c:pt idx="208">
                  <c:v>0.16803828716806801</c:v>
                </c:pt>
                <c:pt idx="209">
                  <c:v>0.169080368296332</c:v>
                </c:pt>
                <c:pt idx="210">
                  <c:v>0.17012244964951601</c:v>
                </c:pt>
                <c:pt idx="211">
                  <c:v>0.17116453120655201</c:v>
                </c:pt>
                <c:pt idx="212">
                  <c:v>0.17220661294829601</c:v>
                </c:pt>
                <c:pt idx="213">
                  <c:v>0.17324869485751199</c:v>
                </c:pt>
                <c:pt idx="214">
                  <c:v>0.174290776918125</c:v>
                </c:pt>
                <c:pt idx="215">
                  <c:v>0.175332859115571</c:v>
                </c:pt>
                <c:pt idx="216">
                  <c:v>0.17637494143652599</c:v>
                </c:pt>
                <c:pt idx="217">
                  <c:v>0.177417023868675</c:v>
                </c:pt>
                <c:pt idx="218">
                  <c:v>0.17845910640104601</c:v>
                </c:pt>
                <c:pt idx="219">
                  <c:v>0.179501189023555</c:v>
                </c:pt>
                <c:pt idx="220">
                  <c:v>0.18054327172759299</c:v>
                </c:pt>
                <c:pt idx="221">
                  <c:v>0.18158535450576199</c:v>
                </c:pt>
                <c:pt idx="222">
                  <c:v>0.18262743735099399</c:v>
                </c:pt>
                <c:pt idx="223">
                  <c:v>0.183669520257011</c:v>
                </c:pt>
                <c:pt idx="224">
                  <c:v>0.18471160321757801</c:v>
                </c:pt>
                <c:pt idx="225">
                  <c:v>0.185753686227217</c:v>
                </c:pt>
                <c:pt idx="226">
                  <c:v>0.18679576928040101</c:v>
                </c:pt>
                <c:pt idx="227">
                  <c:v>0.187837852372053</c:v>
                </c:pt>
                <c:pt idx="228">
                  <c:v>0.188879935497792</c:v>
                </c:pt>
                <c:pt idx="229">
                  <c:v>0.189922018653427</c:v>
                </c:pt>
                <c:pt idx="230">
                  <c:v>0.190964101835466</c:v>
                </c:pt>
                <c:pt idx="231">
                  <c:v>0.19200618504109199</c:v>
                </c:pt>
                <c:pt idx="232">
                  <c:v>0.19304826826695901</c:v>
                </c:pt>
                <c:pt idx="233">
                  <c:v>0.194090351510352</c:v>
                </c:pt>
                <c:pt idx="234">
                  <c:v>0.19513243476924699</c:v>
                </c:pt>
                <c:pt idx="235">
                  <c:v>0.19617451804234701</c:v>
                </c:pt>
                <c:pt idx="236">
                  <c:v>0.19721660132796201</c:v>
                </c:pt>
                <c:pt idx="237">
                  <c:v>0.19825868462340801</c:v>
                </c:pt>
                <c:pt idx="238">
                  <c:v>0.19930076792661999</c:v>
                </c:pt>
                <c:pt idx="239">
                  <c:v>0.20034285123578099</c:v>
                </c:pt>
                <c:pt idx="240">
                  <c:v>0.20138493455015299</c:v>
                </c:pt>
                <c:pt idx="241">
                  <c:v>0.20242701786905401</c:v>
                </c:pt>
                <c:pt idx="242">
                  <c:v>0.203469101191561</c:v>
                </c:pt>
                <c:pt idx="243">
                  <c:v>0.20451118451681299</c:v>
                </c:pt>
                <c:pt idx="244">
                  <c:v>0.205553267843575</c:v>
                </c:pt>
                <c:pt idx="245">
                  <c:v>0.206595351171521</c:v>
                </c:pt>
                <c:pt idx="246">
                  <c:v>0.20763743450029301</c:v>
                </c:pt>
                <c:pt idx="247">
                  <c:v>0.208679517829746</c:v>
                </c:pt>
                <c:pt idx="248">
                  <c:v>0.20972160115982599</c:v>
                </c:pt>
                <c:pt idx="249">
                  <c:v>0.210763684490481</c:v>
                </c:pt>
                <c:pt idx="250">
                  <c:v>0.21180576782166799</c:v>
                </c:pt>
                <c:pt idx="251">
                  <c:v>0.21284785115334101</c:v>
                </c:pt>
                <c:pt idx="252">
                  <c:v>0.21388993448546301</c:v>
                </c:pt>
                <c:pt idx="253">
                  <c:v>0.21493201781799801</c:v>
                </c:pt>
                <c:pt idx="254">
                  <c:v>0.21597410115090701</c:v>
                </c:pt>
                <c:pt idx="255">
                  <c:v>0.21701618448389901</c:v>
                </c:pt>
                <c:pt idx="256">
                  <c:v>0.218058267816891</c:v>
                </c:pt>
                <c:pt idx="257">
                  <c:v>0.21910035114988299</c:v>
                </c:pt>
                <c:pt idx="258">
                  <c:v>0.22014243448287499</c:v>
                </c:pt>
                <c:pt idx="259">
                  <c:v>0.22118451781586801</c:v>
                </c:pt>
                <c:pt idx="260">
                  <c:v>0.222226601148859</c:v>
                </c:pt>
                <c:pt idx="261">
                  <c:v>0.223268684481852</c:v>
                </c:pt>
                <c:pt idx="262">
                  <c:v>0.22431076781484399</c:v>
                </c:pt>
                <c:pt idx="263">
                  <c:v>0.22535285114783599</c:v>
                </c:pt>
                <c:pt idx="264">
                  <c:v>0.22639493448082801</c:v>
                </c:pt>
                <c:pt idx="265">
                  <c:v>0.22743701781382</c:v>
                </c:pt>
                <c:pt idx="266">
                  <c:v>0.228479101146812</c:v>
                </c:pt>
                <c:pt idx="267">
                  <c:v>0.22952118447980399</c:v>
                </c:pt>
                <c:pt idx="268">
                  <c:v>0.23056326781279701</c:v>
                </c:pt>
                <c:pt idx="269">
                  <c:v>0.23160535114578901</c:v>
                </c:pt>
                <c:pt idx="270">
                  <c:v>0.232647434478781</c:v>
                </c:pt>
                <c:pt idx="271">
                  <c:v>0.233689517811773</c:v>
                </c:pt>
                <c:pt idx="272">
                  <c:v>0.23473160114476499</c:v>
                </c:pt>
                <c:pt idx="273">
                  <c:v>0.23577368447775701</c:v>
                </c:pt>
                <c:pt idx="274">
                  <c:v>0.23681576781075001</c:v>
                </c:pt>
                <c:pt idx="275">
                  <c:v>0.237857851143742</c:v>
                </c:pt>
                <c:pt idx="276">
                  <c:v>0.23889993447673399</c:v>
                </c:pt>
                <c:pt idx="277">
                  <c:v>0.23994201780972599</c:v>
                </c:pt>
                <c:pt idx="278">
                  <c:v>0.24098410114271801</c:v>
                </c:pt>
                <c:pt idx="279">
                  <c:v>0.24202618447571</c:v>
                </c:pt>
                <c:pt idx="280">
                  <c:v>0.243068267808703</c:v>
                </c:pt>
                <c:pt idx="281">
                  <c:v>0.24411035114169499</c:v>
                </c:pt>
                <c:pt idx="282">
                  <c:v>0.24515243447468699</c:v>
                </c:pt>
                <c:pt idx="283">
                  <c:v>0.24619451780767901</c:v>
                </c:pt>
                <c:pt idx="284">
                  <c:v>0.247236601140671</c:v>
                </c:pt>
                <c:pt idx="285">
                  <c:v>0.248278684473664</c:v>
                </c:pt>
                <c:pt idx="286">
                  <c:v>0.24932076780665599</c:v>
                </c:pt>
                <c:pt idx="287">
                  <c:v>0.25036285113964801</c:v>
                </c:pt>
                <c:pt idx="288">
                  <c:v>0.25140493447264001</c:v>
                </c:pt>
                <c:pt idx="289">
                  <c:v>0.252447017805632</c:v>
                </c:pt>
                <c:pt idx="290">
                  <c:v>0.253489101138624</c:v>
                </c:pt>
                <c:pt idx="291">
                  <c:v>0.25453118447161599</c:v>
                </c:pt>
                <c:pt idx="292">
                  <c:v>0.25557326780460898</c:v>
                </c:pt>
                <c:pt idx="293">
                  <c:v>0.25661535113760098</c:v>
                </c:pt>
                <c:pt idx="294">
                  <c:v>0.25765743447059303</c:v>
                </c:pt>
                <c:pt idx="295">
                  <c:v>0.25869951780358502</c:v>
                </c:pt>
                <c:pt idx="296">
                  <c:v>0.25974160113657702</c:v>
                </c:pt>
                <c:pt idx="297">
                  <c:v>0.26078368446957001</c:v>
                </c:pt>
                <c:pt idx="298">
                  <c:v>0.261825767802562</c:v>
                </c:pt>
                <c:pt idx="299">
                  <c:v>0.262867851135554</c:v>
                </c:pt>
                <c:pt idx="300">
                  <c:v>0.26390993446854599</c:v>
                </c:pt>
                <c:pt idx="301">
                  <c:v>0.26495201780153799</c:v>
                </c:pt>
                <c:pt idx="302">
                  <c:v>0.26599410113452998</c:v>
                </c:pt>
                <c:pt idx="303">
                  <c:v>0.26703618446752198</c:v>
                </c:pt>
                <c:pt idx="304">
                  <c:v>0.26807826780051502</c:v>
                </c:pt>
                <c:pt idx="305">
                  <c:v>0.26912035113350702</c:v>
                </c:pt>
                <c:pt idx="306">
                  <c:v>0.27016243446649901</c:v>
                </c:pt>
                <c:pt idx="307">
                  <c:v>0.27120451779949101</c:v>
                </c:pt>
                <c:pt idx="308">
                  <c:v>0.272246601132483</c:v>
                </c:pt>
                <c:pt idx="309">
                  <c:v>0.273288684465475</c:v>
                </c:pt>
                <c:pt idx="310">
                  <c:v>0.27433076779846799</c:v>
                </c:pt>
                <c:pt idx="311">
                  <c:v>0.27537285113145998</c:v>
                </c:pt>
                <c:pt idx="312">
                  <c:v>0.27641493446445198</c:v>
                </c:pt>
                <c:pt idx="313">
                  <c:v>0.27745701779744403</c:v>
                </c:pt>
                <c:pt idx="314">
                  <c:v>0.27849910113043602</c:v>
                </c:pt>
                <c:pt idx="315">
                  <c:v>0.27954118446342802</c:v>
                </c:pt>
                <c:pt idx="316">
                  <c:v>0.28058326779642001</c:v>
                </c:pt>
                <c:pt idx="317">
                  <c:v>0.281625351129413</c:v>
                </c:pt>
                <c:pt idx="318">
                  <c:v>0.282667434462405</c:v>
                </c:pt>
                <c:pt idx="319">
                  <c:v>0.28370951779539699</c:v>
                </c:pt>
                <c:pt idx="320">
                  <c:v>0.28475160112838899</c:v>
                </c:pt>
                <c:pt idx="321">
                  <c:v>0.28579368446138098</c:v>
                </c:pt>
                <c:pt idx="322">
                  <c:v>0.28683576779437298</c:v>
                </c:pt>
                <c:pt idx="323">
                  <c:v>0.28787785112736602</c:v>
                </c:pt>
                <c:pt idx="324">
                  <c:v>0.28891993446035802</c:v>
                </c:pt>
                <c:pt idx="325">
                  <c:v>0.28996201779335001</c:v>
                </c:pt>
                <c:pt idx="326">
                  <c:v>0.29100410112634201</c:v>
                </c:pt>
                <c:pt idx="327">
                  <c:v>0.292046184459334</c:v>
                </c:pt>
                <c:pt idx="328">
                  <c:v>0.293088267792326</c:v>
                </c:pt>
                <c:pt idx="329">
                  <c:v>0.29413035112531899</c:v>
                </c:pt>
                <c:pt idx="330">
                  <c:v>0.29517243445831098</c:v>
                </c:pt>
                <c:pt idx="331">
                  <c:v>0.29621451779130298</c:v>
                </c:pt>
                <c:pt idx="332">
                  <c:v>0.29725660112429497</c:v>
                </c:pt>
                <c:pt idx="333">
                  <c:v>0.29829868445728702</c:v>
                </c:pt>
                <c:pt idx="334">
                  <c:v>0.29934076779027902</c:v>
                </c:pt>
                <c:pt idx="335">
                  <c:v>0.30038285112327201</c:v>
                </c:pt>
                <c:pt idx="336">
                  <c:v>0.301424934456264</c:v>
                </c:pt>
                <c:pt idx="337">
                  <c:v>0.302467017789256</c:v>
                </c:pt>
                <c:pt idx="338">
                  <c:v>0.30350910112224799</c:v>
                </c:pt>
                <c:pt idx="339">
                  <c:v>0.30455118445523999</c:v>
                </c:pt>
                <c:pt idx="340">
                  <c:v>0.30559326778823298</c:v>
                </c:pt>
                <c:pt idx="341">
                  <c:v>0.30663535112122398</c:v>
                </c:pt>
                <c:pt idx="342">
                  <c:v>0.30767743445421702</c:v>
                </c:pt>
                <c:pt idx="343">
                  <c:v>0.30871951778720902</c:v>
                </c:pt>
                <c:pt idx="344">
                  <c:v>0.30976160112020101</c:v>
                </c:pt>
                <c:pt idx="345">
                  <c:v>0.31080368445319301</c:v>
                </c:pt>
                <c:pt idx="346">
                  <c:v>0.311845767786185</c:v>
                </c:pt>
                <c:pt idx="347">
                  <c:v>0.312887851119178</c:v>
                </c:pt>
                <c:pt idx="348">
                  <c:v>0.31392993445216999</c:v>
                </c:pt>
                <c:pt idx="349">
                  <c:v>0.31497201778516198</c:v>
                </c:pt>
                <c:pt idx="350">
                  <c:v>0.31601410111815398</c:v>
                </c:pt>
                <c:pt idx="351">
                  <c:v>0.31705618445114597</c:v>
                </c:pt>
                <c:pt idx="352">
                  <c:v>0.31809826778413802</c:v>
                </c:pt>
                <c:pt idx="353">
                  <c:v>0.31914035111713002</c:v>
                </c:pt>
                <c:pt idx="354">
                  <c:v>0.32018243445012201</c:v>
                </c:pt>
                <c:pt idx="355">
                  <c:v>0.321224517783115</c:v>
                </c:pt>
                <c:pt idx="356">
                  <c:v>0.322266601116107</c:v>
                </c:pt>
                <c:pt idx="357">
                  <c:v>0.32330868444909899</c:v>
                </c:pt>
                <c:pt idx="358">
                  <c:v>0.32435076778209099</c:v>
                </c:pt>
                <c:pt idx="359">
                  <c:v>0.32539285111508398</c:v>
                </c:pt>
                <c:pt idx="360">
                  <c:v>0.32643493444807498</c:v>
                </c:pt>
                <c:pt idx="361">
                  <c:v>0.32747701778106802</c:v>
                </c:pt>
                <c:pt idx="362">
                  <c:v>0.32851910111406002</c:v>
                </c:pt>
                <c:pt idx="363">
                  <c:v>0.32956118444705201</c:v>
                </c:pt>
                <c:pt idx="364">
                  <c:v>0.33060326778004401</c:v>
                </c:pt>
                <c:pt idx="365">
                  <c:v>0.331645351113036</c:v>
                </c:pt>
                <c:pt idx="366">
                  <c:v>0.332687434446028</c:v>
                </c:pt>
                <c:pt idx="367">
                  <c:v>0.33372951777902099</c:v>
                </c:pt>
                <c:pt idx="368">
                  <c:v>0.33477160111201298</c:v>
                </c:pt>
                <c:pt idx="369">
                  <c:v>0.33581368444500498</c:v>
                </c:pt>
                <c:pt idx="370">
                  <c:v>0.33685576777799697</c:v>
                </c:pt>
                <c:pt idx="371">
                  <c:v>0.33789785111098902</c:v>
                </c:pt>
                <c:pt idx="372">
                  <c:v>0.33893993444398102</c:v>
                </c:pt>
                <c:pt idx="373">
                  <c:v>0.33998201777697401</c:v>
                </c:pt>
                <c:pt idx="374">
                  <c:v>0.341024101109966</c:v>
                </c:pt>
                <c:pt idx="375">
                  <c:v>0.342066184442958</c:v>
                </c:pt>
                <c:pt idx="376">
                  <c:v>0.34310826777594999</c:v>
                </c:pt>
                <c:pt idx="377">
                  <c:v>0.34415035110894199</c:v>
                </c:pt>
                <c:pt idx="378">
                  <c:v>0.34519243444193398</c:v>
                </c:pt>
                <c:pt idx="379">
                  <c:v>0.34623451777492598</c:v>
                </c:pt>
                <c:pt idx="380">
                  <c:v>0.34727660110791903</c:v>
                </c:pt>
                <c:pt idx="381">
                  <c:v>0.34831868444091102</c:v>
                </c:pt>
                <c:pt idx="382">
                  <c:v>0.34936076777390301</c:v>
                </c:pt>
                <c:pt idx="383">
                  <c:v>0.35040285110689501</c:v>
                </c:pt>
                <c:pt idx="384">
                  <c:v>0.351444934439887</c:v>
                </c:pt>
                <c:pt idx="385">
                  <c:v>0.352487017772879</c:v>
                </c:pt>
                <c:pt idx="386">
                  <c:v>0.35352910110587099</c:v>
                </c:pt>
                <c:pt idx="387">
                  <c:v>0.35457118443886299</c:v>
                </c:pt>
                <c:pt idx="388">
                  <c:v>0.35561326777185598</c:v>
                </c:pt>
                <c:pt idx="389">
                  <c:v>0.35665535110484797</c:v>
                </c:pt>
                <c:pt idx="390">
                  <c:v>0.35769743443783902</c:v>
                </c:pt>
                <c:pt idx="391">
                  <c:v>0.35873951777083202</c:v>
                </c:pt>
                <c:pt idx="392">
                  <c:v>0.35978160110382401</c:v>
                </c:pt>
                <c:pt idx="393">
                  <c:v>0.36082368443681601</c:v>
                </c:pt>
                <c:pt idx="394">
                  <c:v>0.361865767769808</c:v>
                </c:pt>
                <c:pt idx="395">
                  <c:v>0.36290785110279999</c:v>
                </c:pt>
                <c:pt idx="396">
                  <c:v>0.36394993443579199</c:v>
                </c:pt>
                <c:pt idx="397">
                  <c:v>0.36499201776878398</c:v>
                </c:pt>
                <c:pt idx="398">
                  <c:v>0.36603410110177698</c:v>
                </c:pt>
                <c:pt idx="399">
                  <c:v>0.36707618443476903</c:v>
                </c:pt>
                <c:pt idx="400">
                  <c:v>0.36811826776776102</c:v>
                </c:pt>
                <c:pt idx="401">
                  <c:v>0.36916035110075301</c:v>
                </c:pt>
                <c:pt idx="402">
                  <c:v>0.37020243443374501</c:v>
                </c:pt>
                <c:pt idx="403">
                  <c:v>0.371244517766737</c:v>
                </c:pt>
                <c:pt idx="404">
                  <c:v>0.372286601099729</c:v>
                </c:pt>
                <c:pt idx="405">
                  <c:v>0.37332868443272099</c:v>
                </c:pt>
                <c:pt idx="406">
                  <c:v>0.37437076776571399</c:v>
                </c:pt>
                <c:pt idx="407">
                  <c:v>0.37541285109870598</c:v>
                </c:pt>
                <c:pt idx="408">
                  <c:v>0.37645493443169797</c:v>
                </c:pt>
                <c:pt idx="409">
                  <c:v>0.37749701776469002</c:v>
                </c:pt>
                <c:pt idx="410">
                  <c:v>0.37853910109768202</c:v>
                </c:pt>
                <c:pt idx="411">
                  <c:v>0.37958118443067401</c:v>
                </c:pt>
                <c:pt idx="412">
                  <c:v>0.38062326776366601</c:v>
                </c:pt>
                <c:pt idx="413">
                  <c:v>0.381665351096659</c:v>
                </c:pt>
                <c:pt idx="414">
                  <c:v>0.38270743442965099</c:v>
                </c:pt>
                <c:pt idx="415">
                  <c:v>0.38374951776264299</c:v>
                </c:pt>
                <c:pt idx="416">
                  <c:v>0.38479160109563498</c:v>
                </c:pt>
                <c:pt idx="417">
                  <c:v>0.38583368442862698</c:v>
                </c:pt>
                <c:pt idx="418">
                  <c:v>0.38687576776161903</c:v>
                </c:pt>
                <c:pt idx="419">
                  <c:v>0.38791785109461102</c:v>
                </c:pt>
                <c:pt idx="420">
                  <c:v>0.38895993442760302</c:v>
                </c:pt>
                <c:pt idx="421">
                  <c:v>0.39000201776059501</c:v>
                </c:pt>
                <c:pt idx="422">
                  <c:v>0.391044101093588</c:v>
                </c:pt>
                <c:pt idx="423">
                  <c:v>0.392086184426579</c:v>
                </c:pt>
                <c:pt idx="424">
                  <c:v>0.39312826775957199</c:v>
                </c:pt>
                <c:pt idx="425">
                  <c:v>0.39417035109256399</c:v>
                </c:pt>
                <c:pt idx="426">
                  <c:v>0.39521243442555598</c:v>
                </c:pt>
                <c:pt idx="427">
                  <c:v>0.39625451775854797</c:v>
                </c:pt>
                <c:pt idx="428">
                  <c:v>0.39729660109154002</c:v>
                </c:pt>
                <c:pt idx="429">
                  <c:v>0.39833868442453202</c:v>
                </c:pt>
                <c:pt idx="430">
                  <c:v>0.39938076775752501</c:v>
                </c:pt>
                <c:pt idx="431">
                  <c:v>0.40042285109051601</c:v>
                </c:pt>
                <c:pt idx="432">
                  <c:v>0.401464934423509</c:v>
                </c:pt>
                <c:pt idx="433">
                  <c:v>0.402507017756501</c:v>
                </c:pt>
                <c:pt idx="434">
                  <c:v>0.40354910108949299</c:v>
                </c:pt>
                <c:pt idx="435">
                  <c:v>0.40459118442248498</c:v>
                </c:pt>
                <c:pt idx="436">
                  <c:v>0.40563326775547698</c:v>
                </c:pt>
                <c:pt idx="437">
                  <c:v>0.40667535108846897</c:v>
                </c:pt>
                <c:pt idx="438">
                  <c:v>0.40771743442146202</c:v>
                </c:pt>
                <c:pt idx="439">
                  <c:v>0.40875951775445302</c:v>
                </c:pt>
                <c:pt idx="440">
                  <c:v>0.40980160108744601</c:v>
                </c:pt>
                <c:pt idx="441">
                  <c:v>0.410843684420438</c:v>
                </c:pt>
                <c:pt idx="442">
                  <c:v>0.411885767753429</c:v>
                </c:pt>
                <c:pt idx="443">
                  <c:v>0.41292785108642199</c:v>
                </c:pt>
                <c:pt idx="444">
                  <c:v>0.41396993441941399</c:v>
                </c:pt>
                <c:pt idx="445">
                  <c:v>0.41501201775240598</c:v>
                </c:pt>
                <c:pt idx="446">
                  <c:v>0.41605410108539798</c:v>
                </c:pt>
                <c:pt idx="447">
                  <c:v>0.41709618441839003</c:v>
                </c:pt>
                <c:pt idx="448">
                  <c:v>0.41813826775138202</c:v>
                </c:pt>
                <c:pt idx="449">
                  <c:v>0.41918035108437401</c:v>
                </c:pt>
                <c:pt idx="450">
                  <c:v>0.42022243441736701</c:v>
                </c:pt>
                <c:pt idx="451">
                  <c:v>0.421264517750359</c:v>
                </c:pt>
                <c:pt idx="452">
                  <c:v>0.422306601083351</c:v>
                </c:pt>
                <c:pt idx="453">
                  <c:v>0.42334868441634299</c:v>
                </c:pt>
                <c:pt idx="454">
                  <c:v>0.42439076774933499</c:v>
                </c:pt>
                <c:pt idx="455">
                  <c:v>0.42543285108232798</c:v>
                </c:pt>
                <c:pt idx="456">
                  <c:v>0.42647493441531897</c:v>
                </c:pt>
                <c:pt idx="457">
                  <c:v>0.42751701774831202</c:v>
                </c:pt>
                <c:pt idx="458">
                  <c:v>0.42855910108130402</c:v>
                </c:pt>
                <c:pt idx="459">
                  <c:v>0.42960118441429601</c:v>
                </c:pt>
                <c:pt idx="460">
                  <c:v>0.43064326774728801</c:v>
                </c:pt>
                <c:pt idx="461">
                  <c:v>0.43168535108028</c:v>
                </c:pt>
                <c:pt idx="462">
                  <c:v>0.43272743441327199</c:v>
                </c:pt>
                <c:pt idx="463">
                  <c:v>0.43376951774626399</c:v>
                </c:pt>
                <c:pt idx="464">
                  <c:v>0.43481160107925598</c:v>
                </c:pt>
                <c:pt idx="465">
                  <c:v>0.43585368441224798</c:v>
                </c:pt>
                <c:pt idx="466">
                  <c:v>0.43689576774524103</c:v>
                </c:pt>
                <c:pt idx="467">
                  <c:v>0.43793785107823302</c:v>
                </c:pt>
                <c:pt idx="468">
                  <c:v>0.43897993441122501</c:v>
                </c:pt>
                <c:pt idx="469">
                  <c:v>0.44002201774421701</c:v>
                </c:pt>
                <c:pt idx="470">
                  <c:v>0.441064101077209</c:v>
                </c:pt>
                <c:pt idx="471">
                  <c:v>0.442106184410201</c:v>
                </c:pt>
                <c:pt idx="472">
                  <c:v>0.44314826774319299</c:v>
                </c:pt>
                <c:pt idx="473">
                  <c:v>0.44419035107618499</c:v>
                </c:pt>
                <c:pt idx="474">
                  <c:v>0.44523243440917698</c:v>
                </c:pt>
                <c:pt idx="475">
                  <c:v>0.44627451774216997</c:v>
                </c:pt>
                <c:pt idx="476">
                  <c:v>0.44731660107516102</c:v>
                </c:pt>
                <c:pt idx="477">
                  <c:v>0.44835868440815402</c:v>
                </c:pt>
                <c:pt idx="478">
                  <c:v>0.44940076774114601</c:v>
                </c:pt>
                <c:pt idx="479">
                  <c:v>0.45044285107413801</c:v>
                </c:pt>
                <c:pt idx="480">
                  <c:v>0.45148493440713</c:v>
                </c:pt>
                <c:pt idx="481">
                  <c:v>0.45252701774012299</c:v>
                </c:pt>
                <c:pt idx="482">
                  <c:v>0.45356910107311399</c:v>
                </c:pt>
                <c:pt idx="483">
                  <c:v>0.45461118440610598</c:v>
                </c:pt>
                <c:pt idx="484">
                  <c:v>0.45565326773909898</c:v>
                </c:pt>
                <c:pt idx="485">
                  <c:v>0.45669535107209103</c:v>
                </c:pt>
                <c:pt idx="486">
                  <c:v>0.45773743440508302</c:v>
                </c:pt>
                <c:pt idx="487">
                  <c:v>0.45877951773807502</c:v>
                </c:pt>
                <c:pt idx="488">
                  <c:v>0.45982160107106701</c:v>
                </c:pt>
                <c:pt idx="489">
                  <c:v>0.460863684404059</c:v>
                </c:pt>
                <c:pt idx="490">
                  <c:v>0.461905767737051</c:v>
                </c:pt>
                <c:pt idx="491">
                  <c:v>0.46294785107004299</c:v>
                </c:pt>
                <c:pt idx="492">
                  <c:v>0.46398993440303499</c:v>
                </c:pt>
                <c:pt idx="493">
                  <c:v>0.46503201773602798</c:v>
                </c:pt>
                <c:pt idx="494">
                  <c:v>0.46607410106901997</c:v>
                </c:pt>
                <c:pt idx="495">
                  <c:v>0.46711618440201202</c:v>
                </c:pt>
                <c:pt idx="496">
                  <c:v>0.46815826773500402</c:v>
                </c:pt>
                <c:pt idx="497">
                  <c:v>0.46920035106799601</c:v>
                </c:pt>
                <c:pt idx="498">
                  <c:v>0.47024243440098801</c:v>
                </c:pt>
                <c:pt idx="499">
                  <c:v>0.47128451773398</c:v>
                </c:pt>
                <c:pt idx="500">
                  <c:v>0.472326601066972</c:v>
                </c:pt>
                <c:pt idx="501">
                  <c:v>0.47336868439996499</c:v>
                </c:pt>
                <c:pt idx="502">
                  <c:v>0.47441076773295698</c:v>
                </c:pt>
                <c:pt idx="503">
                  <c:v>0.47545285106594898</c:v>
                </c:pt>
                <c:pt idx="504">
                  <c:v>0.47649493439894097</c:v>
                </c:pt>
                <c:pt idx="505">
                  <c:v>0.47753701773193302</c:v>
                </c:pt>
                <c:pt idx="506">
                  <c:v>0.47857910106492602</c:v>
                </c:pt>
                <c:pt idx="507">
                  <c:v>0.47962118439791701</c:v>
                </c:pt>
                <c:pt idx="508">
                  <c:v>0.48066326773091</c:v>
                </c:pt>
                <c:pt idx="509">
                  <c:v>0.481705351063902</c:v>
                </c:pt>
                <c:pt idx="510">
                  <c:v>0.48274743439689399</c:v>
                </c:pt>
                <c:pt idx="511">
                  <c:v>0.48378951772988599</c:v>
                </c:pt>
                <c:pt idx="512">
                  <c:v>0.48483160106287798</c:v>
                </c:pt>
                <c:pt idx="513">
                  <c:v>0.48587368439586998</c:v>
                </c:pt>
                <c:pt idx="514">
                  <c:v>0.48691576772886302</c:v>
                </c:pt>
                <c:pt idx="515">
                  <c:v>0.48795785106185402</c:v>
                </c:pt>
                <c:pt idx="516">
                  <c:v>0.48899993439484701</c:v>
                </c:pt>
                <c:pt idx="517">
                  <c:v>0.49004201772783901</c:v>
                </c:pt>
                <c:pt idx="518">
                  <c:v>0.491084101060831</c:v>
                </c:pt>
                <c:pt idx="519">
                  <c:v>0.492126184393823</c:v>
                </c:pt>
                <c:pt idx="520">
                  <c:v>0.49316826772681499</c:v>
                </c:pt>
                <c:pt idx="521">
                  <c:v>0.49421035105980698</c:v>
                </c:pt>
                <c:pt idx="522">
                  <c:v>0.49525243439279898</c:v>
                </c:pt>
                <c:pt idx="523">
                  <c:v>0.49629451772579097</c:v>
                </c:pt>
                <c:pt idx="524">
                  <c:v>0.49733660105878402</c:v>
                </c:pt>
                <c:pt idx="525">
                  <c:v>0.49837868439177502</c:v>
                </c:pt>
                <c:pt idx="526">
                  <c:v>0.49942076772476801</c:v>
                </c:pt>
                <c:pt idx="527">
                  <c:v>0.50046285105776001</c:v>
                </c:pt>
                <c:pt idx="528">
                  <c:v>0.50150493439075206</c:v>
                </c:pt>
                <c:pt idx="529">
                  <c:v>0.50254701772374399</c:v>
                </c:pt>
                <c:pt idx="530">
                  <c:v>0.50358910105673604</c:v>
                </c:pt>
                <c:pt idx="531">
                  <c:v>0.50463118438972798</c:v>
                </c:pt>
                <c:pt idx="532">
                  <c:v>0.50567326772272103</c:v>
                </c:pt>
                <c:pt idx="533">
                  <c:v>0.50671535105571197</c:v>
                </c:pt>
                <c:pt idx="534">
                  <c:v>0.50775743438870502</c:v>
                </c:pt>
                <c:pt idx="535">
                  <c:v>0.50879951772169696</c:v>
                </c:pt>
                <c:pt idx="536">
                  <c:v>0.50984160105468901</c:v>
                </c:pt>
                <c:pt idx="537">
                  <c:v>0.51088368438768095</c:v>
                </c:pt>
                <c:pt idx="538">
                  <c:v>0.511925767720673</c:v>
                </c:pt>
                <c:pt idx="539">
                  <c:v>0.51296785105366505</c:v>
                </c:pt>
                <c:pt idx="540">
                  <c:v>0.51400993438665699</c:v>
                </c:pt>
                <c:pt idx="541">
                  <c:v>0.51505201771965003</c:v>
                </c:pt>
                <c:pt idx="542">
                  <c:v>0.51609410105264197</c:v>
                </c:pt>
                <c:pt idx="543">
                  <c:v>0.51713618438563402</c:v>
                </c:pt>
                <c:pt idx="544">
                  <c:v>0.51817826771862596</c:v>
                </c:pt>
                <c:pt idx="545">
                  <c:v>0.51922035105161801</c:v>
                </c:pt>
                <c:pt idx="546">
                  <c:v>0.52026243438460995</c:v>
                </c:pt>
                <c:pt idx="547">
                  <c:v>0.521304517717602</c:v>
                </c:pt>
                <c:pt idx="548">
                  <c:v>0.52234660105059405</c:v>
                </c:pt>
                <c:pt idx="549">
                  <c:v>0.52338868438358599</c:v>
                </c:pt>
                <c:pt idx="550">
                  <c:v>0.52443076771657804</c:v>
                </c:pt>
                <c:pt idx="551">
                  <c:v>0.52547285104957098</c:v>
                </c:pt>
                <c:pt idx="552">
                  <c:v>0.52651493438256303</c:v>
                </c:pt>
                <c:pt idx="553">
                  <c:v>0.52755701771555497</c:v>
                </c:pt>
                <c:pt idx="554">
                  <c:v>0.52859910104854702</c:v>
                </c:pt>
                <c:pt idx="555">
                  <c:v>0.52964118438153895</c:v>
                </c:pt>
                <c:pt idx="556">
                  <c:v>0.530683267714531</c:v>
                </c:pt>
                <c:pt idx="557">
                  <c:v>0.53172535104752305</c:v>
                </c:pt>
                <c:pt idx="558">
                  <c:v>0.53276743438051499</c:v>
                </c:pt>
                <c:pt idx="559">
                  <c:v>0.53380951771350704</c:v>
                </c:pt>
                <c:pt idx="560">
                  <c:v>0.53485160104649998</c:v>
                </c:pt>
                <c:pt idx="561">
                  <c:v>0.53589368437949203</c:v>
                </c:pt>
                <c:pt idx="562">
                  <c:v>0.53693576771248397</c:v>
                </c:pt>
                <c:pt idx="563">
                  <c:v>0.53797785104547602</c:v>
                </c:pt>
                <c:pt idx="564">
                  <c:v>0.53901993437846796</c:v>
                </c:pt>
                <c:pt idx="565">
                  <c:v>0.54006201771146001</c:v>
                </c:pt>
                <c:pt idx="566">
                  <c:v>0.54110410104445195</c:v>
                </c:pt>
                <c:pt idx="567">
                  <c:v>0.542146184377445</c:v>
                </c:pt>
                <c:pt idx="568">
                  <c:v>0.54318826771043605</c:v>
                </c:pt>
                <c:pt idx="569">
                  <c:v>0.54423035104342798</c:v>
                </c:pt>
                <c:pt idx="570">
                  <c:v>0.54527243437642003</c:v>
                </c:pt>
                <c:pt idx="571">
                  <c:v>0.54631451770941297</c:v>
                </c:pt>
                <c:pt idx="572">
                  <c:v>0.54735660104240502</c:v>
                </c:pt>
                <c:pt idx="573">
                  <c:v>0.54839868437539696</c:v>
                </c:pt>
                <c:pt idx="574">
                  <c:v>0.54944076770838901</c:v>
                </c:pt>
                <c:pt idx="575">
                  <c:v>0.55048285104138095</c:v>
                </c:pt>
                <c:pt idx="576">
                  <c:v>0.551524934374373</c:v>
                </c:pt>
                <c:pt idx="577">
                  <c:v>0.55256701770736605</c:v>
                </c:pt>
                <c:pt idx="578">
                  <c:v>0.55360910104035699</c:v>
                </c:pt>
                <c:pt idx="579">
                  <c:v>0.55465118437335004</c:v>
                </c:pt>
                <c:pt idx="580">
                  <c:v>0.55569326770634198</c:v>
                </c:pt>
                <c:pt idx="581">
                  <c:v>0.55673535103933403</c:v>
                </c:pt>
                <c:pt idx="582">
                  <c:v>0.55777743437232596</c:v>
                </c:pt>
                <c:pt idx="583">
                  <c:v>0.55881951770531801</c:v>
                </c:pt>
                <c:pt idx="584">
                  <c:v>0.55986160103830995</c:v>
                </c:pt>
                <c:pt idx="585">
                  <c:v>0.560903684371303</c:v>
                </c:pt>
                <c:pt idx="586">
                  <c:v>0.56194576770429505</c:v>
                </c:pt>
                <c:pt idx="587">
                  <c:v>0.56298785103728599</c:v>
                </c:pt>
                <c:pt idx="588">
                  <c:v>0.56402993437027904</c:v>
                </c:pt>
                <c:pt idx="589">
                  <c:v>0.56507201770327098</c:v>
                </c:pt>
                <c:pt idx="590">
                  <c:v>0.56611410103626303</c:v>
                </c:pt>
                <c:pt idx="591">
                  <c:v>0.56715618436925497</c:v>
                </c:pt>
                <c:pt idx="592">
                  <c:v>0.56819826770224702</c:v>
                </c:pt>
                <c:pt idx="593">
                  <c:v>0.56924035103523996</c:v>
                </c:pt>
                <c:pt idx="594">
                  <c:v>0.57028243436823101</c:v>
                </c:pt>
                <c:pt idx="595">
                  <c:v>0.57132451770122405</c:v>
                </c:pt>
                <c:pt idx="596">
                  <c:v>0.57236660103421599</c:v>
                </c:pt>
                <c:pt idx="597">
                  <c:v>0.57340868436720804</c:v>
                </c:pt>
                <c:pt idx="598">
                  <c:v>0.57445076770019998</c:v>
                </c:pt>
                <c:pt idx="599">
                  <c:v>0.57549285103319203</c:v>
                </c:pt>
                <c:pt idx="600">
                  <c:v>0.57653493436618397</c:v>
                </c:pt>
                <c:pt idx="601">
                  <c:v>0.57757701769917602</c:v>
                </c:pt>
                <c:pt idx="602">
                  <c:v>0.57861910103216896</c:v>
                </c:pt>
                <c:pt idx="603">
                  <c:v>0.57966118436516101</c:v>
                </c:pt>
                <c:pt idx="604">
                  <c:v>0.58070326769815295</c:v>
                </c:pt>
                <c:pt idx="605">
                  <c:v>0.581745351031145</c:v>
                </c:pt>
                <c:pt idx="606">
                  <c:v>0.58278743436413705</c:v>
                </c:pt>
                <c:pt idx="607">
                  <c:v>0.58382951769712899</c:v>
                </c:pt>
                <c:pt idx="608">
                  <c:v>0.58487160103012104</c:v>
                </c:pt>
                <c:pt idx="609">
                  <c:v>0.58591368436311397</c:v>
                </c:pt>
                <c:pt idx="610">
                  <c:v>0.58695576769610602</c:v>
                </c:pt>
                <c:pt idx="611">
                  <c:v>0.58799785102909796</c:v>
                </c:pt>
                <c:pt idx="612">
                  <c:v>0.58903993436209001</c:v>
                </c:pt>
                <c:pt idx="613">
                  <c:v>0.59008201769508195</c:v>
                </c:pt>
                <c:pt idx="614">
                  <c:v>0.591124101028074</c:v>
                </c:pt>
                <c:pt idx="615">
                  <c:v>0.59216618436106605</c:v>
                </c:pt>
                <c:pt idx="616">
                  <c:v>0.59320826769405799</c:v>
                </c:pt>
                <c:pt idx="617">
                  <c:v>0.59425035102705004</c:v>
                </c:pt>
                <c:pt idx="618">
                  <c:v>0.59529243436004298</c:v>
                </c:pt>
                <c:pt idx="619">
                  <c:v>0.59633451769303503</c:v>
                </c:pt>
                <c:pt idx="620">
                  <c:v>0.59737660102602597</c:v>
                </c:pt>
                <c:pt idx="621">
                  <c:v>0.59841868435901902</c:v>
                </c:pt>
                <c:pt idx="622">
                  <c:v>0.59946076769201095</c:v>
                </c:pt>
                <c:pt idx="623">
                  <c:v>0.600502851025003</c:v>
                </c:pt>
                <c:pt idx="624">
                  <c:v>0.60154493435799505</c:v>
                </c:pt>
                <c:pt idx="625">
                  <c:v>0.60258701769098699</c:v>
                </c:pt>
                <c:pt idx="626">
                  <c:v>0.60362910102398004</c:v>
                </c:pt>
                <c:pt idx="627">
                  <c:v>0.60467118435697098</c:v>
                </c:pt>
                <c:pt idx="628">
                  <c:v>0.60571326768996403</c:v>
                </c:pt>
                <c:pt idx="629">
                  <c:v>0.60675535102295597</c:v>
                </c:pt>
                <c:pt idx="630">
                  <c:v>0.60779743435594702</c:v>
                </c:pt>
                <c:pt idx="631">
                  <c:v>0.60883951768893996</c:v>
                </c:pt>
                <c:pt idx="632">
                  <c:v>0.60988160102193201</c:v>
                </c:pt>
                <c:pt idx="633">
                  <c:v>0.61092368435492395</c:v>
                </c:pt>
                <c:pt idx="634">
                  <c:v>0.611965767687916</c:v>
                </c:pt>
                <c:pt idx="635">
                  <c:v>0.61300785102090904</c:v>
                </c:pt>
                <c:pt idx="636">
                  <c:v>0.61404993435390098</c:v>
                </c:pt>
                <c:pt idx="637">
                  <c:v>0.61509201768689303</c:v>
                </c:pt>
                <c:pt idx="638">
                  <c:v>0.61613410101988497</c:v>
                </c:pt>
                <c:pt idx="639">
                  <c:v>0.61717618435287702</c:v>
                </c:pt>
                <c:pt idx="640">
                  <c:v>0.61821826768586896</c:v>
                </c:pt>
                <c:pt idx="641">
                  <c:v>0.61926035101886201</c:v>
                </c:pt>
                <c:pt idx="642">
                  <c:v>0.62030243435185295</c:v>
                </c:pt>
                <c:pt idx="643">
                  <c:v>0.621344517684845</c:v>
                </c:pt>
                <c:pt idx="644">
                  <c:v>0.62238660101783705</c:v>
                </c:pt>
                <c:pt idx="645">
                  <c:v>0.62342868435082999</c:v>
                </c:pt>
                <c:pt idx="646">
                  <c:v>0.62447076768382204</c:v>
                </c:pt>
                <c:pt idx="647">
                  <c:v>0.62551285101681398</c:v>
                </c:pt>
                <c:pt idx="648">
                  <c:v>0.62655493434980603</c:v>
                </c:pt>
                <c:pt idx="649">
                  <c:v>0.62759701768279796</c:v>
                </c:pt>
                <c:pt idx="650">
                  <c:v>0.62863910101579001</c:v>
                </c:pt>
                <c:pt idx="651">
                  <c:v>0.62968118434878195</c:v>
                </c:pt>
                <c:pt idx="652">
                  <c:v>0.630723267681774</c:v>
                </c:pt>
                <c:pt idx="653">
                  <c:v>0.63176535101476705</c:v>
                </c:pt>
                <c:pt idx="654">
                  <c:v>0.63280743434775899</c:v>
                </c:pt>
                <c:pt idx="655">
                  <c:v>0.63384951768075004</c:v>
                </c:pt>
                <c:pt idx="656">
                  <c:v>0.63489160101374298</c:v>
                </c:pt>
                <c:pt idx="657">
                  <c:v>0.63593368434673503</c:v>
                </c:pt>
                <c:pt idx="658">
                  <c:v>0.63697576767972697</c:v>
                </c:pt>
                <c:pt idx="659">
                  <c:v>0.63801785101272002</c:v>
                </c:pt>
                <c:pt idx="660">
                  <c:v>0.63905993434571096</c:v>
                </c:pt>
                <c:pt idx="661">
                  <c:v>0.64010201767870401</c:v>
                </c:pt>
                <c:pt idx="662">
                  <c:v>0.64114410101169605</c:v>
                </c:pt>
                <c:pt idx="663">
                  <c:v>0.64218618434468799</c:v>
                </c:pt>
                <c:pt idx="664">
                  <c:v>0.64322826767768004</c:v>
                </c:pt>
                <c:pt idx="665">
                  <c:v>0.64427035101067198</c:v>
                </c:pt>
                <c:pt idx="666">
                  <c:v>0.64531243434366403</c:v>
                </c:pt>
                <c:pt idx="667">
                  <c:v>0.64635451767665597</c:v>
                </c:pt>
                <c:pt idx="668">
                  <c:v>0.64739660100964802</c:v>
                </c:pt>
                <c:pt idx="669">
                  <c:v>0.64843868434263996</c:v>
                </c:pt>
                <c:pt idx="670">
                  <c:v>0.64948076767563201</c:v>
                </c:pt>
                <c:pt idx="671">
                  <c:v>0.65052285100862395</c:v>
                </c:pt>
                <c:pt idx="672">
                  <c:v>0.651564934341617</c:v>
                </c:pt>
                <c:pt idx="673">
                  <c:v>0.65260701767460905</c:v>
                </c:pt>
                <c:pt idx="674">
                  <c:v>0.65364910100759999</c:v>
                </c:pt>
                <c:pt idx="675">
                  <c:v>0.65469118434059304</c:v>
                </c:pt>
                <c:pt idx="676">
                  <c:v>0.65573326767358597</c:v>
                </c:pt>
                <c:pt idx="677">
                  <c:v>0.65677535100657702</c:v>
                </c:pt>
                <c:pt idx="678">
                  <c:v>0.65781743433956896</c:v>
                </c:pt>
                <c:pt idx="679">
                  <c:v>0.65885951767256101</c:v>
                </c:pt>
                <c:pt idx="680">
                  <c:v>0.65990160100555395</c:v>
                </c:pt>
                <c:pt idx="681">
                  <c:v>0.660943684338546</c:v>
                </c:pt>
                <c:pt idx="682">
                  <c:v>0.66198576767153805</c:v>
                </c:pt>
                <c:pt idx="683">
                  <c:v>0.66302785100452999</c:v>
                </c:pt>
                <c:pt idx="684">
                  <c:v>0.66406993433752204</c:v>
                </c:pt>
                <c:pt idx="685">
                  <c:v>0.66511201767051398</c:v>
                </c:pt>
                <c:pt idx="686">
                  <c:v>0.66615410100350603</c:v>
                </c:pt>
                <c:pt idx="687">
                  <c:v>0.66719618433649797</c:v>
                </c:pt>
                <c:pt idx="688">
                  <c:v>0.66823826766949102</c:v>
                </c:pt>
                <c:pt idx="689">
                  <c:v>0.66928035100248195</c:v>
                </c:pt>
                <c:pt idx="690">
                  <c:v>0.670322434335475</c:v>
                </c:pt>
                <c:pt idx="691">
                  <c:v>0.67136451766846705</c:v>
                </c:pt>
                <c:pt idx="692">
                  <c:v>0.67240660100145799</c:v>
                </c:pt>
                <c:pt idx="693">
                  <c:v>0.67344868433445104</c:v>
                </c:pt>
                <c:pt idx="694">
                  <c:v>0.67449076766744298</c:v>
                </c:pt>
                <c:pt idx="695">
                  <c:v>0.67553285100043503</c:v>
                </c:pt>
                <c:pt idx="696">
                  <c:v>0.67657493433342697</c:v>
                </c:pt>
                <c:pt idx="697">
                  <c:v>0.67761701766642002</c:v>
                </c:pt>
                <c:pt idx="698">
                  <c:v>0.67865910099941196</c:v>
                </c:pt>
                <c:pt idx="699">
                  <c:v>0.67970118433240301</c:v>
                </c:pt>
                <c:pt idx="700">
                  <c:v>0.68074326766539595</c:v>
                </c:pt>
                <c:pt idx="701">
                  <c:v>0.681785350998388</c:v>
                </c:pt>
                <c:pt idx="702">
                  <c:v>0.68282743433138005</c:v>
                </c:pt>
                <c:pt idx="703">
                  <c:v>0.68386951766437198</c:v>
                </c:pt>
                <c:pt idx="704">
                  <c:v>0.68491160099736503</c:v>
                </c:pt>
                <c:pt idx="705">
                  <c:v>0.68595368433035697</c:v>
                </c:pt>
                <c:pt idx="706">
                  <c:v>0.68699576766334902</c:v>
                </c:pt>
                <c:pt idx="707">
                  <c:v>0.68803785099634096</c:v>
                </c:pt>
                <c:pt idx="708">
                  <c:v>0.68907993432933301</c:v>
                </c:pt>
                <c:pt idx="709">
                  <c:v>0.69012201766232395</c:v>
                </c:pt>
                <c:pt idx="710">
                  <c:v>0.691164100995317</c:v>
                </c:pt>
                <c:pt idx="711">
                  <c:v>0.69220618432830905</c:v>
                </c:pt>
                <c:pt idx="712">
                  <c:v>0.69324826766130099</c:v>
                </c:pt>
                <c:pt idx="713">
                  <c:v>0.69429035099429304</c:v>
                </c:pt>
                <c:pt idx="714">
                  <c:v>0.69533243432728498</c:v>
                </c:pt>
                <c:pt idx="715">
                  <c:v>0.69637451766027803</c:v>
                </c:pt>
                <c:pt idx="716">
                  <c:v>0.69741660099326996</c:v>
                </c:pt>
                <c:pt idx="717">
                  <c:v>0.69845868432626201</c:v>
                </c:pt>
                <c:pt idx="718">
                  <c:v>0.69950076765925395</c:v>
                </c:pt>
                <c:pt idx="719">
                  <c:v>0.700542850992246</c:v>
                </c:pt>
                <c:pt idx="720">
                  <c:v>0.70158493432523805</c:v>
                </c:pt>
                <c:pt idx="721">
                  <c:v>0.70262701765822999</c:v>
                </c:pt>
                <c:pt idx="722">
                  <c:v>0.70366910099122304</c:v>
                </c:pt>
                <c:pt idx="723">
                  <c:v>0.70471118432421498</c:v>
                </c:pt>
                <c:pt idx="724">
                  <c:v>0.70575326765720703</c:v>
                </c:pt>
                <c:pt idx="725">
                  <c:v>0.70679535099019897</c:v>
                </c:pt>
                <c:pt idx="726">
                  <c:v>0.70783743432319102</c:v>
                </c:pt>
                <c:pt idx="727">
                  <c:v>0.70887951765618296</c:v>
                </c:pt>
                <c:pt idx="728">
                  <c:v>0.70992160098917501</c:v>
                </c:pt>
                <c:pt idx="729">
                  <c:v>0.71096368432216805</c:v>
                </c:pt>
                <c:pt idx="730">
                  <c:v>0.71200576765515899</c:v>
                </c:pt>
                <c:pt idx="731">
                  <c:v>0.71304785098815204</c:v>
                </c:pt>
                <c:pt idx="732">
                  <c:v>0.71408993432114398</c:v>
                </c:pt>
                <c:pt idx="733">
                  <c:v>0.71513201765413603</c:v>
                </c:pt>
                <c:pt idx="734">
                  <c:v>0.71617410098712797</c:v>
                </c:pt>
                <c:pt idx="735">
                  <c:v>0.71721618432012002</c:v>
                </c:pt>
                <c:pt idx="736">
                  <c:v>0.71825826765311196</c:v>
                </c:pt>
                <c:pt idx="737">
                  <c:v>0.71930035098610401</c:v>
                </c:pt>
                <c:pt idx="738">
                  <c:v>0.72034243431909595</c:v>
                </c:pt>
                <c:pt idx="739">
                  <c:v>0.721384517652088</c:v>
                </c:pt>
                <c:pt idx="740">
                  <c:v>0.72242660098508005</c:v>
                </c:pt>
                <c:pt idx="741">
                  <c:v>0.72346868431807299</c:v>
                </c:pt>
                <c:pt idx="742">
                  <c:v>0.72451076765106404</c:v>
                </c:pt>
                <c:pt idx="743">
                  <c:v>0.72555285098405697</c:v>
                </c:pt>
                <c:pt idx="744">
                  <c:v>0.72659493431704902</c:v>
                </c:pt>
                <c:pt idx="745">
                  <c:v>0.72763701765004096</c:v>
                </c:pt>
                <c:pt idx="746">
                  <c:v>0.72867910098303301</c:v>
                </c:pt>
                <c:pt idx="747">
                  <c:v>0.72972118431602495</c:v>
                </c:pt>
                <c:pt idx="748">
                  <c:v>0.730763267649018</c:v>
                </c:pt>
                <c:pt idx="749">
                  <c:v>0.73180535098201005</c:v>
                </c:pt>
                <c:pt idx="750">
                  <c:v>0.73284743431500099</c:v>
                </c:pt>
                <c:pt idx="751">
                  <c:v>0.73388951764799404</c:v>
                </c:pt>
                <c:pt idx="752">
                  <c:v>0.73493160098098598</c:v>
                </c:pt>
                <c:pt idx="753">
                  <c:v>0.73597368431397803</c:v>
                </c:pt>
                <c:pt idx="754">
                  <c:v>0.73701576764696997</c:v>
                </c:pt>
                <c:pt idx="755">
                  <c:v>0.73805785097996202</c:v>
                </c:pt>
                <c:pt idx="756">
                  <c:v>0.73909993431295395</c:v>
                </c:pt>
                <c:pt idx="757">
                  <c:v>0.740142017645946</c:v>
                </c:pt>
                <c:pt idx="758">
                  <c:v>0.74118410097893905</c:v>
                </c:pt>
                <c:pt idx="759">
                  <c:v>0.74222618431193099</c:v>
                </c:pt>
                <c:pt idx="760">
                  <c:v>0.74326826764492304</c:v>
                </c:pt>
                <c:pt idx="761">
                  <c:v>0.74431035097791498</c:v>
                </c:pt>
                <c:pt idx="762">
                  <c:v>0.74535243431090703</c:v>
                </c:pt>
                <c:pt idx="763">
                  <c:v>0.74639451764389897</c:v>
                </c:pt>
                <c:pt idx="764">
                  <c:v>0.74743660097689102</c:v>
                </c:pt>
                <c:pt idx="765">
                  <c:v>0.74847868430988396</c:v>
                </c:pt>
                <c:pt idx="766">
                  <c:v>0.74952076764287601</c:v>
                </c:pt>
                <c:pt idx="767">
                  <c:v>0.75056285097586795</c:v>
                </c:pt>
                <c:pt idx="768">
                  <c:v>0.75160493430886</c:v>
                </c:pt>
                <c:pt idx="769">
                  <c:v>0.75264701764185205</c:v>
                </c:pt>
                <c:pt idx="770">
                  <c:v>0.75368910097484398</c:v>
                </c:pt>
                <c:pt idx="771">
                  <c:v>0.75473118430783703</c:v>
                </c:pt>
                <c:pt idx="772">
                  <c:v>0.75577326764082797</c:v>
                </c:pt>
                <c:pt idx="773">
                  <c:v>0.75681535097382102</c:v>
                </c:pt>
                <c:pt idx="774">
                  <c:v>0.75785743430681196</c:v>
                </c:pt>
                <c:pt idx="775">
                  <c:v>0.75889951763980501</c:v>
                </c:pt>
                <c:pt idx="776">
                  <c:v>0.75994160097279595</c:v>
                </c:pt>
                <c:pt idx="777">
                  <c:v>0.760983684305789</c:v>
                </c:pt>
                <c:pt idx="778">
                  <c:v>0.76202576763878105</c:v>
                </c:pt>
                <c:pt idx="779">
                  <c:v>0.76306785097177199</c:v>
                </c:pt>
                <c:pt idx="780">
                  <c:v>0.76410993430476504</c:v>
                </c:pt>
                <c:pt idx="781">
                  <c:v>0.76515201763775798</c:v>
                </c:pt>
                <c:pt idx="782">
                  <c:v>0.76619410097074903</c:v>
                </c:pt>
                <c:pt idx="783">
                  <c:v>0.76723618430374096</c:v>
                </c:pt>
                <c:pt idx="784">
                  <c:v>0.76827826763673401</c:v>
                </c:pt>
                <c:pt idx="785">
                  <c:v>0.76932035096972595</c:v>
                </c:pt>
                <c:pt idx="786">
                  <c:v>0.770362434302718</c:v>
                </c:pt>
                <c:pt idx="787">
                  <c:v>0.77140451763571005</c:v>
                </c:pt>
                <c:pt idx="788">
                  <c:v>0.77244660096870199</c:v>
                </c:pt>
                <c:pt idx="789">
                  <c:v>0.77348868430169404</c:v>
                </c:pt>
                <c:pt idx="790">
                  <c:v>0.77453076763468598</c:v>
                </c:pt>
                <c:pt idx="791">
                  <c:v>0.77557285096767903</c:v>
                </c:pt>
                <c:pt idx="792">
                  <c:v>0.77661493430067097</c:v>
                </c:pt>
                <c:pt idx="793">
                  <c:v>0.77765701763366302</c:v>
                </c:pt>
                <c:pt idx="794">
                  <c:v>0.77869910096665496</c:v>
                </c:pt>
                <c:pt idx="795">
                  <c:v>0.779741184299648</c:v>
                </c:pt>
                <c:pt idx="796">
                  <c:v>0.78078326763263906</c:v>
                </c:pt>
                <c:pt idx="797">
                  <c:v>0.78182535096563099</c:v>
                </c:pt>
                <c:pt idx="798">
                  <c:v>0.78286743429862304</c:v>
                </c:pt>
                <c:pt idx="799">
                  <c:v>0.78390951763161498</c:v>
                </c:pt>
                <c:pt idx="800">
                  <c:v>0.78495160096460703</c:v>
                </c:pt>
                <c:pt idx="801">
                  <c:v>0.78599368429759997</c:v>
                </c:pt>
                <c:pt idx="802">
                  <c:v>0.78703576763059102</c:v>
                </c:pt>
                <c:pt idx="803">
                  <c:v>0.78807785096358396</c:v>
                </c:pt>
                <c:pt idx="804">
                  <c:v>0.78911993429657601</c:v>
                </c:pt>
                <c:pt idx="805">
                  <c:v>0.79016201762956895</c:v>
                </c:pt>
                <c:pt idx="806">
                  <c:v>0.79120410096256</c:v>
                </c:pt>
                <c:pt idx="807">
                  <c:v>0.79224618429555205</c:v>
                </c:pt>
                <c:pt idx="808">
                  <c:v>0.79328826762854399</c:v>
                </c:pt>
                <c:pt idx="809">
                  <c:v>0.79433035096153704</c:v>
                </c:pt>
                <c:pt idx="810">
                  <c:v>0.79537243429452897</c:v>
                </c:pt>
                <c:pt idx="811">
                  <c:v>0.79641451762752102</c:v>
                </c:pt>
                <c:pt idx="812">
                  <c:v>0.79745660096051296</c:v>
                </c:pt>
                <c:pt idx="813">
                  <c:v>0.79849868429350401</c:v>
                </c:pt>
                <c:pt idx="814">
                  <c:v>0.79954076762649795</c:v>
                </c:pt>
                <c:pt idx="815">
                  <c:v>0.800582850959489</c:v>
                </c:pt>
                <c:pt idx="816">
                  <c:v>0.80162493429248105</c:v>
                </c:pt>
                <c:pt idx="817">
                  <c:v>0.80266701762547299</c:v>
                </c:pt>
                <c:pt idx="818">
                  <c:v>0.80370910095846604</c:v>
                </c:pt>
                <c:pt idx="819">
                  <c:v>0.80475118429145698</c:v>
                </c:pt>
                <c:pt idx="820">
                  <c:v>0.80579326762445003</c:v>
                </c:pt>
                <c:pt idx="821">
                  <c:v>0.80683535095744197</c:v>
                </c:pt>
                <c:pt idx="822">
                  <c:v>0.80787743429043402</c:v>
                </c:pt>
                <c:pt idx="823">
                  <c:v>0.80891951762342595</c:v>
                </c:pt>
                <c:pt idx="824">
                  <c:v>0.809961600956419</c:v>
                </c:pt>
                <c:pt idx="825">
                  <c:v>0.81100368428941005</c:v>
                </c:pt>
                <c:pt idx="826">
                  <c:v>0.81204576762240199</c:v>
                </c:pt>
                <c:pt idx="827">
                  <c:v>0.81308785095539504</c:v>
                </c:pt>
                <c:pt idx="828">
                  <c:v>0.81412993428838598</c:v>
                </c:pt>
                <c:pt idx="829">
                  <c:v>0.81517201762137903</c:v>
                </c:pt>
                <c:pt idx="830">
                  <c:v>0.81621410095437097</c:v>
                </c:pt>
                <c:pt idx="831">
                  <c:v>0.81725618428736402</c:v>
                </c:pt>
                <c:pt idx="832">
                  <c:v>0.81829826762035496</c:v>
                </c:pt>
                <c:pt idx="833">
                  <c:v>0.81934035095334701</c:v>
                </c:pt>
                <c:pt idx="834">
                  <c:v>0.82038243428633895</c:v>
                </c:pt>
                <c:pt idx="835">
                  <c:v>0.821424517619332</c:v>
                </c:pt>
                <c:pt idx="836">
                  <c:v>0.82246660095232405</c:v>
                </c:pt>
                <c:pt idx="837">
                  <c:v>0.82350868428531498</c:v>
                </c:pt>
                <c:pt idx="838">
                  <c:v>0.82455076761830903</c:v>
                </c:pt>
                <c:pt idx="839">
                  <c:v>0.82559285095129997</c:v>
                </c:pt>
                <c:pt idx="840">
                  <c:v>0.82663493428429202</c:v>
                </c:pt>
                <c:pt idx="841">
                  <c:v>0.82767701761728396</c:v>
                </c:pt>
                <c:pt idx="842">
                  <c:v>0.82871910095027701</c:v>
                </c:pt>
                <c:pt idx="843">
                  <c:v>0.82976118428326895</c:v>
                </c:pt>
                <c:pt idx="844">
                  <c:v>0.830803267616261</c:v>
                </c:pt>
                <c:pt idx="845">
                  <c:v>0.83184535094925405</c:v>
                </c:pt>
                <c:pt idx="846">
                  <c:v>0.83288743428224499</c:v>
                </c:pt>
                <c:pt idx="847">
                  <c:v>0.83392951761523704</c:v>
                </c:pt>
                <c:pt idx="848">
                  <c:v>0.83497160094822898</c:v>
                </c:pt>
                <c:pt idx="849">
                  <c:v>0.83601368428122202</c:v>
                </c:pt>
                <c:pt idx="850">
                  <c:v>0.83705576761421296</c:v>
                </c:pt>
                <c:pt idx="851">
                  <c:v>0.83809785094720501</c:v>
                </c:pt>
                <c:pt idx="852">
                  <c:v>0.83913993428019795</c:v>
                </c:pt>
                <c:pt idx="853">
                  <c:v>0.840182017613191</c:v>
                </c:pt>
                <c:pt idx="854">
                  <c:v>0.84122410094618205</c:v>
                </c:pt>
                <c:pt idx="855">
                  <c:v>0.84226618427917299</c:v>
                </c:pt>
                <c:pt idx="856">
                  <c:v>0.84330826761216604</c:v>
                </c:pt>
                <c:pt idx="857">
                  <c:v>0.84435035094515898</c:v>
                </c:pt>
                <c:pt idx="858">
                  <c:v>0.84539243427815003</c:v>
                </c:pt>
                <c:pt idx="859">
                  <c:v>0.84643451761114197</c:v>
                </c:pt>
                <c:pt idx="860">
                  <c:v>0.84747660094413402</c:v>
                </c:pt>
                <c:pt idx="861">
                  <c:v>0.84851868427712696</c:v>
                </c:pt>
                <c:pt idx="862">
                  <c:v>0.84956076761011901</c:v>
                </c:pt>
                <c:pt idx="863">
                  <c:v>0.85060285094311106</c:v>
                </c:pt>
                <c:pt idx="864">
                  <c:v>0.85164493427610299</c:v>
                </c:pt>
                <c:pt idx="865">
                  <c:v>0.85268701760909504</c:v>
                </c:pt>
                <c:pt idx="866">
                  <c:v>0.85372910094208698</c:v>
                </c:pt>
                <c:pt idx="867">
                  <c:v>0.85477118427507903</c:v>
                </c:pt>
              </c:numCache>
            </c:numRef>
          </c:xVal>
          <c:yVal>
            <c:numRef>
              <c:f>Sheet1!$P$3:$P$870</c:f>
              <c:numCache>
                <c:formatCode>0.00E+00</c:formatCode>
                <c:ptCount val="868"/>
                <c:pt idx="0">
                  <c:v>-1.66331871322012E-6</c:v>
                </c:pt>
                <c:pt idx="1">
                  <c:v>-1.8310354688064701E-6</c:v>
                </c:pt>
                <c:pt idx="2">
                  <c:v>-2.0176389481994701E-6</c:v>
                </c:pt>
                <c:pt idx="3">
                  <c:v>-2.2248930736903402E-6</c:v>
                </c:pt>
                <c:pt idx="4">
                  <c:v>-2.4546802817327698E-6</c:v>
                </c:pt>
                <c:pt idx="5">
                  <c:v>-2.70900369559579E-6</c:v>
                </c:pt>
                <c:pt idx="6">
                  <c:v>-2.9900013730581801E-6</c:v>
                </c:pt>
                <c:pt idx="7">
                  <c:v>-3.2999723599902098E-6</c:v>
                </c:pt>
                <c:pt idx="8">
                  <c:v>-3.6413682236549602E-6</c:v>
                </c:pt>
                <c:pt idx="9">
                  <c:v>-4.01677912716279E-6</c:v>
                </c:pt>
                <c:pt idx="10">
                  <c:v>-4.4289600477616002E-6</c:v>
                </c:pt>
                <c:pt idx="11">
                  <c:v>-4.8808458171820896E-6</c:v>
                </c:pt>
                <c:pt idx="12">
                  <c:v>-5.3755573893320998E-6</c:v>
                </c:pt>
                <c:pt idx="13">
                  <c:v>-5.9163602583765496E-6</c:v>
                </c:pt>
                <c:pt idx="14">
                  <c:v>-6.5066939281568704E-6</c:v>
                </c:pt>
                <c:pt idx="15">
                  <c:v>-7.1501872883989197E-6</c:v>
                </c:pt>
                <c:pt idx="16">
                  <c:v>-7.8506727100151894E-6</c:v>
                </c:pt>
                <c:pt idx="17">
                  <c:v>-8.6121921476321592E-6</c:v>
                </c:pt>
                <c:pt idx="18">
                  <c:v>-9.4389731540041898E-6</c:v>
                </c:pt>
                <c:pt idx="19">
                  <c:v>-1.03354353214194E-5</c:v>
                </c:pt>
                <c:pt idx="20">
                  <c:v>-1.13061919396616E-5</c:v>
                </c:pt>
                <c:pt idx="21">
                  <c:v>-1.2356071993845599E-5</c:v>
                </c:pt>
                <c:pt idx="22">
                  <c:v>-1.34901339382436E-5</c:v>
                </c:pt>
                <c:pt idx="23">
                  <c:v>-1.4713624564255101E-5</c:v>
                </c:pt>
                <c:pt idx="24">
                  <c:v>-1.60319820854079E-5</c:v>
                </c:pt>
                <c:pt idx="25">
                  <c:v>-1.74508442658957E-5</c:v>
                </c:pt>
                <c:pt idx="26">
                  <c:v>-1.8976030875970399E-5</c:v>
                </c:pt>
                <c:pt idx="27">
                  <c:v>-2.0613568231077701E-5</c:v>
                </c:pt>
                <c:pt idx="28">
                  <c:v>-2.2369656522891101E-5</c:v>
                </c:pt>
                <c:pt idx="29">
                  <c:v>-2.4250685016499599E-5</c:v>
                </c:pt>
                <c:pt idx="30">
                  <c:v>-2.6263225778688299E-5</c:v>
                </c:pt>
                <c:pt idx="31">
                  <c:v>-2.8413974801325499E-5</c:v>
                </c:pt>
                <c:pt idx="32">
                  <c:v>-3.0709798709790201E-5</c:v>
                </c:pt>
                <c:pt idx="33">
                  <c:v>-3.3157699456560401E-5</c:v>
                </c:pt>
                <c:pt idx="34">
                  <c:v>-3.5764830385442697E-5</c:v>
                </c:pt>
                <c:pt idx="35">
                  <c:v>-3.85384557025398E-5</c:v>
                </c:pt>
                <c:pt idx="36">
                  <c:v>-4.1485943056037097E-5</c:v>
                </c:pt>
                <c:pt idx="37">
                  <c:v>-4.4614778174936798E-5</c:v>
                </c:pt>
                <c:pt idx="38">
                  <c:v>-4.7932495732278897E-5</c:v>
                </c:pt>
                <c:pt idx="39">
                  <c:v>-5.1446704919242798E-5</c:v>
                </c:pt>
                <c:pt idx="40">
                  <c:v>-5.5165039613505501E-5</c:v>
                </c:pt>
                <c:pt idx="41">
                  <c:v>-5.9095135327885402E-5</c:v>
                </c:pt>
                <c:pt idx="42">
                  <c:v>-6.3244624719499702E-5</c:v>
                </c:pt>
                <c:pt idx="43">
                  <c:v>-6.7621096008257004E-5</c:v>
                </c:pt>
                <c:pt idx="44">
                  <c:v>-7.2232103494083402E-5</c:v>
                </c:pt>
                <c:pt idx="45">
                  <c:v>-7.7085155744836906E-5</c:v>
                </c:pt>
                <c:pt idx="46">
                  <c:v>-8.2187637900904304E-5</c:v>
                </c:pt>
                <c:pt idx="47">
                  <c:v>-8.7546812977240302E-5</c:v>
                </c:pt>
                <c:pt idx="48">
                  <c:v>-9.3169792651460502E-5</c:v>
                </c:pt>
                <c:pt idx="49">
                  <c:v>-9.9063472997267801E-5</c:v>
                </c:pt>
                <c:pt idx="50">
                  <c:v>-1.05234546679615E-4</c:v>
                </c:pt>
                <c:pt idx="51">
                  <c:v>-1.11689454815393E-4</c:v>
                </c:pt>
                <c:pt idx="52">
                  <c:v>-1.18434347785665E-4</c:v>
                </c:pt>
                <c:pt idx="53">
                  <c:v>-1.2547504642181699E-4</c:v>
                </c:pt>
                <c:pt idx="54">
                  <c:v>-1.32816987606777E-4</c:v>
                </c:pt>
                <c:pt idx="55">
                  <c:v>-1.40465180236312E-4</c:v>
                </c:pt>
                <c:pt idx="56">
                  <c:v>-1.4842414465982901E-4</c:v>
                </c:pt>
                <c:pt idx="57">
                  <c:v>-1.56697863706592E-4</c:v>
                </c:pt>
                <c:pt idx="58">
                  <c:v>-1.6528969672343301E-4</c:v>
                </c:pt>
                <c:pt idx="59">
                  <c:v>-1.7420229895923401E-4</c:v>
                </c:pt>
                <c:pt idx="60">
                  <c:v>-1.8343754856053001E-4</c:v>
                </c:pt>
                <c:pt idx="61">
                  <c:v>-1.9299640972139301E-4</c:v>
                </c:pt>
                <c:pt idx="62">
                  <c:v>-2.0287879114775701E-4</c:v>
                </c:pt>
                <c:pt idx="63">
                  <c:v>-2.13083390838586E-4</c:v>
                </c:pt>
                <c:pt idx="64">
                  <c:v>-2.2360754647840901E-4</c:v>
                </c:pt>
                <c:pt idx="65">
                  <c:v>-2.3444703738144E-4</c:v>
                </c:pt>
                <c:pt idx="66">
                  <c:v>-2.4559584218699498E-4</c:v>
                </c:pt>
                <c:pt idx="67">
                  <c:v>-2.5704590554046798E-4</c:v>
                </c:pt>
                <c:pt idx="68">
                  <c:v>-2.6878692525295398E-4</c:v>
                </c:pt>
                <c:pt idx="69">
                  <c:v>-2.8080613894596702E-4</c:v>
                </c:pt>
                <c:pt idx="70">
                  <c:v>-2.9308807361475199E-4</c:v>
                </c:pt>
                <c:pt idx="71">
                  <c:v>-3.0561433881636901E-4</c:v>
                </c:pt>
                <c:pt idx="72">
                  <c:v>-3.1836340714933503E-4</c:v>
                </c:pt>
                <c:pt idx="73">
                  <c:v>-3.31310398835886E-4</c:v>
                </c:pt>
                <c:pt idx="74">
                  <c:v>-3.4442707546374101E-4</c:v>
                </c:pt>
                <c:pt idx="75">
                  <c:v>-3.5768189693155501E-4</c:v>
                </c:pt>
                <c:pt idx="76">
                  <c:v>-3.7104027966643698E-4</c:v>
                </c:pt>
                <c:pt idx="77">
                  <c:v>-3.84464913849696E-4</c:v>
                </c:pt>
                <c:pt idx="78">
                  <c:v>-3.9791615676577902E-4</c:v>
                </c:pt>
                <c:pt idx="79">
                  <c:v>-4.1135267004309103E-4</c:v>
                </c:pt>
                <c:pt idx="80">
                  <c:v>-4.2473194136202498E-4</c:v>
                </c:pt>
                <c:pt idx="81">
                  <c:v>-4.3801104255485599E-4</c:v>
                </c:pt>
                <c:pt idx="82">
                  <c:v>-4.5114750698591798E-4</c:v>
                </c:pt>
                <c:pt idx="83">
                  <c:v>-4.6409995762543798E-4</c:v>
                </c:pt>
                <c:pt idx="84">
                  <c:v>-4.7682896604524802E-4</c:v>
                </c:pt>
                <c:pt idx="85">
                  <c:v>-4.8929748517499596E-4</c:v>
                </c:pt>
                <c:pt idx="86">
                  <c:v>-5.0147136214217299E-4</c:v>
                </c:pt>
                <c:pt idx="87">
                  <c:v>-5.1331955782928497E-4</c:v>
                </c:pt>
                <c:pt idx="88">
                  <c:v>-5.2481450266315803E-4</c:v>
                </c:pt>
                <c:pt idx="89">
                  <c:v>-5.35932399216686E-4</c:v>
                </c:pt>
                <c:pt idx="90">
                  <c:v>-5.4665339084502098E-4</c:v>
                </c:pt>
                <c:pt idx="91">
                  <c:v>-5.5696183085474896E-4</c:v>
                </c:pt>
                <c:pt idx="92">
                  <c:v>-5.6684630829002098E-4</c:v>
                </c:pt>
                <c:pt idx="93">
                  <c:v>-5.7629957604929795E-4</c:v>
                </c:pt>
                <c:pt idx="94">
                  <c:v>-5.8531811403693E-4</c:v>
                </c:pt>
                <c:pt idx="95">
                  <c:v>-5.9390183671359899E-4</c:v>
                </c:pt>
                <c:pt idx="96">
                  <c:v>-6.0205334532918405E-4</c:v>
                </c:pt>
                <c:pt idx="97">
                  <c:v>-6.0977747631995401E-4</c:v>
                </c:pt>
                <c:pt idx="98">
                  <c:v>-6.1708068906181498E-4</c:v>
                </c:pt>
                <c:pt idx="99">
                  <c:v>-6.2397080850150701E-4</c:v>
                </c:pt>
                <c:pt idx="100">
                  <c:v>-6.30456827448234E-4</c:v>
                </c:pt>
                <c:pt idx="101">
                  <c:v>-6.3654864796853204E-4</c:v>
                </c:pt>
                <c:pt idx="102">
                  <c:v>-6.4225708509418899E-4</c:v>
                </c:pt>
                <c:pt idx="103">
                  <c:v>-6.4759356887440398E-4</c:v>
                </c:pt>
                <c:pt idx="104">
                  <c:v>-6.5257004376346702E-4</c:v>
                </c:pt>
                <c:pt idx="105">
                  <c:v>-6.5719861602045601E-4</c:v>
                </c:pt>
                <c:pt idx="106">
                  <c:v>-6.6149136054050603E-4</c:v>
                </c:pt>
                <c:pt idx="107">
                  <c:v>-6.6546035720891304E-4</c:v>
                </c:pt>
                <c:pt idx="108">
                  <c:v>-6.6911746134836901E-4</c:v>
                </c:pt>
                <c:pt idx="109">
                  <c:v>-6.7247423941693002E-4</c:v>
                </c:pt>
                <c:pt idx="110">
                  <c:v>-6.7554203125804303E-4</c:v>
                </c:pt>
                <c:pt idx="111">
                  <c:v>-6.7833186125319399E-4</c:v>
                </c:pt>
                <c:pt idx="112">
                  <c:v>-6.8085450797546101E-4</c:v>
                </c:pt>
                <c:pt idx="113">
                  <c:v>-6.8312037551951604E-4</c:v>
                </c:pt>
                <c:pt idx="114">
                  <c:v>-6.85139531807922E-4</c:v>
                </c:pt>
                <c:pt idx="115">
                  <c:v>-6.8692161163677297E-4</c:v>
                </c:pt>
                <c:pt idx="116">
                  <c:v>-6.8847559267799297E-4</c:v>
                </c:pt>
                <c:pt idx="117">
                  <c:v>-6.8980991875439602E-4</c:v>
                </c:pt>
                <c:pt idx="118">
                  <c:v>-6.9093257967439399E-4</c:v>
                </c:pt>
                <c:pt idx="119">
                  <c:v>-6.9185101140723003E-4</c:v>
                </c:pt>
                <c:pt idx="120">
                  <c:v>-6.9257207949717102E-4</c:v>
                </c:pt>
                <c:pt idx="121">
                  <c:v>-6.9310200045632803E-4</c:v>
                </c:pt>
                <c:pt idx="122">
                  <c:v>-6.9344638121742895E-4</c:v>
                </c:pt>
                <c:pt idx="123">
                  <c:v>-6.9361028444635004E-4</c:v>
                </c:pt>
                <c:pt idx="124">
                  <c:v>-6.9359853493438305E-4</c:v>
                </c:pt>
                <c:pt idx="125">
                  <c:v>-6.9341578737027398E-4</c:v>
                </c:pt>
                <c:pt idx="126">
                  <c:v>-6.9306658571119796E-4</c:v>
                </c:pt>
                <c:pt idx="127">
                  <c:v>-6.9255540851417103E-4</c:v>
                </c:pt>
                <c:pt idx="128">
                  <c:v>-6.9188661372128696E-4</c:v>
                </c:pt>
                <c:pt idx="129">
                  <c:v>-6.9106451251352502E-4</c:v>
                </c:pt>
                <c:pt idx="130">
                  <c:v>-6.9009342452118103E-4</c:v>
                </c:pt>
                <c:pt idx="131">
                  <c:v>-6.8897784651543101E-4</c:v>
                </c:pt>
                <c:pt idx="132">
                  <c:v>-6.8772245928946203E-4</c:v>
                </c:pt>
                <c:pt idx="133">
                  <c:v>-6.8633198051717102E-4</c:v>
                </c:pt>
                <c:pt idx="134">
                  <c:v>-6.8481093990888802E-4</c:v>
                </c:pt>
                <c:pt idx="135">
                  <c:v>-6.8316339658037897E-4</c:v>
                </c:pt>
                <c:pt idx="136">
                  <c:v>-6.8139268686917098E-4</c:v>
                </c:pt>
                <c:pt idx="137">
                  <c:v>-6.7950141891182699E-4</c:v>
                </c:pt>
                <c:pt idx="138">
                  <c:v>-6.7749157787248403E-4</c:v>
                </c:pt>
                <c:pt idx="139">
                  <c:v>-6.7536470973802705E-4</c:v>
                </c:pt>
                <c:pt idx="140">
                  <c:v>-6.7312208136224004E-4</c:v>
                </c:pt>
                <c:pt idx="141">
                  <c:v>-6.7076486028345603E-4</c:v>
                </c:pt>
                <c:pt idx="142">
                  <c:v>-6.6829426744799902E-4</c:v>
                </c:pt>
                <c:pt idx="143">
                  <c:v>-6.6571173426334699E-4</c:v>
                </c:pt>
                <c:pt idx="144">
                  <c:v>-6.6301907973472104E-4</c:v>
                </c:pt>
                <c:pt idx="145">
                  <c:v>-6.6021862771005197E-4</c:v>
                </c:pt>
                <c:pt idx="146">
                  <c:v>-6.5731322040331601E-4</c:v>
                </c:pt>
                <c:pt idx="147">
                  <c:v>-6.5430605065934099E-4</c:v>
                </c:pt>
                <c:pt idx="148">
                  <c:v>-6.5120038802052402E-4</c:v>
                </c:pt>
                <c:pt idx="149">
                  <c:v>-6.4799926157921501E-4</c:v>
                </c:pt>
                <c:pt idx="150">
                  <c:v>-6.4470514824098196E-4</c:v>
                </c:pt>
                <c:pt idx="151">
                  <c:v>-6.41319817704582E-4</c:v>
                </c:pt>
                <c:pt idx="152">
                  <c:v>-6.3784437629901098E-4</c:v>
                </c:pt>
                <c:pt idx="153">
                  <c:v>-6.3427945383841505E-4</c:v>
                </c:pt>
                <c:pt idx="154">
                  <c:v>-6.3062557362524995E-4</c:v>
                </c:pt>
                <c:pt idx="155">
                  <c:v>-6.2688344458244698E-4</c:v>
                </c:pt>
                <c:pt idx="156">
                  <c:v>-6.2305420844317705E-4</c:v>
                </c:pt>
                <c:pt idx="157">
                  <c:v>-6.1913960109880799E-4</c:v>
                </c:pt>
                <c:pt idx="158">
                  <c:v>-6.1514186770221004E-4</c:v>
                </c:pt>
                <c:pt idx="159">
                  <c:v>-6.1106368306918001E-4</c:v>
                </c:pt>
                <c:pt idx="160">
                  <c:v>-6.0690793679078097E-4</c:v>
                </c:pt>
                <c:pt idx="161">
                  <c:v>-6.0267756253717703E-4</c:v>
                </c:pt>
                <c:pt idx="162">
                  <c:v>-5.9837537467261103E-4</c:v>
                </c:pt>
                <c:pt idx="163">
                  <c:v>-5.9400398435622301E-4</c:v>
                </c:pt>
                <c:pt idx="164">
                  <c:v>-5.89565877039619E-4</c:v>
                </c:pt>
                <c:pt idx="165">
                  <c:v>-5.8506360182447397E-4</c:v>
                </c:pt>
                <c:pt idx="166">
                  <c:v>-5.8050004746617602E-4</c:v>
                </c:pt>
                <c:pt idx="167">
                  <c:v>-5.7587857515108598E-4</c:v>
                </c:pt>
                <c:pt idx="168">
                  <c:v>-5.7120306632086595E-4</c:v>
                </c:pt>
                <c:pt idx="169">
                  <c:v>-5.6647775594054E-4</c:v>
                </c:pt>
                <c:pt idx="170">
                  <c:v>-5.6170708168538203E-4</c:v>
                </c:pt>
                <c:pt idx="171">
                  <c:v>-5.5689557160327704E-4</c:v>
                </c:pt>
                <c:pt idx="172">
                  <c:v>-5.5204780100162804E-4</c:v>
                </c:pt>
                <c:pt idx="173">
                  <c:v>-5.4716835059325896E-4</c:v>
                </c:pt>
                <c:pt idx="174">
                  <c:v>-5.4226170273053299E-4</c:v>
                </c:pt>
                <c:pt idx="175">
                  <c:v>-5.3733208556073304E-4</c:v>
                </c:pt>
                <c:pt idx="176">
                  <c:v>-5.3238331169815404E-4</c:v>
                </c:pt>
                <c:pt idx="177">
                  <c:v>-5.2741865917502195E-4</c:v>
                </c:pt>
                <c:pt idx="178">
                  <c:v>-5.2244083784300102E-4</c:v>
                </c:pt>
                <c:pt idx="179">
                  <c:v>-5.1745201007978104E-4</c:v>
                </c:pt>
                <c:pt idx="180">
                  <c:v>-5.1245386344805596E-4</c:v>
                </c:pt>
                <c:pt idx="181">
                  <c:v>-5.0744769591525496E-4</c:v>
                </c:pt>
                <c:pt idx="182">
                  <c:v>-5.0243454103236903E-4</c:v>
                </c:pt>
                <c:pt idx="183">
                  <c:v>-4.9741526216994696E-4</c:v>
                </c:pt>
                <c:pt idx="184">
                  <c:v>-4.9239063736831199E-4</c:v>
                </c:pt>
                <c:pt idx="185">
                  <c:v>-4.8736140112270798E-4</c:v>
                </c:pt>
                <c:pt idx="186">
                  <c:v>-4.8232824211966998E-4</c:v>
                </c:pt>
                <c:pt idx="187">
                  <c:v>-4.77291799862242E-4</c:v>
                </c:pt>
                <c:pt idx="188">
                  <c:v>-4.7225264170479102E-4</c:v>
                </c:pt>
                <c:pt idx="189">
                  <c:v>-4.6721125027400002E-4</c:v>
                </c:pt>
                <c:pt idx="190">
                  <c:v>-4.6216802469748098E-4</c:v>
                </c:pt>
                <c:pt idx="191">
                  <c:v>-4.5712329156740399E-4</c:v>
                </c:pt>
                <c:pt idx="192">
                  <c:v>-4.5207731299702999E-4</c:v>
                </c:pt>
                <c:pt idx="193">
                  <c:v>-4.4703029966633299E-4</c:v>
                </c:pt>
                <c:pt idx="194">
                  <c:v>-4.41982421610656E-4</c:v>
                </c:pt>
                <c:pt idx="195">
                  <c:v>-4.3693381609600802E-4</c:v>
                </c:pt>
                <c:pt idx="196">
                  <c:v>-4.3188459515903301E-4</c:v>
                </c:pt>
                <c:pt idx="197">
                  <c:v>-4.2683485043000101E-4</c:v>
                </c:pt>
                <c:pt idx="198">
                  <c:v>-4.2178465722557401E-4</c:v>
                </c:pt>
                <c:pt idx="199">
                  <c:v>-4.1673407801709201E-4</c:v>
                </c:pt>
                <c:pt idx="200">
                  <c:v>-4.1168316490426302E-4</c:v>
                </c:pt>
                <c:pt idx="201">
                  <c:v>-4.0663196180971701E-4</c:v>
                </c:pt>
                <c:pt idx="202">
                  <c:v>-4.0158050605775301E-4</c:v>
                </c:pt>
                <c:pt idx="203">
                  <c:v>-3.96528829288695E-4</c:v>
                </c:pt>
                <c:pt idx="204">
                  <c:v>-3.9147695855953999E-4</c:v>
                </c:pt>
                <c:pt idx="205">
                  <c:v>-3.8642491704138598E-4</c:v>
                </c:pt>
                <c:pt idx="206">
                  <c:v>-3.8137272487900301E-4</c:v>
                </c:pt>
                <c:pt idx="207">
                  <c:v>-3.7632039940441902E-4</c:v>
                </c:pt>
                <c:pt idx="208">
                  <c:v>-3.7126795579142099E-4</c:v>
                </c:pt>
                <c:pt idx="209">
                  <c:v>-3.6621540742913202E-4</c:v>
                </c:pt>
                <c:pt idx="210">
                  <c:v>-3.6116276613975699E-4</c:v>
                </c:pt>
                <c:pt idx="211">
                  <c:v>-3.5611004224801501E-4</c:v>
                </c:pt>
                <c:pt idx="212">
                  <c:v>-3.5105724488834799E-4</c:v>
                </c:pt>
                <c:pt idx="213">
                  <c:v>-3.4600438213843203E-4</c:v>
                </c:pt>
                <c:pt idx="214">
                  <c:v>-3.4095146125551299E-4</c:v>
                </c:pt>
                <c:pt idx="215">
                  <c:v>-3.3589848869998798E-4</c:v>
                </c:pt>
                <c:pt idx="216">
                  <c:v>-3.3084547024679199E-4</c:v>
                </c:pt>
                <c:pt idx="217">
                  <c:v>-3.25792411079306E-4</c:v>
                </c:pt>
                <c:pt idx="218">
                  <c:v>-3.2073931578486398E-4</c:v>
                </c:pt>
                <c:pt idx="219">
                  <c:v>-3.1568618848527402E-4</c:v>
                </c:pt>
                <c:pt idx="220">
                  <c:v>-3.1063303275515801E-4</c:v>
                </c:pt>
                <c:pt idx="221">
                  <c:v>-3.0557985172032903E-4</c:v>
                </c:pt>
                <c:pt idx="222">
                  <c:v>-3.0052664823796397E-4</c:v>
                </c:pt>
                <c:pt idx="223">
                  <c:v>-2.9547342483645397E-4</c:v>
                </c:pt>
                <c:pt idx="224">
                  <c:v>-2.9042018388271299E-4</c:v>
                </c:pt>
                <c:pt idx="225">
                  <c:v>-2.8536692745223502E-4</c:v>
                </c:pt>
                <c:pt idx="226">
                  <c:v>-2.8031365750736602E-4</c:v>
                </c:pt>
                <c:pt idx="227">
                  <c:v>-2.7526037580288598E-4</c:v>
                </c:pt>
                <c:pt idx="228">
                  <c:v>-2.7020708385472699E-4</c:v>
                </c:pt>
                <c:pt idx="229">
                  <c:v>-2.6515378305339899E-4</c:v>
                </c:pt>
                <c:pt idx="230">
                  <c:v>-2.6010047457688699E-4</c:v>
                </c:pt>
                <c:pt idx="231">
                  <c:v>-2.5504715940544002E-4</c:v>
                </c:pt>
                <c:pt idx="232">
                  <c:v>-2.4999383855461898E-4</c:v>
                </c:pt>
                <c:pt idx="233">
                  <c:v>-2.4494051286646498E-4</c:v>
                </c:pt>
                <c:pt idx="234">
                  <c:v>-2.39887183000662E-4</c:v>
                </c:pt>
                <c:pt idx="235">
                  <c:v>-2.34833849440517E-4</c:v>
                </c:pt>
                <c:pt idx="236">
                  <c:v>-2.2978051271113799E-4</c:v>
                </c:pt>
                <c:pt idx="237">
                  <c:v>-2.2472717348862701E-4</c:v>
                </c:pt>
                <c:pt idx="238">
                  <c:v>-2.1967383229921301E-4</c:v>
                </c:pt>
                <c:pt idx="239">
                  <c:v>-2.1462048958948701E-4</c:v>
                </c:pt>
                <c:pt idx="240">
                  <c:v>-2.0956714558218999E-4</c:v>
                </c:pt>
                <c:pt idx="241">
                  <c:v>-2.0451380047619301E-4</c:v>
                </c:pt>
                <c:pt idx="242">
                  <c:v>-1.9946045450449501E-4</c:v>
                </c:pt>
                <c:pt idx="243">
                  <c:v>-1.9440710787478699E-4</c:v>
                </c:pt>
                <c:pt idx="244">
                  <c:v>-1.8935376085259701E-4</c:v>
                </c:pt>
                <c:pt idx="245">
                  <c:v>-1.84300413519836E-4</c:v>
                </c:pt>
                <c:pt idx="246">
                  <c:v>-1.7924706596252499E-4</c:v>
                </c:pt>
                <c:pt idx="247">
                  <c:v>-1.7419371822117199E-4</c:v>
                </c:pt>
                <c:pt idx="248">
                  <c:v>-1.69140370316843E-4</c:v>
                </c:pt>
                <c:pt idx="249">
                  <c:v>-1.64087022268381E-4</c:v>
                </c:pt>
                <c:pt idx="250">
                  <c:v>-1.59033674092522E-4</c:v>
                </c:pt>
                <c:pt idx="251">
                  <c:v>-1.53980325804271E-4</c:v>
                </c:pt>
                <c:pt idx="252">
                  <c:v>-1.4892697741700401E-4</c:v>
                </c:pt>
                <c:pt idx="253">
                  <c:v>-1.4387362894252199E-4</c:v>
                </c:pt>
                <c:pt idx="254">
                  <c:v>-1.3882028039258901E-4</c:v>
                </c:pt>
                <c:pt idx="255">
                  <c:v>-1.33766931826095E-4</c:v>
                </c:pt>
                <c:pt idx="256">
                  <c:v>-1.2871358325960001E-4</c:v>
                </c:pt>
                <c:pt idx="257">
                  <c:v>-1.2366023469310601E-4</c:v>
                </c:pt>
                <c:pt idx="258">
                  <c:v>-1.18606886126612E-4</c:v>
                </c:pt>
                <c:pt idx="259">
                  <c:v>-1.13553537560117E-4</c:v>
                </c:pt>
                <c:pt idx="260">
                  <c:v>-1.0850018899362301E-4</c:v>
                </c:pt>
                <c:pt idx="261">
                  <c:v>-1.0344684042712799E-4</c:v>
                </c:pt>
                <c:pt idx="262">
                  <c:v>-9.8393491860634299E-5</c:v>
                </c:pt>
                <c:pt idx="263">
                  <c:v>-9.3340143294139898E-5</c:v>
                </c:pt>
                <c:pt idx="264">
                  <c:v>-8.8286794727645402E-5</c:v>
                </c:pt>
                <c:pt idx="265">
                  <c:v>-8.3233446161151001E-5</c:v>
                </c:pt>
                <c:pt idx="266">
                  <c:v>-7.81800975946566E-5</c:v>
                </c:pt>
                <c:pt idx="267">
                  <c:v>-7.3126749028162199E-5</c:v>
                </c:pt>
                <c:pt idx="268">
                  <c:v>-6.8073400461667703E-5</c:v>
                </c:pt>
                <c:pt idx="269">
                  <c:v>-6.3020051895173302E-5</c:v>
                </c:pt>
                <c:pt idx="270">
                  <c:v>-5.7966703328678901E-5</c:v>
                </c:pt>
                <c:pt idx="271">
                  <c:v>-5.29133547621845E-5</c:v>
                </c:pt>
                <c:pt idx="272">
                  <c:v>-4.7860006195689997E-5</c:v>
                </c:pt>
                <c:pt idx="273">
                  <c:v>-4.2806657629195698E-5</c:v>
                </c:pt>
                <c:pt idx="274">
                  <c:v>-3.7753309062701202E-5</c:v>
                </c:pt>
                <c:pt idx="275">
                  <c:v>-3.2699960496206801E-5</c:v>
                </c:pt>
                <c:pt idx="276">
                  <c:v>-2.76466119297124E-5</c:v>
                </c:pt>
                <c:pt idx="277">
                  <c:v>-2.2593263363217999E-5</c:v>
                </c:pt>
                <c:pt idx="278">
                  <c:v>-1.7539914796723499E-5</c:v>
                </c:pt>
                <c:pt idx="279">
                  <c:v>-1.24865662302291E-5</c:v>
                </c:pt>
                <c:pt idx="280">
                  <c:v>-7.4332176637347499E-6</c:v>
                </c:pt>
                <c:pt idx="281">
                  <c:v>-2.3798690972403298E-6</c:v>
                </c:pt>
                <c:pt idx="282">
                  <c:v>2.6734794692540801E-6</c:v>
                </c:pt>
                <c:pt idx="283">
                  <c:v>7.7268280357485006E-6</c:v>
                </c:pt>
                <c:pt idx="284">
                  <c:v>1.27801766022429E-5</c:v>
                </c:pt>
                <c:pt idx="285">
                  <c:v>1.7833525168737301E-5</c:v>
                </c:pt>
                <c:pt idx="286">
                  <c:v>2.2886873735231699E-5</c:v>
                </c:pt>
                <c:pt idx="287">
                  <c:v>2.79402223017261E-5</c:v>
                </c:pt>
                <c:pt idx="288">
                  <c:v>3.2993570868220501E-5</c:v>
                </c:pt>
                <c:pt idx="289">
                  <c:v>3.8046919434715003E-5</c:v>
                </c:pt>
                <c:pt idx="290">
                  <c:v>4.3100268001209398E-5</c:v>
                </c:pt>
                <c:pt idx="291">
                  <c:v>4.8153616567703799E-5</c:v>
                </c:pt>
                <c:pt idx="292">
                  <c:v>5.32069651341982E-5</c:v>
                </c:pt>
                <c:pt idx="293">
                  <c:v>5.8260313700692601E-5</c:v>
                </c:pt>
                <c:pt idx="294">
                  <c:v>6.3313662267187103E-5</c:v>
                </c:pt>
                <c:pt idx="295">
                  <c:v>6.8367010833681504E-5</c:v>
                </c:pt>
                <c:pt idx="296">
                  <c:v>7.3420359400175797E-5</c:v>
                </c:pt>
                <c:pt idx="297">
                  <c:v>7.8473707966670306E-5</c:v>
                </c:pt>
                <c:pt idx="298">
                  <c:v>8.3527056533164694E-5</c:v>
                </c:pt>
                <c:pt idx="299">
                  <c:v>8.8580405099659095E-5</c:v>
                </c:pt>
                <c:pt idx="300">
                  <c:v>9.3633753666153604E-5</c:v>
                </c:pt>
                <c:pt idx="301">
                  <c:v>9.86871022326481E-5</c:v>
                </c:pt>
                <c:pt idx="302">
                  <c:v>1.03740450799142E-4</c:v>
                </c:pt>
                <c:pt idx="303">
                  <c:v>1.0879379936563599E-4</c:v>
                </c:pt>
                <c:pt idx="304">
                  <c:v>1.13847147932131E-4</c:v>
                </c:pt>
                <c:pt idx="305">
                  <c:v>1.18900496498625E-4</c:v>
                </c:pt>
                <c:pt idx="306">
                  <c:v>1.2395384506512001E-4</c:v>
                </c:pt>
                <c:pt idx="307">
                  <c:v>1.2900719363161399E-4</c:v>
                </c:pt>
                <c:pt idx="308">
                  <c:v>1.34060542198108E-4</c:v>
                </c:pt>
                <c:pt idx="309">
                  <c:v>1.3911389076460301E-4</c:v>
                </c:pt>
                <c:pt idx="310">
                  <c:v>1.4416723933109699E-4</c:v>
                </c:pt>
                <c:pt idx="311">
                  <c:v>1.49220587897592E-4</c:v>
                </c:pt>
                <c:pt idx="312">
                  <c:v>1.5427393646408601E-4</c:v>
                </c:pt>
                <c:pt idx="313">
                  <c:v>1.5932728503058099E-4</c:v>
                </c:pt>
                <c:pt idx="314">
                  <c:v>1.64380633597075E-4</c:v>
                </c:pt>
                <c:pt idx="315">
                  <c:v>1.6943398216356901E-4</c:v>
                </c:pt>
                <c:pt idx="316">
                  <c:v>1.7448733073006399E-4</c:v>
                </c:pt>
                <c:pt idx="317">
                  <c:v>1.79540679296558E-4</c:v>
                </c:pt>
                <c:pt idx="318">
                  <c:v>1.8459402786305301E-4</c:v>
                </c:pt>
                <c:pt idx="319">
                  <c:v>1.8964737642954699E-4</c:v>
                </c:pt>
                <c:pt idx="320">
                  <c:v>1.94700724996042E-4</c:v>
                </c:pt>
                <c:pt idx="321">
                  <c:v>1.9975407356253601E-4</c:v>
                </c:pt>
                <c:pt idx="322">
                  <c:v>2.0480742212902999E-4</c:v>
                </c:pt>
                <c:pt idx="323">
                  <c:v>2.09860770695525E-4</c:v>
                </c:pt>
                <c:pt idx="324">
                  <c:v>2.1491411926201901E-4</c:v>
                </c:pt>
                <c:pt idx="325">
                  <c:v>2.19967467828514E-4</c:v>
                </c:pt>
                <c:pt idx="326">
                  <c:v>2.25020816395008E-4</c:v>
                </c:pt>
                <c:pt idx="327">
                  <c:v>2.3007416496150201E-4</c:v>
                </c:pt>
                <c:pt idx="328">
                  <c:v>2.35127513527997E-4</c:v>
                </c:pt>
                <c:pt idx="329">
                  <c:v>2.40180862094491E-4</c:v>
                </c:pt>
                <c:pt idx="330">
                  <c:v>2.4523421066098599E-4</c:v>
                </c:pt>
                <c:pt idx="331">
                  <c:v>2.5028755922748E-4</c:v>
                </c:pt>
                <c:pt idx="332">
                  <c:v>2.5534090779397498E-4</c:v>
                </c:pt>
                <c:pt idx="333">
                  <c:v>2.6039425636046899E-4</c:v>
                </c:pt>
                <c:pt idx="334">
                  <c:v>2.6544760492696299E-4</c:v>
                </c:pt>
                <c:pt idx="335">
                  <c:v>2.7050095349345798E-4</c:v>
                </c:pt>
                <c:pt idx="336">
                  <c:v>2.7555430205995199E-4</c:v>
                </c:pt>
                <c:pt idx="337">
                  <c:v>2.8060765062644702E-4</c:v>
                </c:pt>
                <c:pt idx="338">
                  <c:v>2.8566099919294098E-4</c:v>
                </c:pt>
                <c:pt idx="339">
                  <c:v>2.9071434775943602E-4</c:v>
                </c:pt>
                <c:pt idx="340">
                  <c:v>2.9576769632593002E-4</c:v>
                </c:pt>
                <c:pt idx="341">
                  <c:v>3.0082104489242501E-4</c:v>
                </c:pt>
                <c:pt idx="342">
                  <c:v>3.0587439345891902E-4</c:v>
                </c:pt>
                <c:pt idx="343">
                  <c:v>3.1092774202541302E-4</c:v>
                </c:pt>
                <c:pt idx="344">
                  <c:v>3.1598109059190801E-4</c:v>
                </c:pt>
                <c:pt idx="345">
                  <c:v>3.2103443915840202E-4</c:v>
                </c:pt>
                <c:pt idx="346">
                  <c:v>3.26087787724897E-4</c:v>
                </c:pt>
                <c:pt idx="347">
                  <c:v>3.3114113629139101E-4</c:v>
                </c:pt>
                <c:pt idx="348">
                  <c:v>3.3619448485788502E-4</c:v>
                </c:pt>
                <c:pt idx="349">
                  <c:v>3.4124783342438E-4</c:v>
                </c:pt>
                <c:pt idx="350">
                  <c:v>3.4630118199087401E-4</c:v>
                </c:pt>
                <c:pt idx="351">
                  <c:v>3.5135453055736802E-4</c:v>
                </c:pt>
                <c:pt idx="352">
                  <c:v>3.56407879123863E-4</c:v>
                </c:pt>
                <c:pt idx="353">
                  <c:v>3.6146122769035701E-4</c:v>
                </c:pt>
                <c:pt idx="354">
                  <c:v>3.6651457625685199E-4</c:v>
                </c:pt>
                <c:pt idx="355">
                  <c:v>3.71567924823346E-4</c:v>
                </c:pt>
                <c:pt idx="356">
                  <c:v>3.7662127338984098E-4</c:v>
                </c:pt>
                <c:pt idx="357">
                  <c:v>3.8167462195633499E-4</c:v>
                </c:pt>
                <c:pt idx="358">
                  <c:v>3.8672797052282997E-4</c:v>
                </c:pt>
                <c:pt idx="359">
                  <c:v>3.9178131908932398E-4</c:v>
                </c:pt>
                <c:pt idx="360">
                  <c:v>3.9683466765581902E-4</c:v>
                </c:pt>
                <c:pt idx="361">
                  <c:v>4.01888016222312E-4</c:v>
                </c:pt>
                <c:pt idx="362">
                  <c:v>4.0694136478880698E-4</c:v>
                </c:pt>
                <c:pt idx="363">
                  <c:v>4.1199471335530202E-4</c:v>
                </c:pt>
                <c:pt idx="364">
                  <c:v>4.1704806192179597E-4</c:v>
                </c:pt>
                <c:pt idx="365">
                  <c:v>4.2210141048829101E-4</c:v>
                </c:pt>
                <c:pt idx="366">
                  <c:v>4.2715475905478502E-4</c:v>
                </c:pt>
                <c:pt idx="367">
                  <c:v>4.3220810762127897E-4</c:v>
                </c:pt>
                <c:pt idx="368">
                  <c:v>4.3726145618777401E-4</c:v>
                </c:pt>
                <c:pt idx="369">
                  <c:v>4.4231480475426802E-4</c:v>
                </c:pt>
                <c:pt idx="370">
                  <c:v>4.4736815332076197E-4</c:v>
                </c:pt>
                <c:pt idx="371">
                  <c:v>4.5242150188725701E-4</c:v>
                </c:pt>
                <c:pt idx="372">
                  <c:v>4.5747485045375102E-4</c:v>
                </c:pt>
                <c:pt idx="373">
                  <c:v>4.62528199020246E-4</c:v>
                </c:pt>
                <c:pt idx="374">
                  <c:v>4.6758154758674001E-4</c:v>
                </c:pt>
                <c:pt idx="375">
                  <c:v>4.7263489615323402E-4</c:v>
                </c:pt>
                <c:pt idx="376">
                  <c:v>4.7768824471972797E-4</c:v>
                </c:pt>
                <c:pt idx="377">
                  <c:v>4.8274159328622198E-4</c:v>
                </c:pt>
                <c:pt idx="378">
                  <c:v>4.8779494185271702E-4</c:v>
                </c:pt>
                <c:pt idx="379">
                  <c:v>4.9284829041921097E-4</c:v>
                </c:pt>
                <c:pt idx="380">
                  <c:v>4.9790163898570498E-4</c:v>
                </c:pt>
                <c:pt idx="381">
                  <c:v>5.0295498755219996E-4</c:v>
                </c:pt>
                <c:pt idx="382">
                  <c:v>5.0800833611869397E-4</c:v>
                </c:pt>
                <c:pt idx="383">
                  <c:v>5.1306168468518798E-4</c:v>
                </c:pt>
                <c:pt idx="384">
                  <c:v>5.1811503325168199E-4</c:v>
                </c:pt>
                <c:pt idx="385">
                  <c:v>5.23168381818176E-4</c:v>
                </c:pt>
                <c:pt idx="386">
                  <c:v>5.2822173038467098E-4</c:v>
                </c:pt>
                <c:pt idx="387">
                  <c:v>5.3327507895116499E-4</c:v>
                </c:pt>
                <c:pt idx="388">
                  <c:v>5.38328427517659E-4</c:v>
                </c:pt>
                <c:pt idx="389">
                  <c:v>5.43381776084153E-4</c:v>
                </c:pt>
                <c:pt idx="390">
                  <c:v>5.4843512465064701E-4</c:v>
                </c:pt>
                <c:pt idx="391">
                  <c:v>5.53488473217142E-4</c:v>
                </c:pt>
                <c:pt idx="392">
                  <c:v>5.5854182178363503E-4</c:v>
                </c:pt>
                <c:pt idx="393">
                  <c:v>5.6359517035013001E-4</c:v>
                </c:pt>
                <c:pt idx="394">
                  <c:v>5.68648518916625E-4</c:v>
                </c:pt>
                <c:pt idx="395">
                  <c:v>5.7370186748311803E-4</c:v>
                </c:pt>
                <c:pt idx="396">
                  <c:v>5.7875521604961301E-4</c:v>
                </c:pt>
                <c:pt idx="397">
                  <c:v>5.8380856461610604E-4</c:v>
                </c:pt>
                <c:pt idx="398">
                  <c:v>5.8886191318260103E-4</c:v>
                </c:pt>
                <c:pt idx="399">
                  <c:v>5.9391526174909504E-4</c:v>
                </c:pt>
                <c:pt idx="400">
                  <c:v>5.9896861031559002E-4</c:v>
                </c:pt>
                <c:pt idx="401">
                  <c:v>6.0402195888208305E-4</c:v>
                </c:pt>
                <c:pt idx="402">
                  <c:v>6.0907530744857804E-4</c:v>
                </c:pt>
                <c:pt idx="403">
                  <c:v>6.1412865601507204E-4</c:v>
                </c:pt>
                <c:pt idx="404">
                  <c:v>6.1918200458156605E-4</c:v>
                </c:pt>
                <c:pt idx="405">
                  <c:v>6.2423535314805995E-4</c:v>
                </c:pt>
                <c:pt idx="406">
                  <c:v>6.2928870171455504E-4</c:v>
                </c:pt>
                <c:pt idx="407">
                  <c:v>6.3434205028104797E-4</c:v>
                </c:pt>
                <c:pt idx="408">
                  <c:v>6.3939539884754295E-4</c:v>
                </c:pt>
                <c:pt idx="409">
                  <c:v>6.4444874741403696E-4</c:v>
                </c:pt>
                <c:pt idx="410">
                  <c:v>6.4950209598053097E-4</c:v>
                </c:pt>
                <c:pt idx="411">
                  <c:v>6.5455544454702595E-4</c:v>
                </c:pt>
                <c:pt idx="412">
                  <c:v>6.5960879311351996E-4</c:v>
                </c:pt>
                <c:pt idx="413">
                  <c:v>6.6466214168001397E-4</c:v>
                </c:pt>
                <c:pt idx="414">
                  <c:v>6.6971549024650797E-4</c:v>
                </c:pt>
                <c:pt idx="415">
                  <c:v>6.7476883881300296E-4</c:v>
                </c:pt>
                <c:pt idx="416">
                  <c:v>6.7982218737949697E-4</c:v>
                </c:pt>
                <c:pt idx="417">
                  <c:v>6.8487553594599097E-4</c:v>
                </c:pt>
                <c:pt idx="418">
                  <c:v>6.8992888451248596E-4</c:v>
                </c:pt>
                <c:pt idx="419">
                  <c:v>6.9498223307897997E-4</c:v>
                </c:pt>
                <c:pt idx="420">
                  <c:v>7.0003558164547397E-4</c:v>
                </c:pt>
                <c:pt idx="421">
                  <c:v>7.0508893021196798E-4</c:v>
                </c:pt>
                <c:pt idx="422">
                  <c:v>7.1014227877846199E-4</c:v>
                </c:pt>
                <c:pt idx="423">
                  <c:v>7.15195627344956E-4</c:v>
                </c:pt>
                <c:pt idx="424">
                  <c:v>7.2024897591145001E-4</c:v>
                </c:pt>
                <c:pt idx="425">
                  <c:v>7.2530232447794499E-4</c:v>
                </c:pt>
                <c:pt idx="426">
                  <c:v>7.30355673044439E-4</c:v>
                </c:pt>
                <c:pt idx="427">
                  <c:v>7.3540902161093398E-4</c:v>
                </c:pt>
                <c:pt idx="428">
                  <c:v>7.4046237017742701E-4</c:v>
                </c:pt>
                <c:pt idx="429">
                  <c:v>7.4551571874392102E-4</c:v>
                </c:pt>
                <c:pt idx="430">
                  <c:v>7.5056906731041601E-4</c:v>
                </c:pt>
                <c:pt idx="431">
                  <c:v>7.5562241587691001E-4</c:v>
                </c:pt>
                <c:pt idx="432">
                  <c:v>7.6067576444340402E-4</c:v>
                </c:pt>
                <c:pt idx="433">
                  <c:v>7.6572911300989803E-4</c:v>
                </c:pt>
                <c:pt idx="434">
                  <c:v>7.7078246157639204E-4</c:v>
                </c:pt>
                <c:pt idx="435">
                  <c:v>7.7583581014288702E-4</c:v>
                </c:pt>
                <c:pt idx="436">
                  <c:v>7.8088915870938005E-4</c:v>
                </c:pt>
                <c:pt idx="437">
                  <c:v>7.8594250727587504E-4</c:v>
                </c:pt>
                <c:pt idx="438">
                  <c:v>7.9099585584236905E-4</c:v>
                </c:pt>
                <c:pt idx="439">
                  <c:v>7.9604920440886403E-4</c:v>
                </c:pt>
                <c:pt idx="440">
                  <c:v>8.0110255297535804E-4</c:v>
                </c:pt>
                <c:pt idx="441">
                  <c:v>8.0615590154185205E-4</c:v>
                </c:pt>
                <c:pt idx="442">
                  <c:v>8.1120925010834703E-4</c:v>
                </c:pt>
                <c:pt idx="443">
                  <c:v>8.1626259867484104E-4</c:v>
                </c:pt>
                <c:pt idx="444">
                  <c:v>8.2131594724133396E-4</c:v>
                </c:pt>
                <c:pt idx="445">
                  <c:v>8.2636929580782797E-4</c:v>
                </c:pt>
                <c:pt idx="446">
                  <c:v>8.3142264437432295E-4</c:v>
                </c:pt>
                <c:pt idx="447">
                  <c:v>8.3647599294081696E-4</c:v>
                </c:pt>
                <c:pt idx="448">
                  <c:v>8.4152934150731205E-4</c:v>
                </c:pt>
                <c:pt idx="449">
                  <c:v>8.4658269007380498E-4</c:v>
                </c:pt>
                <c:pt idx="450">
                  <c:v>8.5163603864029996E-4</c:v>
                </c:pt>
                <c:pt idx="451">
                  <c:v>8.5668938720679397E-4</c:v>
                </c:pt>
                <c:pt idx="452">
                  <c:v>8.6174273577328798E-4</c:v>
                </c:pt>
                <c:pt idx="453">
                  <c:v>8.6679608433978101E-4</c:v>
                </c:pt>
                <c:pt idx="454">
                  <c:v>8.7184943290627697E-4</c:v>
                </c:pt>
                <c:pt idx="455">
                  <c:v>8.7690278147277098E-4</c:v>
                </c:pt>
                <c:pt idx="456">
                  <c:v>8.8195613003926498E-4</c:v>
                </c:pt>
                <c:pt idx="457">
                  <c:v>8.8700947860575899E-4</c:v>
                </c:pt>
                <c:pt idx="458">
                  <c:v>8.9206282717225398E-4</c:v>
                </c:pt>
                <c:pt idx="459">
                  <c:v>8.9711617573874798E-4</c:v>
                </c:pt>
                <c:pt idx="460">
                  <c:v>9.0216952430524199E-4</c:v>
                </c:pt>
                <c:pt idx="461">
                  <c:v>9.07222872871736E-4</c:v>
                </c:pt>
                <c:pt idx="462">
                  <c:v>9.1227622143823001E-4</c:v>
                </c:pt>
                <c:pt idx="463">
                  <c:v>9.1732957000472402E-4</c:v>
                </c:pt>
                <c:pt idx="464">
                  <c:v>9.22382918571219E-4</c:v>
                </c:pt>
                <c:pt idx="465">
                  <c:v>9.2743626713771301E-4</c:v>
                </c:pt>
                <c:pt idx="466">
                  <c:v>9.3248961570420702E-4</c:v>
                </c:pt>
                <c:pt idx="467">
                  <c:v>9.37542964270702E-4</c:v>
                </c:pt>
                <c:pt idx="468">
                  <c:v>9.4259631283719601E-4</c:v>
                </c:pt>
                <c:pt idx="469">
                  <c:v>9.4764966140369002E-4</c:v>
                </c:pt>
                <c:pt idx="470">
                  <c:v>9.5270300997018402E-4</c:v>
                </c:pt>
                <c:pt idx="471">
                  <c:v>9.5775635853667901E-4</c:v>
                </c:pt>
                <c:pt idx="472">
                  <c:v>9.6280970710317204E-4</c:v>
                </c:pt>
                <c:pt idx="473">
                  <c:v>9.6786305566966702E-4</c:v>
                </c:pt>
                <c:pt idx="474">
                  <c:v>9.7291640423616103E-4</c:v>
                </c:pt>
                <c:pt idx="475">
                  <c:v>9.7796975280265591E-4</c:v>
                </c:pt>
                <c:pt idx="476">
                  <c:v>9.8302310136914894E-4</c:v>
                </c:pt>
                <c:pt idx="477">
                  <c:v>9.8807644993564306E-4</c:v>
                </c:pt>
                <c:pt idx="478">
                  <c:v>9.9312979850213804E-4</c:v>
                </c:pt>
                <c:pt idx="479">
                  <c:v>9.9818314706863194E-4</c:v>
                </c:pt>
                <c:pt idx="480">
                  <c:v>1.00323649563512E-3</c:v>
                </c:pt>
                <c:pt idx="481">
                  <c:v>1.00828984420162E-3</c:v>
                </c:pt>
                <c:pt idx="482">
                  <c:v>1.01334319276811E-3</c:v>
                </c:pt>
                <c:pt idx="483">
                  <c:v>1.0183965413345999E-3</c:v>
                </c:pt>
                <c:pt idx="484">
                  <c:v>1.0234498899010999E-3</c:v>
                </c:pt>
                <c:pt idx="485">
                  <c:v>1.0285032384675899E-3</c:v>
                </c:pt>
                <c:pt idx="486">
                  <c:v>1.0335565870340901E-3</c:v>
                </c:pt>
                <c:pt idx="487">
                  <c:v>1.0386099356005801E-3</c:v>
                </c:pt>
                <c:pt idx="488">
                  <c:v>1.0436632841670801E-3</c:v>
                </c:pt>
                <c:pt idx="489">
                  <c:v>1.0487166327335701E-3</c:v>
                </c:pt>
                <c:pt idx="490">
                  <c:v>1.0537699813000601E-3</c:v>
                </c:pt>
                <c:pt idx="491">
                  <c:v>1.05882332986656E-3</c:v>
                </c:pt>
                <c:pt idx="492">
                  <c:v>1.06387667843305E-3</c:v>
                </c:pt>
                <c:pt idx="493">
                  <c:v>1.06893002699955E-3</c:v>
                </c:pt>
                <c:pt idx="494">
                  <c:v>1.07398337556604E-3</c:v>
                </c:pt>
                <c:pt idx="495">
                  <c:v>1.07903672413253E-3</c:v>
                </c:pt>
                <c:pt idx="496">
                  <c:v>1.08409007269903E-3</c:v>
                </c:pt>
                <c:pt idx="497">
                  <c:v>1.08914342126552E-3</c:v>
                </c:pt>
                <c:pt idx="498">
                  <c:v>1.0941967698320199E-3</c:v>
                </c:pt>
                <c:pt idx="499">
                  <c:v>1.0992501183985099E-3</c:v>
                </c:pt>
                <c:pt idx="500">
                  <c:v>1.1043034669650099E-3</c:v>
                </c:pt>
                <c:pt idx="501">
                  <c:v>1.1093568155314999E-3</c:v>
                </c:pt>
                <c:pt idx="502">
                  <c:v>1.1144101640979899E-3</c:v>
                </c:pt>
                <c:pt idx="503">
                  <c:v>1.1194635126644901E-3</c:v>
                </c:pt>
                <c:pt idx="504">
                  <c:v>1.1245168612309801E-3</c:v>
                </c:pt>
                <c:pt idx="505">
                  <c:v>1.12957020979748E-3</c:v>
                </c:pt>
                <c:pt idx="506">
                  <c:v>1.13462355836397E-3</c:v>
                </c:pt>
                <c:pt idx="507">
                  <c:v>1.13967690693046E-3</c:v>
                </c:pt>
                <c:pt idx="508">
                  <c:v>1.14473025549696E-3</c:v>
                </c:pt>
                <c:pt idx="509">
                  <c:v>1.14978360406345E-3</c:v>
                </c:pt>
                <c:pt idx="510">
                  <c:v>1.15483695262995E-3</c:v>
                </c:pt>
                <c:pt idx="511">
                  <c:v>1.15989030119644E-3</c:v>
                </c:pt>
                <c:pt idx="512">
                  <c:v>1.1649436497629399E-3</c:v>
                </c:pt>
                <c:pt idx="513">
                  <c:v>1.1699969983294299E-3</c:v>
                </c:pt>
                <c:pt idx="514">
                  <c:v>1.1750503468959199E-3</c:v>
                </c:pt>
                <c:pt idx="515">
                  <c:v>1.1801036954624199E-3</c:v>
                </c:pt>
                <c:pt idx="516">
                  <c:v>1.1851570440289099E-3</c:v>
                </c:pt>
                <c:pt idx="517">
                  <c:v>1.1902103925954101E-3</c:v>
                </c:pt>
                <c:pt idx="518">
                  <c:v>1.1952637411619001E-3</c:v>
                </c:pt>
                <c:pt idx="519">
                  <c:v>1.2003170897284001E-3</c:v>
                </c:pt>
                <c:pt idx="520">
                  <c:v>1.2053704382948901E-3</c:v>
                </c:pt>
                <c:pt idx="521">
                  <c:v>1.2104237868613801E-3</c:v>
                </c:pt>
                <c:pt idx="522">
                  <c:v>1.21547713542788E-3</c:v>
                </c:pt>
                <c:pt idx="523">
                  <c:v>1.22053048399437E-3</c:v>
                </c:pt>
                <c:pt idx="524">
                  <c:v>1.22558383256087E-3</c:v>
                </c:pt>
                <c:pt idx="525">
                  <c:v>1.23063718112736E-3</c:v>
                </c:pt>
                <c:pt idx="526">
                  <c:v>1.23569052969386E-3</c:v>
                </c:pt>
                <c:pt idx="527">
                  <c:v>1.24074387826035E-3</c:v>
                </c:pt>
                <c:pt idx="528">
                  <c:v>1.24579722682684E-3</c:v>
                </c:pt>
                <c:pt idx="529">
                  <c:v>1.2508505753933399E-3</c:v>
                </c:pt>
                <c:pt idx="530">
                  <c:v>1.2559039239598299E-3</c:v>
                </c:pt>
                <c:pt idx="531">
                  <c:v>1.2609572725263299E-3</c:v>
                </c:pt>
                <c:pt idx="532">
                  <c:v>1.2660106210928201E-3</c:v>
                </c:pt>
                <c:pt idx="533">
                  <c:v>1.2710639696593101E-3</c:v>
                </c:pt>
                <c:pt idx="534">
                  <c:v>1.2761173182258101E-3</c:v>
                </c:pt>
                <c:pt idx="535">
                  <c:v>1.2811706667923001E-3</c:v>
                </c:pt>
                <c:pt idx="536">
                  <c:v>1.2862240153588E-3</c:v>
                </c:pt>
                <c:pt idx="537">
                  <c:v>1.29127736392529E-3</c:v>
                </c:pt>
                <c:pt idx="538">
                  <c:v>1.29633071249179E-3</c:v>
                </c:pt>
                <c:pt idx="539">
                  <c:v>1.30138406105828E-3</c:v>
                </c:pt>
                <c:pt idx="540">
                  <c:v>1.30643740962477E-3</c:v>
                </c:pt>
                <c:pt idx="541">
                  <c:v>1.31149075819127E-3</c:v>
                </c:pt>
                <c:pt idx="542">
                  <c:v>1.31654410675776E-3</c:v>
                </c:pt>
                <c:pt idx="543">
                  <c:v>1.3215974553242599E-3</c:v>
                </c:pt>
                <c:pt idx="544">
                  <c:v>1.3266508038907499E-3</c:v>
                </c:pt>
                <c:pt idx="545">
                  <c:v>1.3317041524572399E-3</c:v>
                </c:pt>
                <c:pt idx="546">
                  <c:v>1.3367575010237399E-3</c:v>
                </c:pt>
                <c:pt idx="547">
                  <c:v>1.3418108495902299E-3</c:v>
                </c:pt>
                <c:pt idx="548">
                  <c:v>1.3468641981567301E-3</c:v>
                </c:pt>
                <c:pt idx="549">
                  <c:v>1.3519175467232201E-3</c:v>
                </c:pt>
                <c:pt idx="550">
                  <c:v>1.3569708952897201E-3</c:v>
                </c:pt>
                <c:pt idx="551">
                  <c:v>1.3620242438562101E-3</c:v>
                </c:pt>
                <c:pt idx="552">
                  <c:v>1.3670775924227001E-3</c:v>
                </c:pt>
                <c:pt idx="553">
                  <c:v>1.3721309409892E-3</c:v>
                </c:pt>
                <c:pt idx="554">
                  <c:v>1.37718428955569E-3</c:v>
                </c:pt>
                <c:pt idx="555">
                  <c:v>1.38223763812219E-3</c:v>
                </c:pt>
                <c:pt idx="556">
                  <c:v>1.38729098668868E-3</c:v>
                </c:pt>
                <c:pt idx="557">
                  <c:v>1.39234433525518E-3</c:v>
                </c:pt>
                <c:pt idx="558">
                  <c:v>1.39739768382167E-3</c:v>
                </c:pt>
                <c:pt idx="559">
                  <c:v>1.40245103238816E-3</c:v>
                </c:pt>
                <c:pt idx="560">
                  <c:v>1.4075043809546599E-3</c:v>
                </c:pt>
                <c:pt idx="561">
                  <c:v>1.4125577295211499E-3</c:v>
                </c:pt>
                <c:pt idx="562">
                  <c:v>1.4176110780876501E-3</c:v>
                </c:pt>
                <c:pt idx="563">
                  <c:v>1.4226644266541401E-3</c:v>
                </c:pt>
                <c:pt idx="564">
                  <c:v>1.4277177752206401E-3</c:v>
                </c:pt>
                <c:pt idx="565">
                  <c:v>1.4327711237871301E-3</c:v>
                </c:pt>
                <c:pt idx="566">
                  <c:v>1.4378244723536201E-3</c:v>
                </c:pt>
                <c:pt idx="567">
                  <c:v>1.44287782092012E-3</c:v>
                </c:pt>
                <c:pt idx="568">
                  <c:v>1.44793116948661E-3</c:v>
                </c:pt>
                <c:pt idx="569">
                  <c:v>1.45298451805311E-3</c:v>
                </c:pt>
                <c:pt idx="570">
                  <c:v>1.4580378666196E-3</c:v>
                </c:pt>
                <c:pt idx="571">
                  <c:v>1.46309121518609E-3</c:v>
                </c:pt>
                <c:pt idx="572">
                  <c:v>1.46814456375259E-3</c:v>
                </c:pt>
                <c:pt idx="573">
                  <c:v>1.47319791231908E-3</c:v>
                </c:pt>
                <c:pt idx="574">
                  <c:v>1.4782512608855799E-3</c:v>
                </c:pt>
                <c:pt idx="575">
                  <c:v>1.4833046094520699E-3</c:v>
                </c:pt>
                <c:pt idx="576">
                  <c:v>1.4883579580185699E-3</c:v>
                </c:pt>
                <c:pt idx="577">
                  <c:v>1.4934113065850599E-3</c:v>
                </c:pt>
                <c:pt idx="578">
                  <c:v>1.4984646551515499E-3</c:v>
                </c:pt>
                <c:pt idx="579">
                  <c:v>1.5035180037180501E-3</c:v>
                </c:pt>
                <c:pt idx="580">
                  <c:v>1.5085713522845401E-3</c:v>
                </c:pt>
                <c:pt idx="581">
                  <c:v>1.5136247008510401E-3</c:v>
                </c:pt>
                <c:pt idx="582">
                  <c:v>1.51867804941753E-3</c:v>
                </c:pt>
                <c:pt idx="583">
                  <c:v>1.52373139798402E-3</c:v>
                </c:pt>
                <c:pt idx="584">
                  <c:v>1.52878474655052E-3</c:v>
                </c:pt>
                <c:pt idx="585">
                  <c:v>1.53383809511701E-3</c:v>
                </c:pt>
                <c:pt idx="586">
                  <c:v>1.53889144368351E-3</c:v>
                </c:pt>
                <c:pt idx="587">
                  <c:v>1.54394479225E-3</c:v>
                </c:pt>
                <c:pt idx="588">
                  <c:v>1.5489981408165E-3</c:v>
                </c:pt>
                <c:pt idx="589">
                  <c:v>1.5540514893829899E-3</c:v>
                </c:pt>
                <c:pt idx="590">
                  <c:v>1.5591048379494799E-3</c:v>
                </c:pt>
                <c:pt idx="591">
                  <c:v>1.5641581865159799E-3</c:v>
                </c:pt>
                <c:pt idx="592">
                  <c:v>1.5692115350824699E-3</c:v>
                </c:pt>
                <c:pt idx="593">
                  <c:v>1.5742648836489701E-3</c:v>
                </c:pt>
                <c:pt idx="594">
                  <c:v>1.5793182322154601E-3</c:v>
                </c:pt>
                <c:pt idx="595">
                  <c:v>1.5843715807819501E-3</c:v>
                </c:pt>
                <c:pt idx="596">
                  <c:v>1.5894249293484501E-3</c:v>
                </c:pt>
                <c:pt idx="597">
                  <c:v>1.5944782779149401E-3</c:v>
                </c:pt>
                <c:pt idx="598">
                  <c:v>1.59953162648144E-3</c:v>
                </c:pt>
                <c:pt idx="599">
                  <c:v>1.60458497504793E-3</c:v>
                </c:pt>
                <c:pt idx="600">
                  <c:v>1.60963832361443E-3</c:v>
                </c:pt>
                <c:pt idx="601">
                  <c:v>1.61469167218092E-3</c:v>
                </c:pt>
                <c:pt idx="602">
                  <c:v>1.61974502074742E-3</c:v>
                </c:pt>
                <c:pt idx="603">
                  <c:v>1.62479836931391E-3</c:v>
                </c:pt>
                <c:pt idx="604">
                  <c:v>1.6298517178804E-3</c:v>
                </c:pt>
                <c:pt idx="605">
                  <c:v>1.6349050664468999E-3</c:v>
                </c:pt>
                <c:pt idx="606">
                  <c:v>1.6399584150133899E-3</c:v>
                </c:pt>
                <c:pt idx="607">
                  <c:v>1.6450117635798899E-3</c:v>
                </c:pt>
                <c:pt idx="608">
                  <c:v>1.6500651121463799E-3</c:v>
                </c:pt>
                <c:pt idx="609">
                  <c:v>1.6551184607128701E-3</c:v>
                </c:pt>
                <c:pt idx="610">
                  <c:v>1.6601718092793701E-3</c:v>
                </c:pt>
                <c:pt idx="611">
                  <c:v>1.6652251578458601E-3</c:v>
                </c:pt>
                <c:pt idx="612">
                  <c:v>1.67027850641236E-3</c:v>
                </c:pt>
                <c:pt idx="613">
                  <c:v>1.67533185497885E-3</c:v>
                </c:pt>
                <c:pt idx="614">
                  <c:v>1.68038520354534E-3</c:v>
                </c:pt>
                <c:pt idx="615">
                  <c:v>1.68543855211184E-3</c:v>
                </c:pt>
                <c:pt idx="616">
                  <c:v>1.69049190067834E-3</c:v>
                </c:pt>
                <c:pt idx="617">
                  <c:v>1.69554524924483E-3</c:v>
                </c:pt>
                <c:pt idx="618">
                  <c:v>1.70059859781132E-3</c:v>
                </c:pt>
                <c:pt idx="619">
                  <c:v>1.7056519463778199E-3</c:v>
                </c:pt>
                <c:pt idx="620">
                  <c:v>1.7107052949443099E-3</c:v>
                </c:pt>
                <c:pt idx="621">
                  <c:v>1.7157586435108099E-3</c:v>
                </c:pt>
                <c:pt idx="622">
                  <c:v>1.7208119920772999E-3</c:v>
                </c:pt>
                <c:pt idx="623">
                  <c:v>1.7258653406437899E-3</c:v>
                </c:pt>
                <c:pt idx="624">
                  <c:v>1.7309186892102901E-3</c:v>
                </c:pt>
                <c:pt idx="625">
                  <c:v>1.7359720377767801E-3</c:v>
                </c:pt>
                <c:pt idx="626">
                  <c:v>1.7410253863432801E-3</c:v>
                </c:pt>
                <c:pt idx="627">
                  <c:v>1.7460787349097701E-3</c:v>
                </c:pt>
                <c:pt idx="628">
                  <c:v>1.75113208347627E-3</c:v>
                </c:pt>
                <c:pt idx="629">
                  <c:v>1.75618543204276E-3</c:v>
                </c:pt>
                <c:pt idx="630">
                  <c:v>1.76123878060925E-3</c:v>
                </c:pt>
                <c:pt idx="631">
                  <c:v>1.76629212917575E-3</c:v>
                </c:pt>
                <c:pt idx="632">
                  <c:v>1.77134547774224E-3</c:v>
                </c:pt>
                <c:pt idx="633">
                  <c:v>1.77639882630874E-3</c:v>
                </c:pt>
                <c:pt idx="634">
                  <c:v>1.78145217487523E-3</c:v>
                </c:pt>
                <c:pt idx="635">
                  <c:v>1.7865055234417299E-3</c:v>
                </c:pt>
                <c:pt idx="636">
                  <c:v>1.7915588720082199E-3</c:v>
                </c:pt>
                <c:pt idx="637">
                  <c:v>1.7966122205747099E-3</c:v>
                </c:pt>
                <c:pt idx="638">
                  <c:v>1.8016655691412099E-3</c:v>
                </c:pt>
                <c:pt idx="639">
                  <c:v>1.8067189177077001E-3</c:v>
                </c:pt>
                <c:pt idx="640">
                  <c:v>1.8117722662741901E-3</c:v>
                </c:pt>
                <c:pt idx="641">
                  <c:v>1.8168256148406901E-3</c:v>
                </c:pt>
                <c:pt idx="642">
                  <c:v>1.8218789634071801E-3</c:v>
                </c:pt>
                <c:pt idx="643">
                  <c:v>1.82693231197368E-3</c:v>
                </c:pt>
                <c:pt idx="644">
                  <c:v>1.83198566054017E-3</c:v>
                </c:pt>
                <c:pt idx="645">
                  <c:v>1.83703900910667E-3</c:v>
                </c:pt>
                <c:pt idx="646">
                  <c:v>1.84209235767316E-3</c:v>
                </c:pt>
                <c:pt idx="647">
                  <c:v>1.84714570623965E-3</c:v>
                </c:pt>
                <c:pt idx="648">
                  <c:v>1.85219905480615E-3</c:v>
                </c:pt>
                <c:pt idx="649">
                  <c:v>1.85725240337264E-3</c:v>
                </c:pt>
                <c:pt idx="650">
                  <c:v>1.8623057519391399E-3</c:v>
                </c:pt>
                <c:pt idx="651">
                  <c:v>1.8673591005056299E-3</c:v>
                </c:pt>
                <c:pt idx="652">
                  <c:v>1.8724124490721199E-3</c:v>
                </c:pt>
                <c:pt idx="653">
                  <c:v>1.8774657976386199E-3</c:v>
                </c:pt>
                <c:pt idx="654">
                  <c:v>1.8825191462051099E-3</c:v>
                </c:pt>
                <c:pt idx="655">
                  <c:v>1.8875724947716101E-3</c:v>
                </c:pt>
                <c:pt idx="656">
                  <c:v>1.8926258433381001E-3</c:v>
                </c:pt>
                <c:pt idx="657">
                  <c:v>1.8976791919046001E-3</c:v>
                </c:pt>
                <c:pt idx="658">
                  <c:v>1.9027325404710901E-3</c:v>
                </c:pt>
                <c:pt idx="659">
                  <c:v>1.90778588903758E-3</c:v>
                </c:pt>
                <c:pt idx="660">
                  <c:v>1.91283923760408E-3</c:v>
                </c:pt>
                <c:pt idx="661">
                  <c:v>1.91789258617057E-3</c:v>
                </c:pt>
                <c:pt idx="662">
                  <c:v>1.92294593473707E-3</c:v>
                </c:pt>
                <c:pt idx="663">
                  <c:v>1.92799928330356E-3</c:v>
                </c:pt>
                <c:pt idx="664">
                  <c:v>1.93305263187006E-3</c:v>
                </c:pt>
                <c:pt idx="665">
                  <c:v>1.93810598043655E-3</c:v>
                </c:pt>
                <c:pt idx="666">
                  <c:v>1.9431593290030499E-3</c:v>
                </c:pt>
                <c:pt idx="667">
                  <c:v>1.9482126775695399E-3</c:v>
                </c:pt>
                <c:pt idx="668">
                  <c:v>1.9532660261360299E-3</c:v>
                </c:pt>
                <c:pt idx="669">
                  <c:v>1.9583193747025299E-3</c:v>
                </c:pt>
                <c:pt idx="670">
                  <c:v>1.9633727232690199E-3</c:v>
                </c:pt>
                <c:pt idx="671">
                  <c:v>1.9684260718355199E-3</c:v>
                </c:pt>
                <c:pt idx="672">
                  <c:v>1.9734794204020099E-3</c:v>
                </c:pt>
                <c:pt idx="673">
                  <c:v>1.9785327689684998E-3</c:v>
                </c:pt>
                <c:pt idx="674">
                  <c:v>1.9835861175349998E-3</c:v>
                </c:pt>
                <c:pt idx="675">
                  <c:v>1.9886394661014898E-3</c:v>
                </c:pt>
                <c:pt idx="676">
                  <c:v>1.9936928146679898E-3</c:v>
                </c:pt>
                <c:pt idx="677">
                  <c:v>1.9987461632344802E-3</c:v>
                </c:pt>
                <c:pt idx="678">
                  <c:v>2.0037995118009702E-3</c:v>
                </c:pt>
                <c:pt idx="679">
                  <c:v>2.0088528603674702E-3</c:v>
                </c:pt>
                <c:pt idx="680">
                  <c:v>2.0139062089339602E-3</c:v>
                </c:pt>
                <c:pt idx="681">
                  <c:v>2.0189595575004602E-3</c:v>
                </c:pt>
                <c:pt idx="682">
                  <c:v>2.0240129060669501E-3</c:v>
                </c:pt>
                <c:pt idx="683">
                  <c:v>2.0290662546334501E-3</c:v>
                </c:pt>
                <c:pt idx="684">
                  <c:v>2.0341196031999401E-3</c:v>
                </c:pt>
                <c:pt idx="685">
                  <c:v>2.0391729517664401E-3</c:v>
                </c:pt>
                <c:pt idx="686">
                  <c:v>2.0442263003329301E-3</c:v>
                </c:pt>
                <c:pt idx="687">
                  <c:v>2.0492796488994201E-3</c:v>
                </c:pt>
                <c:pt idx="688">
                  <c:v>2.0543329974659201E-3</c:v>
                </c:pt>
                <c:pt idx="689">
                  <c:v>2.05938634603241E-3</c:v>
                </c:pt>
                <c:pt idx="690">
                  <c:v>2.06443969459891E-3</c:v>
                </c:pt>
                <c:pt idx="691">
                  <c:v>2.0694930431654E-3</c:v>
                </c:pt>
                <c:pt idx="692">
                  <c:v>2.07454639173189E-3</c:v>
                </c:pt>
                <c:pt idx="693">
                  <c:v>2.07959974029839E-3</c:v>
                </c:pt>
                <c:pt idx="694">
                  <c:v>2.08465308886488E-3</c:v>
                </c:pt>
                <c:pt idx="695">
                  <c:v>2.0897064374313799E-3</c:v>
                </c:pt>
                <c:pt idx="696">
                  <c:v>2.0947597859978699E-3</c:v>
                </c:pt>
                <c:pt idx="697">
                  <c:v>2.0998131345643599E-3</c:v>
                </c:pt>
                <c:pt idx="698">
                  <c:v>2.1048664831308599E-3</c:v>
                </c:pt>
                <c:pt idx="699">
                  <c:v>2.1099198316973499E-3</c:v>
                </c:pt>
                <c:pt idx="700">
                  <c:v>2.1149731802638499E-3</c:v>
                </c:pt>
                <c:pt idx="701">
                  <c:v>2.1200265288303399E-3</c:v>
                </c:pt>
                <c:pt idx="702">
                  <c:v>2.1250798773968398E-3</c:v>
                </c:pt>
                <c:pt idx="703">
                  <c:v>2.1301332259633298E-3</c:v>
                </c:pt>
                <c:pt idx="704">
                  <c:v>2.1351865745298298E-3</c:v>
                </c:pt>
                <c:pt idx="705">
                  <c:v>2.1402399230963198E-3</c:v>
                </c:pt>
                <c:pt idx="706">
                  <c:v>2.1452932716628098E-3</c:v>
                </c:pt>
                <c:pt idx="707">
                  <c:v>2.1503466202293102E-3</c:v>
                </c:pt>
                <c:pt idx="708">
                  <c:v>2.1553999687958002E-3</c:v>
                </c:pt>
                <c:pt idx="709">
                  <c:v>2.1604533173623002E-3</c:v>
                </c:pt>
                <c:pt idx="710">
                  <c:v>2.1655066659287902E-3</c:v>
                </c:pt>
                <c:pt idx="711">
                  <c:v>2.1705600144952802E-3</c:v>
                </c:pt>
                <c:pt idx="712">
                  <c:v>2.1756133630617801E-3</c:v>
                </c:pt>
                <c:pt idx="713">
                  <c:v>2.1806667116282701E-3</c:v>
                </c:pt>
                <c:pt idx="714">
                  <c:v>2.1857200601947701E-3</c:v>
                </c:pt>
                <c:pt idx="715">
                  <c:v>2.1907734087612601E-3</c:v>
                </c:pt>
                <c:pt idx="716">
                  <c:v>2.1958267573277501E-3</c:v>
                </c:pt>
                <c:pt idx="717">
                  <c:v>2.2008801058942501E-3</c:v>
                </c:pt>
                <c:pt idx="718">
                  <c:v>2.2059334544607401E-3</c:v>
                </c:pt>
                <c:pt idx="719">
                  <c:v>2.21098680302724E-3</c:v>
                </c:pt>
                <c:pt idx="720">
                  <c:v>2.21604015159373E-3</c:v>
                </c:pt>
                <c:pt idx="721">
                  <c:v>2.22109350016023E-3</c:v>
                </c:pt>
                <c:pt idx="722">
                  <c:v>2.22614684872672E-3</c:v>
                </c:pt>
                <c:pt idx="723">
                  <c:v>2.23120019729321E-3</c:v>
                </c:pt>
                <c:pt idx="724">
                  <c:v>2.23625354585971E-3</c:v>
                </c:pt>
                <c:pt idx="725">
                  <c:v>2.2413068944262E-3</c:v>
                </c:pt>
                <c:pt idx="726">
                  <c:v>2.2463602429926999E-3</c:v>
                </c:pt>
                <c:pt idx="727">
                  <c:v>2.2514135915591899E-3</c:v>
                </c:pt>
                <c:pt idx="728">
                  <c:v>2.2564669401256899E-3</c:v>
                </c:pt>
                <c:pt idx="729">
                  <c:v>2.2615202886921799E-3</c:v>
                </c:pt>
                <c:pt idx="730">
                  <c:v>2.2665736372586699E-3</c:v>
                </c:pt>
                <c:pt idx="731">
                  <c:v>2.2716269858251699E-3</c:v>
                </c:pt>
                <c:pt idx="732">
                  <c:v>2.2766803343916599E-3</c:v>
                </c:pt>
                <c:pt idx="733">
                  <c:v>2.2817336829581598E-3</c:v>
                </c:pt>
                <c:pt idx="734">
                  <c:v>2.2867870315246498E-3</c:v>
                </c:pt>
                <c:pt idx="735">
                  <c:v>2.2918403800911498E-3</c:v>
                </c:pt>
                <c:pt idx="736">
                  <c:v>2.2968937286576398E-3</c:v>
                </c:pt>
                <c:pt idx="737">
                  <c:v>2.3019470772241298E-3</c:v>
                </c:pt>
                <c:pt idx="738">
                  <c:v>2.3070004257906302E-3</c:v>
                </c:pt>
                <c:pt idx="739">
                  <c:v>2.3120537743571202E-3</c:v>
                </c:pt>
                <c:pt idx="740">
                  <c:v>2.3171071229236202E-3</c:v>
                </c:pt>
                <c:pt idx="741">
                  <c:v>2.3221604714901102E-3</c:v>
                </c:pt>
                <c:pt idx="742">
                  <c:v>2.3272138200566101E-3</c:v>
                </c:pt>
                <c:pt idx="743">
                  <c:v>2.3322671686231001E-3</c:v>
                </c:pt>
                <c:pt idx="744">
                  <c:v>2.3373205171895901E-3</c:v>
                </c:pt>
                <c:pt idx="745">
                  <c:v>2.3423738657560901E-3</c:v>
                </c:pt>
                <c:pt idx="746">
                  <c:v>2.3474272143225801E-3</c:v>
                </c:pt>
                <c:pt idx="747">
                  <c:v>2.3524805628890801E-3</c:v>
                </c:pt>
                <c:pt idx="748">
                  <c:v>2.3575339114555701E-3</c:v>
                </c:pt>
                <c:pt idx="749">
                  <c:v>2.3625872600220601E-3</c:v>
                </c:pt>
                <c:pt idx="750">
                  <c:v>2.36764060858856E-3</c:v>
                </c:pt>
                <c:pt idx="751">
                  <c:v>2.37269395715505E-3</c:v>
                </c:pt>
                <c:pt idx="752">
                  <c:v>2.37774730572155E-3</c:v>
                </c:pt>
                <c:pt idx="753">
                  <c:v>2.38280065428804E-3</c:v>
                </c:pt>
                <c:pt idx="754">
                  <c:v>2.38785400285453E-3</c:v>
                </c:pt>
                <c:pt idx="755">
                  <c:v>2.39290735142103E-3</c:v>
                </c:pt>
                <c:pt idx="756">
                  <c:v>2.39796069998752E-3</c:v>
                </c:pt>
                <c:pt idx="757">
                  <c:v>2.4030140485540199E-3</c:v>
                </c:pt>
                <c:pt idx="758">
                  <c:v>2.4080673971205099E-3</c:v>
                </c:pt>
                <c:pt idx="759">
                  <c:v>2.4131207456870099E-3</c:v>
                </c:pt>
                <c:pt idx="760">
                  <c:v>2.4181740942534999E-3</c:v>
                </c:pt>
                <c:pt idx="761">
                  <c:v>2.4232274428199899E-3</c:v>
                </c:pt>
                <c:pt idx="762">
                  <c:v>2.4282807913864899E-3</c:v>
                </c:pt>
                <c:pt idx="763">
                  <c:v>2.4333341399529799E-3</c:v>
                </c:pt>
                <c:pt idx="764">
                  <c:v>2.4383874885194798E-3</c:v>
                </c:pt>
                <c:pt idx="765">
                  <c:v>2.4434408370859698E-3</c:v>
                </c:pt>
                <c:pt idx="766">
                  <c:v>2.4484941856524698E-3</c:v>
                </c:pt>
                <c:pt idx="767">
                  <c:v>2.4535475342189598E-3</c:v>
                </c:pt>
                <c:pt idx="768">
                  <c:v>2.4586008827854498E-3</c:v>
                </c:pt>
                <c:pt idx="769">
                  <c:v>2.4636542313519502E-3</c:v>
                </c:pt>
                <c:pt idx="770">
                  <c:v>2.4687075799184402E-3</c:v>
                </c:pt>
                <c:pt idx="771">
                  <c:v>2.4737609284849402E-3</c:v>
                </c:pt>
                <c:pt idx="772">
                  <c:v>2.4788142770514302E-3</c:v>
                </c:pt>
                <c:pt idx="773">
                  <c:v>2.4838676256179202E-3</c:v>
                </c:pt>
                <c:pt idx="774">
                  <c:v>2.4889209741844201E-3</c:v>
                </c:pt>
                <c:pt idx="775">
                  <c:v>2.4939743227509101E-3</c:v>
                </c:pt>
                <c:pt idx="776">
                  <c:v>2.4990276713174101E-3</c:v>
                </c:pt>
                <c:pt idx="777">
                  <c:v>2.5040810198839001E-3</c:v>
                </c:pt>
                <c:pt idx="778">
                  <c:v>2.5091343684504001E-3</c:v>
                </c:pt>
                <c:pt idx="779">
                  <c:v>2.5141877170168901E-3</c:v>
                </c:pt>
                <c:pt idx="780">
                  <c:v>2.5192410655833801E-3</c:v>
                </c:pt>
                <c:pt idx="781">
                  <c:v>2.52429441414988E-3</c:v>
                </c:pt>
                <c:pt idx="782">
                  <c:v>2.52934776271637E-3</c:v>
                </c:pt>
                <c:pt idx="783">
                  <c:v>2.53440111128287E-3</c:v>
                </c:pt>
                <c:pt idx="784">
                  <c:v>2.53945445984936E-3</c:v>
                </c:pt>
                <c:pt idx="785">
                  <c:v>2.54450780841586E-3</c:v>
                </c:pt>
                <c:pt idx="786">
                  <c:v>2.54956115698235E-3</c:v>
                </c:pt>
                <c:pt idx="787">
                  <c:v>2.55461450554884E-3</c:v>
                </c:pt>
                <c:pt idx="788">
                  <c:v>2.5596678541153399E-3</c:v>
                </c:pt>
                <c:pt idx="789">
                  <c:v>2.5647212026818299E-3</c:v>
                </c:pt>
                <c:pt idx="790">
                  <c:v>2.5697745512483299E-3</c:v>
                </c:pt>
                <c:pt idx="791">
                  <c:v>2.5748278998148199E-3</c:v>
                </c:pt>
                <c:pt idx="792">
                  <c:v>2.5798812483813199E-3</c:v>
                </c:pt>
                <c:pt idx="793">
                  <c:v>2.5849345969478099E-3</c:v>
                </c:pt>
                <c:pt idx="794">
                  <c:v>2.5899879455142999E-3</c:v>
                </c:pt>
                <c:pt idx="795">
                  <c:v>2.5950412940807998E-3</c:v>
                </c:pt>
                <c:pt idx="796">
                  <c:v>2.6000946426472898E-3</c:v>
                </c:pt>
                <c:pt idx="797">
                  <c:v>2.6051479912137898E-3</c:v>
                </c:pt>
                <c:pt idx="798">
                  <c:v>2.6102013397802798E-3</c:v>
                </c:pt>
                <c:pt idx="799">
                  <c:v>2.6152546883467698E-3</c:v>
                </c:pt>
                <c:pt idx="800">
                  <c:v>2.6203080369132702E-3</c:v>
                </c:pt>
                <c:pt idx="801">
                  <c:v>2.6253613854797602E-3</c:v>
                </c:pt>
                <c:pt idx="802">
                  <c:v>2.6304147340462602E-3</c:v>
                </c:pt>
                <c:pt idx="803">
                  <c:v>2.6354680826127502E-3</c:v>
                </c:pt>
                <c:pt idx="804">
                  <c:v>2.6405214311792402E-3</c:v>
                </c:pt>
                <c:pt idx="805">
                  <c:v>2.6455747797457401E-3</c:v>
                </c:pt>
                <c:pt idx="806">
                  <c:v>2.6506281283122301E-3</c:v>
                </c:pt>
                <c:pt idx="807">
                  <c:v>2.6556814768787301E-3</c:v>
                </c:pt>
                <c:pt idx="808">
                  <c:v>2.6607348254452201E-3</c:v>
                </c:pt>
                <c:pt idx="809">
                  <c:v>2.6657881740117201E-3</c:v>
                </c:pt>
                <c:pt idx="810">
                  <c:v>2.6708415225782101E-3</c:v>
                </c:pt>
                <c:pt idx="811">
                  <c:v>2.67589487114471E-3</c:v>
                </c:pt>
                <c:pt idx="812">
                  <c:v>2.6809482197112E-3</c:v>
                </c:pt>
                <c:pt idx="813">
                  <c:v>2.68600156827769E-3</c:v>
                </c:pt>
                <c:pt idx="814">
                  <c:v>2.69105491684419E-3</c:v>
                </c:pt>
                <c:pt idx="815">
                  <c:v>2.69610826541068E-3</c:v>
                </c:pt>
                <c:pt idx="816">
                  <c:v>2.70116161397718E-3</c:v>
                </c:pt>
                <c:pt idx="817">
                  <c:v>2.70621496254367E-3</c:v>
                </c:pt>
                <c:pt idx="818">
                  <c:v>2.71126831111016E-3</c:v>
                </c:pt>
                <c:pt idx="819">
                  <c:v>2.7163216596766599E-3</c:v>
                </c:pt>
                <c:pt idx="820">
                  <c:v>2.7213750082431499E-3</c:v>
                </c:pt>
                <c:pt idx="821">
                  <c:v>2.7264283568096499E-3</c:v>
                </c:pt>
                <c:pt idx="822">
                  <c:v>2.7314817053761399E-3</c:v>
                </c:pt>
                <c:pt idx="823">
                  <c:v>2.7365350539426399E-3</c:v>
                </c:pt>
                <c:pt idx="824">
                  <c:v>2.7415884025091299E-3</c:v>
                </c:pt>
                <c:pt idx="825">
                  <c:v>2.7466417510756199E-3</c:v>
                </c:pt>
                <c:pt idx="826">
                  <c:v>2.7516950996421198E-3</c:v>
                </c:pt>
                <c:pt idx="827">
                  <c:v>2.7567484482086098E-3</c:v>
                </c:pt>
                <c:pt idx="828">
                  <c:v>2.7618017967751098E-3</c:v>
                </c:pt>
                <c:pt idx="829">
                  <c:v>2.7668551453415998E-3</c:v>
                </c:pt>
                <c:pt idx="830">
                  <c:v>2.7719084939081002E-3</c:v>
                </c:pt>
                <c:pt idx="831">
                  <c:v>2.7769618424745902E-3</c:v>
                </c:pt>
                <c:pt idx="832">
                  <c:v>2.7820151910410802E-3</c:v>
                </c:pt>
                <c:pt idx="833">
                  <c:v>2.7870685396075802E-3</c:v>
                </c:pt>
                <c:pt idx="834">
                  <c:v>2.7921218881740702E-3</c:v>
                </c:pt>
                <c:pt idx="835">
                  <c:v>2.7971752367405701E-3</c:v>
                </c:pt>
                <c:pt idx="836">
                  <c:v>2.8022285853070601E-3</c:v>
                </c:pt>
                <c:pt idx="837">
                  <c:v>2.8072819338735501E-3</c:v>
                </c:pt>
                <c:pt idx="838">
                  <c:v>2.8123352824400501E-3</c:v>
                </c:pt>
                <c:pt idx="839">
                  <c:v>2.8173886310065401E-3</c:v>
                </c:pt>
                <c:pt idx="840">
                  <c:v>2.8224419795730401E-3</c:v>
                </c:pt>
                <c:pt idx="841">
                  <c:v>2.8274953281395301E-3</c:v>
                </c:pt>
                <c:pt idx="842">
                  <c:v>2.83254867670603E-3</c:v>
                </c:pt>
                <c:pt idx="843">
                  <c:v>2.83760202527252E-3</c:v>
                </c:pt>
                <c:pt idx="844">
                  <c:v>2.84265537383901E-3</c:v>
                </c:pt>
                <c:pt idx="845">
                  <c:v>2.84770872240551E-3</c:v>
                </c:pt>
                <c:pt idx="846">
                  <c:v>2.852762070972E-3</c:v>
                </c:pt>
                <c:pt idx="847">
                  <c:v>2.8578154195385E-3</c:v>
                </c:pt>
                <c:pt idx="848">
                  <c:v>2.86286876810499E-3</c:v>
                </c:pt>
                <c:pt idx="849">
                  <c:v>2.8679221166714799E-3</c:v>
                </c:pt>
                <c:pt idx="850">
                  <c:v>2.8729754652379799E-3</c:v>
                </c:pt>
                <c:pt idx="851">
                  <c:v>2.8780288138044699E-3</c:v>
                </c:pt>
                <c:pt idx="852">
                  <c:v>2.8830821623709699E-3</c:v>
                </c:pt>
                <c:pt idx="853">
                  <c:v>2.8881355109374599E-3</c:v>
                </c:pt>
                <c:pt idx="854">
                  <c:v>2.8931888595039599E-3</c:v>
                </c:pt>
                <c:pt idx="855">
                  <c:v>2.8982422080704499E-3</c:v>
                </c:pt>
                <c:pt idx="856">
                  <c:v>2.9032955566369398E-3</c:v>
                </c:pt>
                <c:pt idx="857">
                  <c:v>2.9083489052034398E-3</c:v>
                </c:pt>
                <c:pt idx="858">
                  <c:v>2.9134022537699298E-3</c:v>
                </c:pt>
                <c:pt idx="859">
                  <c:v>2.9184556023364298E-3</c:v>
                </c:pt>
                <c:pt idx="860">
                  <c:v>2.9235089509029202E-3</c:v>
                </c:pt>
                <c:pt idx="861">
                  <c:v>2.9285622994694102E-3</c:v>
                </c:pt>
                <c:pt idx="862">
                  <c:v>2.9336156480359102E-3</c:v>
                </c:pt>
                <c:pt idx="863">
                  <c:v>2.9386689966024002E-3</c:v>
                </c:pt>
                <c:pt idx="864">
                  <c:v>2.9437223451689002E-3</c:v>
                </c:pt>
                <c:pt idx="865">
                  <c:v>2.9487756937353901E-3</c:v>
                </c:pt>
                <c:pt idx="866">
                  <c:v>2.9538290423018801E-3</c:v>
                </c:pt>
                <c:pt idx="867">
                  <c:v>2.9588823908683801E-3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DBBC-41A3-8230-56DCBAE39C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0334624"/>
        <c:axId val="640336592"/>
      </c:scatterChart>
      <c:valAx>
        <c:axId val="640334624"/>
        <c:scaling>
          <c:orientation val="minMax"/>
          <c:max val="0.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avg z [m]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0336592"/>
        <c:crosses val="autoZero"/>
        <c:crossBetween val="midCat"/>
      </c:valAx>
      <c:valAx>
        <c:axId val="640336592"/>
        <c:scaling>
          <c:orientation val="minMax"/>
          <c:max val="1.0000000000000002E-3"/>
          <c:min val="-3.0000000000000009E-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Avg y [mm]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0334624"/>
        <c:crosses val="autoZero"/>
        <c:crossBetween val="midCat"/>
        <c:dispUnits>
          <c:custUnit val="1.0000000000000002E-3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aseline="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8D32E-F77A-4A04-A053-42FB8FD65510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F496-39FF-4295-A1C9-3C2DA9F3C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55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8D32E-F77A-4A04-A053-42FB8FD65510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F496-39FF-4295-A1C9-3C2DA9F3C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1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8D32E-F77A-4A04-A053-42FB8FD65510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F496-39FF-4295-A1C9-3C2DA9F3C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9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8D32E-F77A-4A04-A053-42FB8FD65510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F496-39FF-4295-A1C9-3C2DA9F3C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14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8D32E-F77A-4A04-A053-42FB8FD65510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F496-39FF-4295-A1C9-3C2DA9F3C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233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8D32E-F77A-4A04-A053-42FB8FD65510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F496-39FF-4295-A1C9-3C2DA9F3C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79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8D32E-F77A-4A04-A053-42FB8FD65510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F496-39FF-4295-A1C9-3C2DA9F3C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439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8D32E-F77A-4A04-A053-42FB8FD65510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F496-39FF-4295-A1C9-3C2DA9F3C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99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8D32E-F77A-4A04-A053-42FB8FD65510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F496-39FF-4295-A1C9-3C2DA9F3C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20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8D32E-F77A-4A04-A053-42FB8FD65510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F496-39FF-4295-A1C9-3C2DA9F3C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36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8D32E-F77A-4A04-A053-42FB8FD65510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F496-39FF-4295-A1C9-3C2DA9F3C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5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8D32E-F77A-4A04-A053-42FB8FD65510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1F496-39FF-4295-A1C9-3C2DA9F3C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02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14” 200 kV gun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267325"/>
            <a:ext cx="9144000" cy="1655762"/>
          </a:xfrm>
        </p:spPr>
        <p:txBody>
          <a:bodyPr/>
          <a:lstStyle/>
          <a:p>
            <a:r>
              <a:rPr lang="en-US" dirty="0" smtClean="0"/>
              <a:t>Gabriel Palacios</a:t>
            </a:r>
          </a:p>
          <a:p>
            <a:r>
              <a:rPr lang="en-US" dirty="0" smtClean="0"/>
              <a:t>gabrielp@jlab.org</a:t>
            </a:r>
            <a:br>
              <a:rPr lang="en-US" dirty="0" smtClean="0"/>
            </a:br>
            <a:r>
              <a:rPr lang="en-US" dirty="0" smtClean="0"/>
              <a:t>07/23/2021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4000" y="361156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Exploring the anode location to cancel vertical kick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03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Started from the GTS model I’ve been using for all our simulations.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45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966" y="1058446"/>
            <a:ext cx="6352434" cy="55117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Model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8009669" y="1325563"/>
            <a:ext cx="334413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is the model with the so-called “CEBAF anode” and 6 cm cathode-anode gap.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 created a line between the photocathode surface and the anode, The line is on the </a:t>
            </a:r>
            <a:r>
              <a:rPr lang="en-US" dirty="0" err="1" smtClean="0"/>
              <a:t>x,y</a:t>
            </a:r>
            <a:r>
              <a:rPr lang="en-US" dirty="0" smtClean="0"/>
              <a:t> plane and runs from called “curve1”.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Material and settings are the same as before: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Closed boundaries everywhere except top and z &gt;0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Alumina for insulator and rubber for cable. </a:t>
            </a:r>
          </a:p>
        </p:txBody>
      </p:sp>
      <p:cxnSp>
        <p:nvCxnSpPr>
          <p:cNvPr id="21" name="Straight Arrow Connector 20"/>
          <p:cNvCxnSpPr>
            <a:stCxn id="22" idx="1"/>
          </p:cNvCxnSpPr>
          <p:nvPr/>
        </p:nvCxnSpPr>
        <p:spPr>
          <a:xfrm flipH="1">
            <a:off x="4172164" y="4350768"/>
            <a:ext cx="480864" cy="1463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4653028" y="4129536"/>
            <a:ext cx="1433447" cy="4424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Curve1 along z-axis</a:t>
            </a:r>
            <a:endParaRPr lang="en-US" sz="1200" dirty="0"/>
          </a:p>
        </p:txBody>
      </p:sp>
      <p:cxnSp>
        <p:nvCxnSpPr>
          <p:cNvPr id="28" name="Straight Arrow Connector 27"/>
          <p:cNvCxnSpPr>
            <a:stCxn id="29" idx="1"/>
          </p:cNvCxnSpPr>
          <p:nvPr/>
        </p:nvCxnSpPr>
        <p:spPr>
          <a:xfrm flipH="1">
            <a:off x="3752850" y="3453933"/>
            <a:ext cx="550372" cy="6756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4303222" y="3270126"/>
            <a:ext cx="1565650" cy="3676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Moveable anode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1997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Electrostatics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Imported the model to CST, then ran the CST EM studio with -200 kV at the cathode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19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Electrostatics</a:t>
            </a:r>
            <a:endParaRPr lang="en-US" b="1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753" y="1238250"/>
            <a:ext cx="5607677" cy="443865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1549" y="1238249"/>
            <a:ext cx="5634177" cy="43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08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smtClean="0"/>
              <a:t>I exported the field maps and use them as inputs in the GPT deck for the GTS gun with </a:t>
            </a:r>
            <a:r>
              <a:rPr lang="en-US" b="1" dirty="0" smtClean="0"/>
              <a:t>Dr. </a:t>
            </a:r>
            <a:r>
              <a:rPr lang="en-US" b="1" dirty="0" err="1" smtClean="0"/>
              <a:t>Sajini’s</a:t>
            </a:r>
            <a:r>
              <a:rPr lang="en-US" b="1" dirty="0" smtClean="0"/>
              <a:t> parameters</a:t>
            </a:r>
            <a:r>
              <a:rPr lang="en-US" dirty="0" smtClean="0"/>
              <a:t>, then obtained the dynamics and plotted the average position (of the particles) as a function of different positions of the anode along the y-axis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9481" y="404587"/>
            <a:ext cx="3848637" cy="322942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668143" y="988516"/>
            <a:ext cx="2057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US" dirty="0" err="1">
                <a:latin typeface="Calibri" panose="020F0502020204030204" pitchFamily="34" charset="0"/>
              </a:rPr>
              <a:t>Qbunch</a:t>
            </a:r>
            <a:r>
              <a:rPr lang="en-US" dirty="0">
                <a:latin typeface="Calibri" panose="020F0502020204030204" pitchFamily="34" charset="0"/>
              </a:rPr>
              <a:t> -1e-12</a:t>
            </a:r>
            <a:r>
              <a:rPr lang="en-US" dirty="0">
                <a:latin typeface="Symbol" panose="05050102010706020507" pitchFamily="18" charset="2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# C </a:t>
            </a:r>
            <a:endParaRPr lang="en-US" dirty="0">
              <a:latin typeface="Symbol" panose="05050102010706020507" pitchFamily="18" charset="2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err="1">
                <a:latin typeface="Calibri" panose="020F0502020204030204" pitchFamily="34" charset="0"/>
              </a:rPr>
              <a:t>XYrms</a:t>
            </a:r>
            <a:r>
              <a:rPr lang="en-US" dirty="0">
                <a:latin typeface="Calibri" panose="020F0502020204030204" pitchFamily="34" charset="0"/>
              </a:rPr>
              <a:t> 0.5e-3 # m 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Space charge off?  </a:t>
            </a:r>
          </a:p>
        </p:txBody>
      </p:sp>
    </p:spTree>
    <p:extLst>
      <p:ext uri="{BB962C8B-B14F-4D97-AF65-F5344CB8AC3E}">
        <p14:creationId xmlns:p14="http://schemas.microsoft.com/office/powerpoint/2010/main" val="343495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GPT: Average beam position</a:t>
            </a:r>
            <a:endParaRPr lang="en-US" b="1" dirty="0"/>
          </a:p>
        </p:txBody>
      </p:sp>
      <p:graphicFrame>
        <p:nvGraphicFramePr>
          <p:cNvPr id="30" name="Chart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7460311"/>
              </p:ext>
            </p:extLst>
          </p:nvPr>
        </p:nvGraphicFramePr>
        <p:xfrm>
          <a:off x="1378857" y="1047750"/>
          <a:ext cx="9434286" cy="476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482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GPT: Average beam position</a:t>
            </a:r>
            <a:endParaRPr lang="en-US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5006165"/>
              </p:ext>
            </p:extLst>
          </p:nvPr>
        </p:nvGraphicFramePr>
        <p:xfrm>
          <a:off x="1303383" y="1009650"/>
          <a:ext cx="9585234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856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22032</TotalTime>
  <Words>226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Theme</vt:lpstr>
      <vt:lpstr>14” 200 kV gun</vt:lpstr>
      <vt:lpstr>Models</vt:lpstr>
      <vt:lpstr>Model</vt:lpstr>
      <vt:lpstr>Electrostatics</vt:lpstr>
      <vt:lpstr>Electrostatics</vt:lpstr>
      <vt:lpstr>GPT</vt:lpstr>
      <vt:lpstr>GPT: Average beam position</vt:lpstr>
      <vt:lpstr>GPT: Average beam position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200kV guns T,sphere, mushroom, sphere long anode 9cm gap, sphere long anode 6cm gap, sphere short anode 6cm gap</dc:title>
  <dc:creator>Gabriel Palacios</dc:creator>
  <cp:lastModifiedBy>Gabriel Palacios-Serrano</cp:lastModifiedBy>
  <cp:revision>1418</cp:revision>
  <dcterms:created xsi:type="dcterms:W3CDTF">2017-02-10T20:50:16Z</dcterms:created>
  <dcterms:modified xsi:type="dcterms:W3CDTF">2021-07-26T19:16:13Z</dcterms:modified>
</cp:coreProperties>
</file>