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704"/>
  </p:normalViewPr>
  <p:slideViewPr>
    <p:cSldViewPr snapToGrid="0" snapToObjects="1">
      <p:cViewPr varScale="1">
        <p:scale>
          <a:sx n="144" d="100"/>
          <a:sy n="144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8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3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9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1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8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F97C-FAE7-AD4C-97A2-AE64CE8A183C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5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C57EF-7819-F846-8A62-15C3F9A0421C}"/>
              </a:ext>
            </a:extLst>
          </p:cNvPr>
          <p:cNvSpPr txBox="1"/>
          <p:nvPr/>
        </p:nvSpPr>
        <p:spPr>
          <a:xfrm>
            <a:off x="1916457" y="628449"/>
            <a:ext cx="5750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Beam induced background histograms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70002C1-DE74-D84B-8633-B65BD7890AFD}"/>
              </a:ext>
            </a:extLst>
          </p:cNvPr>
          <p:cNvSpPr/>
          <p:nvPr/>
        </p:nvSpPr>
        <p:spPr>
          <a:xfrm>
            <a:off x="1023256" y="1611086"/>
            <a:ext cx="1382486" cy="2775857"/>
          </a:xfrm>
          <a:prstGeom prst="roundRect">
            <a:avLst>
              <a:gd name="adj" fmla="val 47815"/>
            </a:avLst>
          </a:prstGeom>
          <a:noFill/>
          <a:ln w="50800" cap="rnd">
            <a:solidFill>
              <a:schemeClr val="accent1">
                <a:shade val="50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632110-4A08-C442-8280-DFC95313D725}"/>
              </a:ext>
            </a:extLst>
          </p:cNvPr>
          <p:cNvSpPr/>
          <p:nvPr/>
        </p:nvSpPr>
        <p:spPr>
          <a:xfrm>
            <a:off x="1199605" y="2220686"/>
            <a:ext cx="1034144" cy="7075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380A1B-7EC8-4842-8AE8-DA0CECEEDCCB}"/>
              </a:ext>
            </a:extLst>
          </p:cNvPr>
          <p:cNvSpPr txBox="1"/>
          <p:nvPr/>
        </p:nvSpPr>
        <p:spPr>
          <a:xfrm>
            <a:off x="2656114" y="2389805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Fiducial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39035B-1359-5049-A078-550FBECE6023}"/>
              </a:ext>
            </a:extLst>
          </p:cNvPr>
          <p:cNvSpPr txBox="1"/>
          <p:nvPr/>
        </p:nvSpPr>
        <p:spPr>
          <a:xfrm>
            <a:off x="2656114" y="3097376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EB1E6E-CCE0-9D4E-87BA-3FDD72979365}"/>
              </a:ext>
            </a:extLst>
          </p:cNvPr>
          <p:cNvSpPr/>
          <p:nvPr/>
        </p:nvSpPr>
        <p:spPr>
          <a:xfrm>
            <a:off x="2233749" y="2220686"/>
            <a:ext cx="152400" cy="7075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AC08E3-51D5-0C46-A7DC-C307C136FD4C}"/>
              </a:ext>
            </a:extLst>
          </p:cNvPr>
          <p:cNvSpPr/>
          <p:nvPr/>
        </p:nvSpPr>
        <p:spPr>
          <a:xfrm>
            <a:off x="1047205" y="2220685"/>
            <a:ext cx="152400" cy="7075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4202FC-5A65-C54D-8F00-1C38DA1988AF}"/>
              </a:ext>
            </a:extLst>
          </p:cNvPr>
          <p:cNvSpPr/>
          <p:nvPr/>
        </p:nvSpPr>
        <p:spPr>
          <a:xfrm>
            <a:off x="3951149" y="2503503"/>
            <a:ext cx="727324" cy="240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D2FE87-2A17-A640-912B-74CB984D1AAE}"/>
              </a:ext>
            </a:extLst>
          </p:cNvPr>
          <p:cNvSpPr/>
          <p:nvPr/>
        </p:nvSpPr>
        <p:spPr>
          <a:xfrm>
            <a:off x="3951149" y="3125374"/>
            <a:ext cx="727324" cy="2392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852871-8D33-134E-8F9B-FDC4C728504A}"/>
              </a:ext>
            </a:extLst>
          </p:cNvPr>
          <p:cNvSpPr txBox="1"/>
          <p:nvPr/>
        </p:nvSpPr>
        <p:spPr>
          <a:xfrm>
            <a:off x="1123405" y="5140364"/>
            <a:ext cx="7565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Spectra.</a:t>
            </a:r>
          </a:p>
          <a:p>
            <a:r>
              <a:rPr lang="en-US" dirty="0"/>
              <a:t>Time elapsed (seconds) between pressure drop (superheat) and bubble trigger.</a:t>
            </a:r>
          </a:p>
        </p:txBody>
      </p:sp>
    </p:spTree>
    <p:extLst>
      <p:ext uri="{BB962C8B-B14F-4D97-AF65-F5344CB8AC3E}">
        <p14:creationId xmlns:p14="http://schemas.microsoft.com/office/powerpoint/2010/main" val="304277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4904D6A-2F7E-F544-B259-049D31F0C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50" y="1231900"/>
            <a:ext cx="5854700" cy="4394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42484F-ACA8-874C-9CFE-B18802D6B8FF}"/>
              </a:ext>
            </a:extLst>
          </p:cNvPr>
          <p:cNvSpPr txBox="1"/>
          <p:nvPr/>
        </p:nvSpPr>
        <p:spPr>
          <a:xfrm>
            <a:off x="3231472" y="3950563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Fiducial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4FA7D-3E5F-3F43-8862-605E552F3026}"/>
              </a:ext>
            </a:extLst>
          </p:cNvPr>
          <p:cNvSpPr txBox="1"/>
          <p:nvPr/>
        </p:nvSpPr>
        <p:spPr>
          <a:xfrm>
            <a:off x="5558901" y="1812524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413324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3275AC-120E-8C45-B09A-10D6659D8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50" y="1231900"/>
            <a:ext cx="5854700" cy="4394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902BBF-1927-9943-9454-ED19FB7D9D56}"/>
              </a:ext>
            </a:extLst>
          </p:cNvPr>
          <p:cNvSpPr txBox="1"/>
          <p:nvPr/>
        </p:nvSpPr>
        <p:spPr>
          <a:xfrm>
            <a:off x="3231472" y="3950563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Fiducial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E5743-8A75-DF41-9421-759144287DEB}"/>
              </a:ext>
            </a:extLst>
          </p:cNvPr>
          <p:cNvSpPr txBox="1"/>
          <p:nvPr/>
        </p:nvSpPr>
        <p:spPr>
          <a:xfrm>
            <a:off x="5558901" y="1812524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71778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CBDD31-91B1-C44D-B4CF-8BFCD228F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50" y="1231900"/>
            <a:ext cx="5854700" cy="4394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37E19C-8A29-D644-9D90-9019E63AC47E}"/>
              </a:ext>
            </a:extLst>
          </p:cNvPr>
          <p:cNvSpPr txBox="1"/>
          <p:nvPr/>
        </p:nvSpPr>
        <p:spPr>
          <a:xfrm>
            <a:off x="3231472" y="3950563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Fiducial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5BEDF4-D6FE-0941-A32A-ABFB28B5526D}"/>
              </a:ext>
            </a:extLst>
          </p:cNvPr>
          <p:cNvSpPr txBox="1"/>
          <p:nvPr/>
        </p:nvSpPr>
        <p:spPr>
          <a:xfrm>
            <a:off x="5558901" y="1812524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49904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30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Ugalde, Claudio</dc:creator>
  <cp:lastModifiedBy>Ugalde, Claudio</cp:lastModifiedBy>
  <cp:revision>13</cp:revision>
  <dcterms:created xsi:type="dcterms:W3CDTF">2018-06-21T19:18:13Z</dcterms:created>
  <dcterms:modified xsi:type="dcterms:W3CDTF">2018-06-29T05:42:36Z</dcterms:modified>
</cp:coreProperties>
</file>