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3" r:id="rId3"/>
    <p:sldId id="283" r:id="rId4"/>
    <p:sldId id="284" r:id="rId5"/>
    <p:sldId id="281" r:id="rId6"/>
    <p:sldId id="282" r:id="rId7"/>
    <p:sldId id="28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007258E-0768-4A3D-8596-CD246D3E9702}">
          <p14:sldIdLst>
            <p14:sldId id="256"/>
            <p14:sldId id="273"/>
            <p14:sldId id="283"/>
            <p14:sldId id="284"/>
            <p14:sldId id="281"/>
            <p14:sldId id="282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7AC3"/>
    <a:srgbClr val="3B9E3B"/>
    <a:srgbClr val="D52223"/>
    <a:srgbClr val="1976B7"/>
    <a:srgbClr val="8C564B"/>
    <a:srgbClr val="7F7F7F"/>
    <a:srgbClr val="BCBD22"/>
    <a:srgbClr val="16B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32" autoAdjust="0"/>
  </p:normalViewPr>
  <p:slideViewPr>
    <p:cSldViewPr snapToGrid="0" showGuides="1">
      <p:cViewPr varScale="1">
        <p:scale>
          <a:sx n="83" d="100"/>
          <a:sy n="83" d="100"/>
        </p:scale>
        <p:origin x="33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6CAF9-73B2-4B6A-A564-0E59ADF67553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467B6-AC37-4006-81B3-B0AAF14F8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8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FD7-6437-4026-B219-618570C34E0E}" type="datetimeFigureOut">
              <a:rPr lang="es-MX" smtClean="0"/>
              <a:t>14/07/2023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42E2-22E7-4A8D-841B-9B857231459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2200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FD7-6437-4026-B219-618570C34E0E}" type="datetimeFigureOut">
              <a:rPr lang="es-MX" smtClean="0"/>
              <a:t>14/07/2023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42E2-22E7-4A8D-841B-9B857231459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431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FD7-6437-4026-B219-618570C34E0E}" type="datetimeFigureOut">
              <a:rPr lang="es-MX" smtClean="0"/>
              <a:t>14/07/2023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42E2-22E7-4A8D-841B-9B857231459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779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FD7-6437-4026-B219-618570C34E0E}" type="datetimeFigureOut">
              <a:rPr lang="es-MX" smtClean="0"/>
              <a:t>14/07/2023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42E2-22E7-4A8D-841B-9B857231459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691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FD7-6437-4026-B219-618570C34E0E}" type="datetimeFigureOut">
              <a:rPr lang="es-MX" smtClean="0"/>
              <a:t>14/07/2023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42E2-22E7-4A8D-841B-9B857231459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042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FD7-6437-4026-B219-618570C34E0E}" type="datetimeFigureOut">
              <a:rPr lang="es-MX" smtClean="0"/>
              <a:t>14/07/2023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42E2-22E7-4A8D-841B-9B857231459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907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FD7-6437-4026-B219-618570C34E0E}" type="datetimeFigureOut">
              <a:rPr lang="es-MX" smtClean="0"/>
              <a:t>14/07/2023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42E2-22E7-4A8D-841B-9B857231459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834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FD7-6437-4026-B219-618570C34E0E}" type="datetimeFigureOut">
              <a:rPr lang="es-MX" smtClean="0"/>
              <a:t>14/07/2023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42E2-22E7-4A8D-841B-9B857231459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002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FD7-6437-4026-B219-618570C34E0E}" type="datetimeFigureOut">
              <a:rPr lang="es-MX" smtClean="0"/>
              <a:t>14/07/2023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42E2-22E7-4A8D-841B-9B857231459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721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FD7-6437-4026-B219-618570C34E0E}" type="datetimeFigureOut">
              <a:rPr lang="es-MX" smtClean="0"/>
              <a:t>14/07/2023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42E2-22E7-4A8D-841B-9B857231459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5734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FD7-6437-4026-B219-618570C34E0E}" type="datetimeFigureOut">
              <a:rPr lang="es-MX" smtClean="0"/>
              <a:t>14/07/2023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42E2-22E7-4A8D-841B-9B857231459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552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BAFD7-6437-4026-B219-618570C34E0E}" type="datetimeFigureOut">
              <a:rPr lang="es-MX" smtClean="0"/>
              <a:t>14/07/2023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A42E2-22E7-4A8D-841B-9B857231459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141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 smtClean="0"/>
              <a:t>500 kV project update: reached 450 kV!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 smtClean="0"/>
              <a:t>04/17/2023</a:t>
            </a:r>
          </a:p>
          <a:p>
            <a:r>
              <a:rPr lang="en-US" noProof="0" dirty="0" smtClean="0"/>
              <a:t>gabrielp@jlab.org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591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>
          <a:xfrm>
            <a:off x="839788" y="1044331"/>
            <a:ext cx="5157787" cy="823912"/>
          </a:xfrm>
        </p:spPr>
        <p:txBody>
          <a:bodyPr/>
          <a:lstStyle/>
          <a:p>
            <a:r>
              <a:rPr lang="en-US" dirty="0" smtClean="0"/>
              <a:t>R30-3</a:t>
            </a:r>
            <a:endParaRPr lang="en-US" dirty="0"/>
          </a:p>
        </p:txBody>
      </p:sp>
      <p:pic>
        <p:nvPicPr>
          <p:cNvPr id="24" name="Content Placeholder 2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76009" y="2046914"/>
            <a:ext cx="3885346" cy="4600910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3"/>
          </p:nvPr>
        </p:nvSpPr>
        <p:spPr>
          <a:xfrm>
            <a:off x="6172200" y="1044331"/>
            <a:ext cx="5183188" cy="823912"/>
          </a:xfrm>
        </p:spPr>
        <p:txBody>
          <a:bodyPr/>
          <a:lstStyle/>
          <a:p>
            <a:r>
              <a:rPr lang="en-US" dirty="0" smtClean="0"/>
              <a:t>R30-4</a:t>
            </a:r>
            <a:endParaRPr lang="en-US" dirty="0"/>
          </a:p>
        </p:txBody>
      </p:sp>
      <p:pic>
        <p:nvPicPr>
          <p:cNvPr id="23" name="Content Placeholder 20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54099"/>
          <a:stretch/>
        </p:blipFill>
        <p:spPr>
          <a:xfrm>
            <a:off x="6848403" y="2048030"/>
            <a:ext cx="3830782" cy="459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Potentials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>
          <a:xfrm>
            <a:off x="839788" y="1044331"/>
            <a:ext cx="5157787" cy="823912"/>
          </a:xfrm>
        </p:spPr>
        <p:txBody>
          <a:bodyPr/>
          <a:lstStyle/>
          <a:p>
            <a:r>
              <a:rPr lang="en-US" dirty="0" smtClean="0"/>
              <a:t>R30-3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"/>
          </p:nvPr>
        </p:nvSpPr>
        <p:spPr>
          <a:xfrm>
            <a:off x="6172200" y="1044331"/>
            <a:ext cx="5183188" cy="823912"/>
          </a:xfrm>
        </p:spPr>
        <p:txBody>
          <a:bodyPr/>
          <a:lstStyle/>
          <a:p>
            <a:r>
              <a:rPr lang="en-US" dirty="0" smtClean="0"/>
              <a:t>R30-4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77056" y="2505075"/>
            <a:ext cx="4483250" cy="3684588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871836" y="2505075"/>
            <a:ext cx="3783915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4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field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>
          <a:xfrm>
            <a:off x="839788" y="1044331"/>
            <a:ext cx="5157787" cy="823912"/>
          </a:xfrm>
        </p:spPr>
        <p:txBody>
          <a:bodyPr/>
          <a:lstStyle/>
          <a:p>
            <a:r>
              <a:rPr lang="en-US" dirty="0" smtClean="0"/>
              <a:t>R30-3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"/>
          </p:nvPr>
        </p:nvSpPr>
        <p:spPr>
          <a:xfrm>
            <a:off x="6172200" y="1044331"/>
            <a:ext cx="5183188" cy="823912"/>
          </a:xfrm>
        </p:spPr>
        <p:txBody>
          <a:bodyPr/>
          <a:lstStyle/>
          <a:p>
            <a:r>
              <a:rPr lang="en-US" dirty="0" smtClean="0"/>
              <a:t>R30-4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24072"/>
          <a:stretch/>
        </p:blipFill>
        <p:spPr>
          <a:xfrm>
            <a:off x="413414" y="1870599"/>
            <a:ext cx="4563700" cy="4953540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43902"/>
          <a:stretch/>
        </p:blipFill>
        <p:spPr>
          <a:xfrm>
            <a:off x="6244394" y="1869865"/>
            <a:ext cx="5038800" cy="4955008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9597006" y="3749880"/>
            <a:ext cx="998289" cy="318782"/>
          </a:xfrm>
          <a:prstGeom prst="wedgeRoundRectCallout">
            <a:avLst>
              <a:gd name="adj1" fmla="val -25661"/>
              <a:gd name="adj2" fmla="val 10171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6.5 MV/m</a:t>
            </a:r>
            <a:endParaRPr lang="en-US" sz="15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9295002" y="5452845"/>
            <a:ext cx="998289" cy="318782"/>
          </a:xfrm>
          <a:prstGeom prst="wedgeRoundRectCallout">
            <a:avLst>
              <a:gd name="adj1" fmla="val -45829"/>
              <a:gd name="adj2" fmla="val -21933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4.7 MV/m</a:t>
            </a:r>
            <a:endParaRPr lang="en-US" sz="15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3023453" y="5771627"/>
            <a:ext cx="998289" cy="318782"/>
          </a:xfrm>
          <a:prstGeom prst="wedgeRoundRectCallout">
            <a:avLst>
              <a:gd name="adj1" fmla="val -45829"/>
              <a:gd name="adj2" fmla="val -21933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/>
              <a:t>5</a:t>
            </a:r>
            <a:r>
              <a:rPr lang="en-US" sz="1500" dirty="0" smtClean="0"/>
              <a:t>.7 MV/m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86512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Trajectories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R30-3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924719"/>
            <a:ext cx="5157787" cy="28453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R30-4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917713"/>
            <a:ext cx="5183188" cy="285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6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R30-3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R30-4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r="13855"/>
          <a:stretch/>
        </p:blipFill>
        <p:spPr>
          <a:xfrm>
            <a:off x="6097588" y="2505075"/>
            <a:ext cx="5719194" cy="3662444"/>
          </a:xfrm>
          <a:prstGeom prst="rect">
            <a:avLst/>
          </a:prstGeom>
        </p:spPr>
      </p:pic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13652"/>
          <a:stretch/>
        </p:blipFill>
        <p:spPr>
          <a:xfrm>
            <a:off x="135666" y="2474879"/>
            <a:ext cx="5861910" cy="3744980"/>
          </a:xfrm>
          <a:prstGeom prst="rect">
            <a:avLst/>
          </a:prstGeom>
        </p:spPr>
      </p:pic>
      <p:pic>
        <p:nvPicPr>
          <p:cNvPr id="17" name="Content Placeholder 15"/>
          <p:cNvPicPr>
            <a:picLocks noChangeAspect="1"/>
          </p:cNvPicPr>
          <p:nvPr/>
        </p:nvPicPr>
        <p:blipFill rotWithShape="1">
          <a:blip r:embed="rId3"/>
          <a:srcRect l="86336" t="7575" r="813" b="74056"/>
          <a:stretch/>
        </p:blipFill>
        <p:spPr>
          <a:xfrm>
            <a:off x="9160779" y="538736"/>
            <a:ext cx="1971411" cy="155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9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5780" y="1619883"/>
            <a:ext cx="5760440" cy="47628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3064" y="2306972"/>
            <a:ext cx="91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Overlap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11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2863</TotalTime>
  <Words>35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500 kV project update: reached 450 kV!</vt:lpstr>
      <vt:lpstr>Models</vt:lpstr>
      <vt:lpstr>Potentials</vt:lpstr>
      <vt:lpstr>Electric field</vt:lpstr>
      <vt:lpstr>Trajectories</vt:lpstr>
      <vt:lpstr>BPMs</vt:lpstr>
      <vt:lpstr>Extras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 Palacios-Serrano</dc:creator>
  <cp:lastModifiedBy>Gabriel Palacios-Serrano</cp:lastModifiedBy>
  <cp:revision>58</cp:revision>
  <dcterms:created xsi:type="dcterms:W3CDTF">2023-02-12T22:08:52Z</dcterms:created>
  <dcterms:modified xsi:type="dcterms:W3CDTF">2023-07-14T17:43:42Z</dcterms:modified>
</cp:coreProperties>
</file>