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59" r:id="rId4"/>
    <p:sldId id="261" r:id="rId5"/>
    <p:sldId id="260" r:id="rId6"/>
    <p:sldId id="256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6022"/>
    <p:restoredTop sz="94588"/>
  </p:normalViewPr>
  <p:slideViewPr>
    <p:cSldViewPr snapToGrid="0" snapToObjects="1">
      <p:cViewPr varScale="1">
        <p:scale>
          <a:sx n="141" d="100"/>
          <a:sy n="141" d="100"/>
        </p:scale>
        <p:origin x="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754E3-7C68-D741-A933-37396C4BD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7199B-5527-1449-8FC4-60E7FD1F4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CA194-5833-6448-BC74-BAF23831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9B0E-68BF-E44A-85FE-E89FD47DFF6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A20D8-03DE-F84B-8E64-33ADA3A4C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C6AF4-636A-324F-86C8-14D0905B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8CE9-0DFD-3B4D-9395-C24BFCD6C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0F66-8A27-3345-9AFD-E4E770F0F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7B03B-7308-2546-9AF3-08B41B841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7A660-CB51-3D45-99FE-47F05FEF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9B0E-68BF-E44A-85FE-E89FD47DFF6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D0A0C-428F-394D-9E64-72FB5231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AA5B4-1C96-7E42-9692-4CB2F951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8CE9-0DFD-3B4D-9395-C24BFCD6C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ED8F8-2DBB-DE4F-9052-7B1076F16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77B92-DC8A-134D-9216-028B18FE4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D8F05-1F6F-EF42-834E-BCC7F8A2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9B0E-68BF-E44A-85FE-E89FD47DFF6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27545-338F-8D45-B7DF-AE200155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A25B8-F99B-8744-92E1-7A8EBE915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8CE9-0DFD-3B4D-9395-C24BFCD6C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80A5-4316-194F-9526-51ACFC1C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6B7FF-1693-634D-8F34-4549D4C1D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14C45-D94B-4641-B715-548CEE3A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9B0E-68BF-E44A-85FE-E89FD47DFF6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D433F-FF09-CA4F-9ADC-536117574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2F1EE-7999-6A48-BB85-423B5662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8CE9-0DFD-3B4D-9395-C24BFCD6C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073E-4AF3-774B-ADE3-26E1643C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2FDFE-AC56-7F4A-9309-9B1448A51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F3B9E-141A-3345-B16C-ECAEAE607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9B0E-68BF-E44A-85FE-E89FD47DFF6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752AF-362B-694A-BD44-AF3D27B1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8BCB4-2089-1340-9FAA-36CC7163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8CE9-0DFD-3B4D-9395-C24BFCD6C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6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BECDC-BA29-3F47-8EDF-444155F9B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EB679-8ACF-2144-857F-90DC1CA58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C8474-2AA1-8D4E-A18A-09D4B6BD9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4ECA6-6151-1743-A037-DC0C8721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9B0E-68BF-E44A-85FE-E89FD47DFF6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E20DD-3D60-A040-AB58-ADB3A4240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F4A98-70FB-9241-B281-403DABD7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8CE9-0DFD-3B4D-9395-C24BFCD6C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D554-54AE-334D-A616-FCC6FFA0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28086-4B4C-134C-B75D-DF44050F8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9C931-D2B4-F14B-91CE-C26C9D578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2087F-E378-D648-8469-D19196663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083745-BF41-C846-8D41-8F46025A6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D29D6C-B581-874A-9D94-6AD99FC0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9B0E-68BF-E44A-85FE-E89FD47DFF6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FBDF6-A501-984D-B21F-F1A7CAA6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2740B9-B01E-294E-8FBA-AAB064C8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8CE9-0DFD-3B4D-9395-C24BFCD6C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38074-3889-9A4B-91BA-334B3D56A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71D1A8-86D9-3545-91AA-A8B08177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9B0E-68BF-E44A-85FE-E89FD47DFF6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05F94-5706-F64A-B825-B6E8EB228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E3AD2-5800-DE47-89D4-4B606D3E3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8CE9-0DFD-3B4D-9395-C24BFCD6C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0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D2B7B-DFB0-F147-BDD3-D70D1731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9B0E-68BF-E44A-85FE-E89FD47DFF6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6EE57-0AFE-C946-A3D4-A27DCB3F1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AC6D2-4D56-F643-9B4D-57BC3383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8CE9-0DFD-3B4D-9395-C24BFCD6C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2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61F5-B21D-154B-AFEB-9C3F4B15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E8D2E-BC19-DE48-9767-2C7065315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E7082-9EF8-1E4B-96F2-783A6525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2A5ED-0EB5-7142-BB09-F185F7B5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9B0E-68BF-E44A-85FE-E89FD47DFF6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8EB2A-AFDC-634C-BC64-52EF8981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4123E-B760-1344-A792-4AEB60EA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8CE9-0DFD-3B4D-9395-C24BFCD6C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9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1646-2DF6-D445-B9AF-B66F83465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30D882-047B-DC46-895A-FEFF95B6E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2E291-A809-B746-8F59-67DE3C457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C71CB-0612-3044-9216-13B79A9B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9B0E-68BF-E44A-85FE-E89FD47DFF6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C1362-F92E-8149-8D14-141DE2CC8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52A27-7575-7E42-8A62-4046E191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8CE9-0DFD-3B4D-9395-C24BFCD6C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1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FC6E41-1764-AB49-9CB1-4281A9D0B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B019B-9690-5C49-8F1A-44C408F5C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268A1-B42E-4B43-9CC6-4AAFD558C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9B0E-68BF-E44A-85FE-E89FD47DFF6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7300E-0E57-704F-B7D6-662411AD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ADFFF-4EFB-FB43-BA6D-A26E1588A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8CE9-0DFD-3B4D-9395-C24BFCD6C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2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CB1280-A926-3A4E-9600-B04CDB8E8B4C}"/>
              </a:ext>
            </a:extLst>
          </p:cNvPr>
          <p:cNvSpPr txBox="1"/>
          <p:nvPr/>
        </p:nvSpPr>
        <p:spPr>
          <a:xfrm>
            <a:off x="4226767" y="2155372"/>
            <a:ext cx="28123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Photos of Injector Solenoids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April 18 2019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4 in. is about 10 cm</a:t>
            </a:r>
          </a:p>
        </p:txBody>
      </p:sp>
    </p:spTree>
    <p:extLst>
      <p:ext uri="{BB962C8B-B14F-4D97-AF65-F5344CB8AC3E}">
        <p14:creationId xmlns:p14="http://schemas.microsoft.com/office/powerpoint/2010/main" val="97106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934438-94AC-7E4B-A4C2-6F7DE6E34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3F6F97-3BFB-AB49-A564-CD2EAAF0FAC6}"/>
              </a:ext>
            </a:extLst>
          </p:cNvPr>
          <p:cNvSpPr txBox="1"/>
          <p:nvPr/>
        </p:nvSpPr>
        <p:spPr>
          <a:xfrm>
            <a:off x="5751050" y="1464152"/>
            <a:ext cx="104067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MFH2I01</a:t>
            </a:r>
          </a:p>
        </p:txBody>
      </p:sp>
    </p:spTree>
    <p:extLst>
      <p:ext uri="{BB962C8B-B14F-4D97-AF65-F5344CB8AC3E}">
        <p14:creationId xmlns:p14="http://schemas.microsoft.com/office/powerpoint/2010/main" val="296591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B6D22-376A-674C-890E-6922BE051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C113E6-2756-3548-A25E-0FCA01BE44B7}"/>
              </a:ext>
            </a:extLst>
          </p:cNvPr>
          <p:cNvSpPr txBox="1"/>
          <p:nvPr/>
        </p:nvSpPr>
        <p:spPr>
          <a:xfrm>
            <a:off x="5135230" y="1389507"/>
            <a:ext cx="10214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MFB1I02</a:t>
            </a:r>
          </a:p>
        </p:txBody>
      </p:sp>
    </p:spTree>
    <p:extLst>
      <p:ext uri="{BB962C8B-B14F-4D97-AF65-F5344CB8AC3E}">
        <p14:creationId xmlns:p14="http://schemas.microsoft.com/office/powerpoint/2010/main" val="21308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48EB55-8535-7243-83A0-6CACEB3DF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A67F5A-ABC6-7F4F-9E3D-BB2F2C0F7223}"/>
              </a:ext>
            </a:extLst>
          </p:cNvPr>
          <p:cNvSpPr txBox="1"/>
          <p:nvPr/>
        </p:nvSpPr>
        <p:spPr>
          <a:xfrm>
            <a:off x="5144560" y="1305531"/>
            <a:ext cx="10498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MFQ0I01</a:t>
            </a:r>
          </a:p>
        </p:txBody>
      </p:sp>
    </p:spTree>
    <p:extLst>
      <p:ext uri="{BB962C8B-B14F-4D97-AF65-F5344CB8AC3E}">
        <p14:creationId xmlns:p14="http://schemas.microsoft.com/office/powerpoint/2010/main" val="395720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C9365-CB53-7A46-80C2-8D9BBCF97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8C4808-57DD-F14A-9D37-289F515FDEAE}"/>
              </a:ext>
            </a:extLst>
          </p:cNvPr>
          <p:cNvSpPr txBox="1"/>
          <p:nvPr/>
        </p:nvSpPr>
        <p:spPr>
          <a:xfrm>
            <a:off x="3864555" y="1109589"/>
            <a:ext cx="223144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MFA0I03 OR MFA0I05</a:t>
            </a:r>
          </a:p>
        </p:txBody>
      </p:sp>
    </p:spTree>
    <p:extLst>
      <p:ext uri="{BB962C8B-B14F-4D97-AF65-F5344CB8AC3E}">
        <p14:creationId xmlns:p14="http://schemas.microsoft.com/office/powerpoint/2010/main" val="92100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B59D07-7024-0F44-9D9C-1F8E11D9B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331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6D9FC-D32D-3D4D-93BB-5AAFA72F1DF5}"/>
              </a:ext>
            </a:extLst>
          </p:cNvPr>
          <p:cNvSpPr txBox="1"/>
          <p:nvPr/>
        </p:nvSpPr>
        <p:spPr>
          <a:xfrm>
            <a:off x="5377825" y="1090928"/>
            <a:ext cx="101649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MFA0I06</a:t>
            </a:r>
          </a:p>
        </p:txBody>
      </p:sp>
    </p:spTree>
    <p:extLst>
      <p:ext uri="{BB962C8B-B14F-4D97-AF65-F5344CB8AC3E}">
        <p14:creationId xmlns:p14="http://schemas.microsoft.com/office/powerpoint/2010/main" val="37266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A5B755-A648-C644-BEEE-8DC635AA3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25F3FC-AA70-A549-8B3C-C62502E41C14}"/>
              </a:ext>
            </a:extLst>
          </p:cNvPr>
          <p:cNvSpPr txBox="1"/>
          <p:nvPr/>
        </p:nvSpPr>
        <p:spPr>
          <a:xfrm>
            <a:off x="5872348" y="1632103"/>
            <a:ext cx="9941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MFL0I07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35432-3856-164B-8D2E-BBDEAAF58561}"/>
              </a:ext>
            </a:extLst>
          </p:cNvPr>
          <p:cNvSpPr txBox="1"/>
          <p:nvPr/>
        </p:nvSpPr>
        <p:spPr>
          <a:xfrm>
            <a:off x="4373231" y="4369083"/>
            <a:ext cx="10661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MFA1Dxx</a:t>
            </a:r>
          </a:p>
        </p:txBody>
      </p:sp>
    </p:spTree>
    <p:extLst>
      <p:ext uri="{BB962C8B-B14F-4D97-AF65-F5344CB8AC3E}">
        <p14:creationId xmlns:p14="http://schemas.microsoft.com/office/powerpoint/2010/main" val="4109800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</Words>
  <Application>Microsoft Macintosh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1</cp:revision>
  <dcterms:created xsi:type="dcterms:W3CDTF">2019-04-18T13:29:39Z</dcterms:created>
  <dcterms:modified xsi:type="dcterms:W3CDTF">2019-04-18T13:37:58Z</dcterms:modified>
</cp:coreProperties>
</file>