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78" r:id="rId3"/>
    <p:sldId id="977" r:id="rId4"/>
    <p:sldId id="971" r:id="rId5"/>
    <p:sldId id="972" r:id="rId6"/>
    <p:sldId id="940" r:id="rId7"/>
    <p:sldId id="973" r:id="rId8"/>
    <p:sldId id="941" r:id="rId9"/>
    <p:sldId id="974" r:id="rId10"/>
    <p:sldId id="942" r:id="rId11"/>
    <p:sldId id="975" r:id="rId12"/>
    <p:sldId id="979" r:id="rId13"/>
    <p:sldId id="980" r:id="rId14"/>
    <p:sldId id="981" r:id="rId15"/>
    <p:sldId id="982" r:id="rId16"/>
    <p:sldId id="983" r:id="rId17"/>
    <p:sldId id="984" r:id="rId18"/>
    <p:sldId id="944" r:id="rId19"/>
    <p:sldId id="951" r:id="rId20"/>
    <p:sldId id="952" r:id="rId21"/>
    <p:sldId id="950" r:id="rId22"/>
    <p:sldId id="946" r:id="rId23"/>
    <p:sldId id="666" r:id="rId24"/>
    <p:sldId id="953" r:id="rId25"/>
    <p:sldId id="674" r:id="rId26"/>
    <p:sldId id="954" r:id="rId27"/>
    <p:sldId id="955" r:id="rId28"/>
    <p:sldId id="956" r:id="rId29"/>
    <p:sldId id="957" r:id="rId30"/>
    <p:sldId id="958" r:id="rId31"/>
    <p:sldId id="959" r:id="rId32"/>
    <p:sldId id="960" r:id="rId33"/>
    <p:sldId id="961" r:id="rId34"/>
    <p:sldId id="962" r:id="rId35"/>
    <p:sldId id="963" r:id="rId36"/>
    <p:sldId id="964" r:id="rId37"/>
    <p:sldId id="965" r:id="rId38"/>
    <p:sldId id="966" r:id="rId39"/>
    <p:sldId id="967" r:id="rId40"/>
    <p:sldId id="968" r:id="rId41"/>
    <p:sldId id="969" r:id="rId42"/>
    <p:sldId id="97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F"/>
    <a:srgbClr val="ED7D31"/>
    <a:srgbClr val="A5A5A5"/>
    <a:srgbClr val="70AD47"/>
    <a:srgbClr val="4472C4"/>
    <a:srgbClr val="FFC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0%20kV%20p-gun\Excel\Particle%20Track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0%20kV%20p-gun\Excel\Particle%20Trackin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0%20kV%20p-gun\Excel\Particle%20Trackin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0%20kV%20p-gun\Excel\Particle%20Tracking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0%20kV%20p-gun\Excel\Particle%20Tracking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0%20kV%20p-gun\Excel\Particle%20Tracking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0%20kV%20p-gun\Excel\Particle%20Tracking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0%20kV%20p-gun\Excel\Particle%20Tracking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0%20kV%20p-gun\Excel\Particle%20Tracking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0%20kV%20p-gun\Excel\Particle%20Track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200%20kV%20gun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0%20kV%20p-gun\Excel\Particle%20Track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0%20kV%20p-gun\Excel\Particle%20Tracki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0%20kV%20p-gun\Excel\Particle%20Tracki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0%20kV%20p-gun\Excel\Particle%20Trackin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0%20kV%20p-gun\Excel\Particle%20Tracki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0%20kV%20p-gun\Excel\Particle%20Trackin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0%20kV%20p-gun\Excel\Particle%20Trackin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'y=0.002 m'!$A$1</c:f>
              <c:strCache>
                <c:ptCount val="1"/>
                <c:pt idx="0">
                  <c:v>T-cathode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BF-404D-8609-309E3ADA758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'y=0.002 m'!$A$2:$A$6</c:f>
              <c:numCache>
                <c:formatCode>General</c:formatCode>
                <c:ptCount val="5"/>
                <c:pt idx="0">
                  <c:v>6.4744635999999994E-2</c:v>
                </c:pt>
                <c:pt idx="1">
                  <c:v>6.4744778000000003E-2</c:v>
                </c:pt>
                <c:pt idx="2">
                  <c:v>7.4671574000000004E-2</c:v>
                </c:pt>
                <c:pt idx="3">
                  <c:v>8.5650756999999994E-2</c:v>
                </c:pt>
                <c:pt idx="4">
                  <c:v>0.90933322999999999</c:v>
                </c:pt>
              </c:numCache>
            </c:numRef>
          </c:xVal>
          <c:yVal>
            <c:numRef>
              <c:f>'y=0.002 m'!$B$2:$B$6</c:f>
              <c:numCache>
                <c:formatCode>General</c:formatCode>
                <c:ptCount val="5"/>
                <c:pt idx="0">
                  <c:v>2E-3</c:v>
                </c:pt>
                <c:pt idx="1">
                  <c:v>1.9999929999999998E-3</c:v>
                </c:pt>
                <c:pt idx="2">
                  <c:v>1.5441929999999999E-3</c:v>
                </c:pt>
                <c:pt idx="3">
                  <c:v>1.1499559999999999E-3</c:v>
                </c:pt>
                <c:pt idx="4">
                  <c:v>-2.0288737000000001E-2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8BF-404D-8609-309E3ADA758F}"/>
            </c:ext>
          </c:extLst>
        </c:ser>
        <c:ser>
          <c:idx val="2"/>
          <c:order val="1"/>
          <c:tx>
            <c:strRef>
              <c:f>'y=0.002 m'!$C$1</c:f>
              <c:strCache>
                <c:ptCount val="1"/>
                <c:pt idx="0">
                  <c:v>Big shield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BF-404D-8609-309E3ADA758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'y=0.002 m'!$C$2:$C$5</c:f>
              <c:numCache>
                <c:formatCode>General</c:formatCode>
                <c:ptCount val="4"/>
                <c:pt idx="0">
                  <c:v>6.4744635999999994E-2</c:v>
                </c:pt>
                <c:pt idx="1">
                  <c:v>6.4744778000000003E-2</c:v>
                </c:pt>
                <c:pt idx="2">
                  <c:v>7.7227734000000006E-2</c:v>
                </c:pt>
                <c:pt idx="3">
                  <c:v>0.79555659999999995</c:v>
                </c:pt>
              </c:numCache>
            </c:numRef>
          </c:xVal>
          <c:yVal>
            <c:numRef>
              <c:f>'y=0.002 m'!$D$2:$D$5</c:f>
              <c:numCache>
                <c:formatCode>General</c:formatCode>
                <c:ptCount val="4"/>
                <c:pt idx="0">
                  <c:v>2.0000001000000001E-3</c:v>
                </c:pt>
                <c:pt idx="1">
                  <c:v>1.9999926000000001E-3</c:v>
                </c:pt>
                <c:pt idx="2">
                  <c:v>1.3886661E-3</c:v>
                </c:pt>
                <c:pt idx="3">
                  <c:v>-3.0541413E-2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8BF-404D-8609-309E3ADA758F}"/>
            </c:ext>
          </c:extLst>
        </c:ser>
        <c:ser>
          <c:idx val="0"/>
          <c:order val="2"/>
          <c:tx>
            <c:strRef>
              <c:f>'y=0.002 m'!$E$1</c:f>
              <c:strCache>
                <c:ptCount val="1"/>
                <c:pt idx="0">
                  <c:v>Small shield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BF-404D-8609-309E3ADA758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'y=0.002 m'!$E$2:$E$6</c:f>
              <c:numCache>
                <c:formatCode>General</c:formatCode>
                <c:ptCount val="5"/>
                <c:pt idx="0">
                  <c:v>6.4744635999999994E-2</c:v>
                </c:pt>
                <c:pt idx="1">
                  <c:v>6.4744778000000003E-2</c:v>
                </c:pt>
                <c:pt idx="2">
                  <c:v>7.5135060000000004E-2</c:v>
                </c:pt>
                <c:pt idx="3">
                  <c:v>9.2625244999999995E-2</c:v>
                </c:pt>
                <c:pt idx="4">
                  <c:v>0.90933322999999999</c:v>
                </c:pt>
              </c:numCache>
            </c:numRef>
          </c:xVal>
          <c:yVal>
            <c:numRef>
              <c:f>'y=0.002 m'!$F$2:$F$6</c:f>
              <c:numCache>
                <c:formatCode>General</c:formatCode>
                <c:ptCount val="5"/>
                <c:pt idx="0">
                  <c:v>2.0000001000000001E-3</c:v>
                </c:pt>
                <c:pt idx="1">
                  <c:v>1.9999928999999998E-3</c:v>
                </c:pt>
                <c:pt idx="2">
                  <c:v>1.5143247000000001E-3</c:v>
                </c:pt>
                <c:pt idx="3">
                  <c:v>8.8169466E-4</c:v>
                </c:pt>
                <c:pt idx="4">
                  <c:v>-2.4343157000000001E-2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8BF-404D-8609-309E3ADA7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60976"/>
        <c:axId val="454857040"/>
      </c:scatterChart>
      <c:valAx>
        <c:axId val="454860976"/>
        <c:scaling>
          <c:orientation val="minMax"/>
          <c:max val="0.14000000000000001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along beamline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57040"/>
        <c:crosses val="autoZero"/>
        <c:crossBetween val="midCat"/>
        <c:majorUnit val="1.0000000000000002E-2"/>
      </c:valAx>
      <c:valAx>
        <c:axId val="454857040"/>
        <c:scaling>
          <c:orientation val="minMax"/>
          <c:max val="5.000000000000001E-3"/>
          <c:min val="-5.000000000000001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Vertical position 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60976"/>
        <c:crosses val="autoZero"/>
        <c:crossBetween val="midCat"/>
        <c:majorUnit val="1.0000000000000002E-3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'y=-0.002 m'!$A$1</c:f>
              <c:strCache>
                <c:ptCount val="1"/>
                <c:pt idx="0">
                  <c:v>T-cathode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4C-449F-A113-D38127CCD8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'y=-0.002 m'!$A$2:$A$16</c:f>
              <c:numCache>
                <c:formatCode>General</c:formatCode>
                <c:ptCount val="15"/>
                <c:pt idx="0">
                  <c:v>6.4744635999999994E-2</c:v>
                </c:pt>
                <c:pt idx="1">
                  <c:v>6.4744778000000003E-2</c:v>
                </c:pt>
                <c:pt idx="2">
                  <c:v>7.3266818999999997E-2</c:v>
                </c:pt>
                <c:pt idx="3">
                  <c:v>7.8658990999999998E-2</c:v>
                </c:pt>
                <c:pt idx="4">
                  <c:v>8.5193738000000005E-2</c:v>
                </c:pt>
                <c:pt idx="5">
                  <c:v>9.4969689999999995E-2</c:v>
                </c:pt>
                <c:pt idx="6">
                  <c:v>0.11611136</c:v>
                </c:pt>
                <c:pt idx="7">
                  <c:v>0.90933322999999999</c:v>
                </c:pt>
              </c:numCache>
            </c:numRef>
          </c:xVal>
          <c:yVal>
            <c:numRef>
              <c:f>'y=-0.002 m'!$B$2:$B$16</c:f>
              <c:numCache>
                <c:formatCode>General</c:formatCode>
                <c:ptCount val="15"/>
                <c:pt idx="0">
                  <c:v>-2.0000001000000001E-3</c:v>
                </c:pt>
                <c:pt idx="1">
                  <c:v>-1.9999938000000001E-3</c:v>
                </c:pt>
                <c:pt idx="2">
                  <c:v>-1.6561563000000001E-3</c:v>
                </c:pt>
                <c:pt idx="3">
                  <c:v>-1.4938504E-3</c:v>
                </c:pt>
                <c:pt idx="4">
                  <c:v>-1.3567739E-3</c:v>
                </c:pt>
                <c:pt idx="5">
                  <c:v>-1.2387291999999999E-3</c:v>
                </c:pt>
                <c:pt idx="6">
                  <c:v>-1.1780238999999999E-3</c:v>
                </c:pt>
                <c:pt idx="7">
                  <c:v>-6.1679118999999998E-3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FA-44D7-A7B2-84C93F01FDE4}"/>
            </c:ext>
          </c:extLst>
        </c:ser>
        <c:ser>
          <c:idx val="2"/>
          <c:order val="1"/>
          <c:tx>
            <c:strRef>
              <c:f>'y=-0.002 m'!$C$1</c:f>
              <c:strCache>
                <c:ptCount val="1"/>
                <c:pt idx="0">
                  <c:v>Big shield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4C-449F-A113-D38127CCD81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'y=-0.002 m'!$C$2:$C$14</c:f>
              <c:numCache>
                <c:formatCode>General</c:formatCode>
                <c:ptCount val="13"/>
                <c:pt idx="0">
                  <c:v>6.4744635999999994E-2</c:v>
                </c:pt>
                <c:pt idx="1">
                  <c:v>6.4744778000000003E-2</c:v>
                </c:pt>
                <c:pt idx="2">
                  <c:v>7.2780429999999993E-2</c:v>
                </c:pt>
                <c:pt idx="3">
                  <c:v>7.7240609000000002E-2</c:v>
                </c:pt>
                <c:pt idx="4">
                  <c:v>8.1915028000000001E-2</c:v>
                </c:pt>
                <c:pt idx="5">
                  <c:v>8.7743356999999994E-2</c:v>
                </c:pt>
                <c:pt idx="6">
                  <c:v>9.5422745000000003E-2</c:v>
                </c:pt>
                <c:pt idx="7">
                  <c:v>0.10797176999999999</c:v>
                </c:pt>
                <c:pt idx="8">
                  <c:v>0.13025443</c:v>
                </c:pt>
                <c:pt idx="9">
                  <c:v>0.90973324</c:v>
                </c:pt>
              </c:numCache>
            </c:numRef>
          </c:xVal>
          <c:yVal>
            <c:numRef>
              <c:f>'y=-0.002 m'!$D$2:$D$14</c:f>
              <c:numCache>
                <c:formatCode>General</c:formatCode>
                <c:ptCount val="13"/>
                <c:pt idx="0">
                  <c:v>-2.0000001000000001E-3</c:v>
                </c:pt>
                <c:pt idx="1">
                  <c:v>-1.9999942999999998E-3</c:v>
                </c:pt>
                <c:pt idx="2">
                  <c:v>-1.6990483E-3</c:v>
                </c:pt>
                <c:pt idx="3">
                  <c:v>-1.5785228E-3</c:v>
                </c:pt>
                <c:pt idx="4">
                  <c:v>-1.4946790000000001E-3</c:v>
                </c:pt>
                <c:pt idx="5">
                  <c:v>-1.44144E-3</c:v>
                </c:pt>
                <c:pt idx="6">
                  <c:v>-1.4398383E-3</c:v>
                </c:pt>
                <c:pt idx="7">
                  <c:v>-1.550261E-3</c:v>
                </c:pt>
                <c:pt idx="8">
                  <c:v>-1.9226561000000001E-3</c:v>
                </c:pt>
                <c:pt idx="9">
                  <c:v>-2.0387593999999998E-2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FA-44D7-A7B2-84C93F01FDE4}"/>
            </c:ext>
          </c:extLst>
        </c:ser>
        <c:ser>
          <c:idx val="0"/>
          <c:order val="2"/>
          <c:tx>
            <c:strRef>
              <c:f>'y=-0.002 m'!$E$1</c:f>
              <c:strCache>
                <c:ptCount val="1"/>
                <c:pt idx="0">
                  <c:v>Small shield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4C-449F-A113-D38127CCD81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'y=-0.002 m'!$E$2:$E$11</c:f>
              <c:numCache>
                <c:formatCode>General</c:formatCode>
                <c:ptCount val="10"/>
                <c:pt idx="0">
                  <c:v>6.4744635999999994E-2</c:v>
                </c:pt>
                <c:pt idx="1">
                  <c:v>6.4744778000000003E-2</c:v>
                </c:pt>
                <c:pt idx="2">
                  <c:v>7.3027178999999998E-2</c:v>
                </c:pt>
                <c:pt idx="3">
                  <c:v>7.8187265000000006E-2</c:v>
                </c:pt>
                <c:pt idx="4">
                  <c:v>8.4024510999999996E-2</c:v>
                </c:pt>
                <c:pt idx="5">
                  <c:v>9.2175207999999995E-2</c:v>
                </c:pt>
                <c:pt idx="6">
                  <c:v>0.10612225</c:v>
                </c:pt>
                <c:pt idx="7">
                  <c:v>0.13420844000000001</c:v>
                </c:pt>
                <c:pt idx="8">
                  <c:v>0.90933322999999999</c:v>
                </c:pt>
              </c:numCache>
            </c:numRef>
          </c:xVal>
          <c:yVal>
            <c:numRef>
              <c:f>'y=-0.002 m'!$F$2:$F$11</c:f>
              <c:numCache>
                <c:formatCode>General</c:formatCode>
                <c:ptCount val="10"/>
                <c:pt idx="0">
                  <c:v>-2.0000001000000001E-3</c:v>
                </c:pt>
                <c:pt idx="1">
                  <c:v>-1.9999938000000001E-3</c:v>
                </c:pt>
                <c:pt idx="2">
                  <c:v>-1.6714010999999999E-3</c:v>
                </c:pt>
                <c:pt idx="3">
                  <c:v>-1.5195409000000001E-3</c:v>
                </c:pt>
                <c:pt idx="4">
                  <c:v>-1.4011746E-3</c:v>
                </c:pt>
                <c:pt idx="5">
                  <c:v>-1.3078914E-3</c:v>
                </c:pt>
                <c:pt idx="6">
                  <c:v>-1.2744003000000001E-3</c:v>
                </c:pt>
                <c:pt idx="7">
                  <c:v>-1.4389795999999999E-3</c:v>
                </c:pt>
                <c:pt idx="8">
                  <c:v>-9.8988441999999996E-3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5FA-44D7-A7B2-84C93F01F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60976"/>
        <c:axId val="454857040"/>
      </c:scatterChart>
      <c:valAx>
        <c:axId val="454860976"/>
        <c:scaling>
          <c:orientation val="minMax"/>
          <c:max val="0.14000000000000001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along beamline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57040"/>
        <c:crosses val="autoZero"/>
        <c:crossBetween val="midCat"/>
      </c:valAx>
      <c:valAx>
        <c:axId val="454857040"/>
        <c:scaling>
          <c:orientation val="minMax"/>
          <c:max val="5.000000000000001E-3"/>
          <c:min val="-5.000000000000001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Vertical position 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60976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'y=-0.004 m'!$A$1</c:f>
              <c:strCache>
                <c:ptCount val="1"/>
                <c:pt idx="0">
                  <c:v>T-cathode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2D-4839-9588-84B12F68AB4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'y=-0.004 m'!$A$2:$A$16</c:f>
              <c:numCache>
                <c:formatCode>General</c:formatCode>
                <c:ptCount val="15"/>
                <c:pt idx="0">
                  <c:v>6.4744635999999994E-2</c:v>
                </c:pt>
                <c:pt idx="1">
                  <c:v>6.4744771000000007E-2</c:v>
                </c:pt>
                <c:pt idx="2">
                  <c:v>6.8960331E-2</c:v>
                </c:pt>
                <c:pt idx="3">
                  <c:v>7.1326747999999995E-2</c:v>
                </c:pt>
                <c:pt idx="4">
                  <c:v>7.3676466999999995E-2</c:v>
                </c:pt>
                <c:pt idx="5">
                  <c:v>7.6018243999999999E-2</c:v>
                </c:pt>
                <c:pt idx="6">
                  <c:v>7.8588172999999997E-2</c:v>
                </c:pt>
                <c:pt idx="7">
                  <c:v>8.1620290999999998E-2</c:v>
                </c:pt>
                <c:pt idx="8">
                  <c:v>8.5580260000000005E-2</c:v>
                </c:pt>
                <c:pt idx="9">
                  <c:v>9.0466469999999993E-2</c:v>
                </c:pt>
                <c:pt idx="10">
                  <c:v>9.7440489000000005E-2</c:v>
                </c:pt>
                <c:pt idx="11">
                  <c:v>0.10905477</c:v>
                </c:pt>
                <c:pt idx="12">
                  <c:v>0.12808824999999999</c:v>
                </c:pt>
                <c:pt idx="13">
                  <c:v>0.90933322999999999</c:v>
                </c:pt>
              </c:numCache>
            </c:numRef>
          </c:xVal>
          <c:yVal>
            <c:numRef>
              <c:f>'y=-0.004 m'!$B$2:$B$16</c:f>
              <c:numCache>
                <c:formatCode>General</c:formatCode>
                <c:ptCount val="15"/>
                <c:pt idx="0">
                  <c:v>-4.0000002000000002E-3</c:v>
                </c:pt>
                <c:pt idx="1">
                  <c:v>-3.9999848000000001E-3</c:v>
                </c:pt>
                <c:pt idx="2">
                  <c:v>-3.5502204999999999E-3</c:v>
                </c:pt>
                <c:pt idx="3">
                  <c:v>-3.3236905E-3</c:v>
                </c:pt>
                <c:pt idx="4">
                  <c:v>-3.1207823E-3</c:v>
                </c:pt>
                <c:pt idx="5">
                  <c:v>-2.9395656000000001E-3</c:v>
                </c:pt>
                <c:pt idx="6">
                  <c:v>-2.7634106000000002E-3</c:v>
                </c:pt>
                <c:pt idx="7">
                  <c:v>-2.5824681000000001E-3</c:v>
                </c:pt>
                <c:pt idx="8">
                  <c:v>-2.3816060000000001E-3</c:v>
                </c:pt>
                <c:pt idx="9">
                  <c:v>-2.1774952999999999E-3</c:v>
                </c:pt>
                <c:pt idx="10">
                  <c:v>-1.9476824E-3</c:v>
                </c:pt>
                <c:pt idx="11">
                  <c:v>-1.6688282000000001E-3</c:v>
                </c:pt>
                <c:pt idx="12">
                  <c:v>-1.3701427E-3</c:v>
                </c:pt>
                <c:pt idx="13">
                  <c:v>5.4933680000000002E-3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4B5-44EA-AB88-711B3926A9F2}"/>
            </c:ext>
          </c:extLst>
        </c:ser>
        <c:ser>
          <c:idx val="2"/>
          <c:order val="1"/>
          <c:tx>
            <c:strRef>
              <c:f>'y=-0.004 m'!$C$1</c:f>
              <c:strCache>
                <c:ptCount val="1"/>
                <c:pt idx="0">
                  <c:v>Big shield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2D-4839-9588-84B12F68AB4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'y=-0.004 m'!$C$2:$C$16</c:f>
              <c:numCache>
                <c:formatCode>General</c:formatCode>
                <c:ptCount val="15"/>
                <c:pt idx="0">
                  <c:v>6.4744635999999994E-2</c:v>
                </c:pt>
                <c:pt idx="1">
                  <c:v>6.4744771000000007E-2</c:v>
                </c:pt>
                <c:pt idx="2">
                  <c:v>6.8946524999999995E-2</c:v>
                </c:pt>
                <c:pt idx="3">
                  <c:v>7.1078069999999993E-2</c:v>
                </c:pt>
                <c:pt idx="4">
                  <c:v>7.3195070000000001E-2</c:v>
                </c:pt>
                <c:pt idx="5">
                  <c:v>7.5538947999999995E-2</c:v>
                </c:pt>
                <c:pt idx="6">
                  <c:v>7.7877261000000003E-2</c:v>
                </c:pt>
                <c:pt idx="7">
                  <c:v>8.0445074000000005E-2</c:v>
                </c:pt>
                <c:pt idx="8">
                  <c:v>8.3476111000000006E-2</c:v>
                </c:pt>
                <c:pt idx="9">
                  <c:v>8.7202667999999997E-2</c:v>
                </c:pt>
                <c:pt idx="10">
                  <c:v>9.1624014000000004E-2</c:v>
                </c:pt>
                <c:pt idx="11">
                  <c:v>9.7437255E-2</c:v>
                </c:pt>
                <c:pt idx="12">
                  <c:v>0.10603505000000001</c:v>
                </c:pt>
                <c:pt idx="13">
                  <c:v>0.12159336</c:v>
                </c:pt>
                <c:pt idx="14">
                  <c:v>0.90973324</c:v>
                </c:pt>
              </c:numCache>
            </c:numRef>
          </c:xVal>
          <c:yVal>
            <c:numRef>
              <c:f>'y=-0.004 m'!$D$2:$D$16</c:f>
              <c:numCache>
                <c:formatCode>General</c:formatCode>
                <c:ptCount val="15"/>
                <c:pt idx="0">
                  <c:v>-4.0000002000000002E-3</c:v>
                </c:pt>
                <c:pt idx="1">
                  <c:v>-3.9999857999999996E-3</c:v>
                </c:pt>
                <c:pt idx="2">
                  <c:v>-3.5628173999999999E-3</c:v>
                </c:pt>
                <c:pt idx="3">
                  <c:v>-3.3637608999999998E-3</c:v>
                </c:pt>
                <c:pt idx="4">
                  <c:v>-3.1851605E-3</c:v>
                </c:pt>
                <c:pt idx="5">
                  <c:v>-3.0090570999999999E-3</c:v>
                </c:pt>
                <c:pt idx="6">
                  <c:v>-2.8552983000000001E-3</c:v>
                </c:pt>
                <c:pt idx="7">
                  <c:v>-2.7095547000000001E-3</c:v>
                </c:pt>
                <c:pt idx="8">
                  <c:v>-2.5642375000000002E-3</c:v>
                </c:pt>
                <c:pt idx="9">
                  <c:v>-2.4187280999999998E-3</c:v>
                </c:pt>
                <c:pt idx="10">
                  <c:v>-2.2855387E-3</c:v>
                </c:pt>
                <c:pt idx="11">
                  <c:v>-2.1612006E-3</c:v>
                </c:pt>
                <c:pt idx="12">
                  <c:v>-2.0535599999999998E-3</c:v>
                </c:pt>
                <c:pt idx="13">
                  <c:v>-1.9959045999999999E-3</c:v>
                </c:pt>
                <c:pt idx="14">
                  <c:v>-8.2966089000000003E-3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4B5-44EA-AB88-711B3926A9F2}"/>
            </c:ext>
          </c:extLst>
        </c:ser>
        <c:ser>
          <c:idx val="0"/>
          <c:order val="2"/>
          <c:tx>
            <c:strRef>
              <c:f>'y=-0.004 m'!$E$1</c:f>
              <c:strCache>
                <c:ptCount val="1"/>
                <c:pt idx="0">
                  <c:v>Small shield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2D-4839-9588-84B12F68AB4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'y=-0.004 m'!$E$2:$E$15</c:f>
              <c:numCache>
                <c:formatCode>General</c:formatCode>
                <c:ptCount val="14"/>
                <c:pt idx="0">
                  <c:v>6.4744635999999994E-2</c:v>
                </c:pt>
                <c:pt idx="1">
                  <c:v>6.4744771000000007E-2</c:v>
                </c:pt>
                <c:pt idx="2">
                  <c:v>6.8956479000000001E-2</c:v>
                </c:pt>
                <c:pt idx="3">
                  <c:v>7.1087435000000004E-2</c:v>
                </c:pt>
                <c:pt idx="4">
                  <c:v>7.3438509999999999E-2</c:v>
                </c:pt>
                <c:pt idx="5">
                  <c:v>7.5781129000000003E-2</c:v>
                </c:pt>
                <c:pt idx="6">
                  <c:v>7.8351810999999993E-2</c:v>
                </c:pt>
                <c:pt idx="7">
                  <c:v>8.1384577E-2</c:v>
                </c:pt>
                <c:pt idx="8">
                  <c:v>8.5112423000000006E-2</c:v>
                </c:pt>
                <c:pt idx="9">
                  <c:v>8.9767008999999995E-2</c:v>
                </c:pt>
                <c:pt idx="10">
                  <c:v>9.6045062E-2</c:v>
                </c:pt>
                <c:pt idx="11">
                  <c:v>0.10557113</c:v>
                </c:pt>
                <c:pt idx="12">
                  <c:v>0.12298458</c:v>
                </c:pt>
                <c:pt idx="13">
                  <c:v>0.90933322999999999</c:v>
                </c:pt>
              </c:numCache>
            </c:numRef>
          </c:xVal>
          <c:yVal>
            <c:numRef>
              <c:f>'y=-0.004 m'!$F$2:$F$15</c:f>
              <c:numCache>
                <c:formatCode>General</c:formatCode>
                <c:ptCount val="14"/>
                <c:pt idx="0">
                  <c:v>-4.0000002000000002E-3</c:v>
                </c:pt>
                <c:pt idx="1">
                  <c:v>-3.9999848000000001E-3</c:v>
                </c:pt>
                <c:pt idx="2">
                  <c:v>-3.5534725E-3</c:v>
                </c:pt>
                <c:pt idx="3">
                  <c:v>-3.3499873000000001E-3</c:v>
                </c:pt>
                <c:pt idx="4">
                  <c:v>-3.1468544999999999E-3</c:v>
                </c:pt>
                <c:pt idx="5">
                  <c:v>-2.9659611000000001E-3</c:v>
                </c:pt>
                <c:pt idx="6">
                  <c:v>-2.7909507000000002E-3</c:v>
                </c:pt>
                <c:pt idx="7">
                  <c:v>-2.6125635000000002E-3</c:v>
                </c:pt>
                <c:pt idx="8">
                  <c:v>-2.4273894E-3</c:v>
                </c:pt>
                <c:pt idx="9">
                  <c:v>-2.2384842999999999E-3</c:v>
                </c:pt>
                <c:pt idx="10">
                  <c:v>-2.0402152999999998E-3</c:v>
                </c:pt>
                <c:pt idx="11">
                  <c:v>-1.8243600999999999E-3</c:v>
                </c:pt>
                <c:pt idx="12">
                  <c:v>-1.5810443999999999E-3</c:v>
                </c:pt>
                <c:pt idx="13">
                  <c:v>1.8872540000000001E-3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4B5-44EA-AB88-711B3926A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60976"/>
        <c:axId val="454857040"/>
      </c:scatterChart>
      <c:valAx>
        <c:axId val="454860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along beamline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57040"/>
        <c:crosses val="autoZero"/>
        <c:crossBetween val="midCat"/>
      </c:valAx>
      <c:valAx>
        <c:axId val="454857040"/>
        <c:scaling>
          <c:orientation val="minMax"/>
          <c:max val="1.0000000000000002E-2"/>
          <c:min val="-3.500000000000000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Beam vertical position 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60976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Small </a:t>
            </a:r>
            <a:r>
              <a:rPr lang="en-US" dirty="0" smtClean="0"/>
              <a:t>Shield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y= 4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80-4EE7-BCD5-D40E078E97FE}"/>
              </c:ext>
            </c:extLst>
          </c:dPt>
          <c:xVal>
            <c:numRef>
              <c:f>'BPM201'!$E$2</c:f>
              <c:numCache>
                <c:formatCode>0.00E+00</c:formatCode>
                <c:ptCount val="1"/>
                <c:pt idx="0">
                  <c:v>4.0255722E-7</c:v>
                </c:pt>
              </c:numCache>
            </c:numRef>
          </c:xVal>
          <c:yVal>
            <c:numRef>
              <c:f>'BPM201'!$F$2</c:f>
              <c:numCache>
                <c:formatCode>General</c:formatCode>
                <c:ptCount val="1"/>
                <c:pt idx="0">
                  <c:v>-1.2404761E-2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E80-4EE7-BCD5-D40E078E97FE}"/>
            </c:ext>
          </c:extLst>
        </c:ser>
        <c:ser>
          <c:idx val="1"/>
          <c:order val="1"/>
          <c:tx>
            <c:v>y= 2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'BPM201'!$E$3</c:f>
              <c:numCache>
                <c:formatCode>0.00E+00</c:formatCode>
                <c:ptCount val="1"/>
                <c:pt idx="0">
                  <c:v>4.0332167999999999E-7</c:v>
                </c:pt>
              </c:numCache>
            </c:numRef>
          </c:xVal>
          <c:yVal>
            <c:numRef>
              <c:f>'BPM201'!$F$3</c:f>
              <c:numCache>
                <c:formatCode>General</c:formatCode>
                <c:ptCount val="1"/>
                <c:pt idx="0">
                  <c:v>-8.4740492000000001E-3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E80-4EE7-BCD5-D40E078E97FE}"/>
            </c:ext>
          </c:extLst>
        </c:ser>
        <c:ser>
          <c:idx val="2"/>
          <c:order val="2"/>
          <c:tx>
            <c:v>y= 0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'BPM201'!$E$4</c:f>
              <c:numCache>
                <c:formatCode>0.00E+00</c:formatCode>
                <c:ptCount val="1"/>
                <c:pt idx="0">
                  <c:v>5.7883000000000003E-8</c:v>
                </c:pt>
              </c:numCache>
            </c:numRef>
          </c:xVal>
          <c:yVal>
            <c:numRef>
              <c:f>'BPM201'!$F$4</c:f>
              <c:numCache>
                <c:formatCode>General</c:formatCode>
                <c:ptCount val="1"/>
                <c:pt idx="0">
                  <c:v>-6.3750702000000001E-3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E80-4EE7-BCD5-D40E078E97FE}"/>
            </c:ext>
          </c:extLst>
        </c:ser>
        <c:ser>
          <c:idx val="3"/>
          <c:order val="3"/>
          <c:tx>
            <c:v>y= -2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'BPM201'!$E$5</c:f>
              <c:numCache>
                <c:formatCode>0.00E+00</c:formatCode>
                <c:ptCount val="1"/>
                <c:pt idx="0">
                  <c:v>-2.7848076999999998E-7</c:v>
                </c:pt>
              </c:numCache>
            </c:numRef>
          </c:xVal>
          <c:yVal>
            <c:numRef>
              <c:f>'BPM201'!$F$5</c:f>
              <c:numCache>
                <c:formatCode>General</c:formatCode>
                <c:ptCount val="1"/>
                <c:pt idx="0">
                  <c:v>-4.2795888000000002E-3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E80-4EE7-BCD5-D40E078E97FE}"/>
            </c:ext>
          </c:extLst>
        </c:ser>
        <c:ser>
          <c:idx val="4"/>
          <c:order val="4"/>
          <c:tx>
            <c:v>y= -4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'BPM201'!$E$6</c:f>
              <c:numCache>
                <c:formatCode>0.00E+00</c:formatCode>
                <c:ptCount val="1"/>
                <c:pt idx="0">
                  <c:v>-2.5158167E-7</c:v>
                </c:pt>
              </c:numCache>
            </c:numRef>
          </c:xVal>
          <c:yVal>
            <c:numRef>
              <c:f>'BPM201'!$F$6</c:f>
              <c:numCache>
                <c:formatCode>General</c:formatCode>
                <c:ptCount val="1"/>
                <c:pt idx="0">
                  <c:v>-3.5732667000000002E-4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E80-4EE7-BCD5-D40E078E9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60976"/>
        <c:axId val="454857040"/>
      </c:scatterChart>
      <c:valAx>
        <c:axId val="454860976"/>
        <c:scaling>
          <c:orientation val="minMax"/>
          <c:max val="1.0000000000000002E-2"/>
          <c:min val="-1.000000000000000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horizontal position </a:t>
                </a:r>
                <a:r>
                  <a:rPr lang="en-US" dirty="0" smtClean="0"/>
                  <a:t>[cm</a:t>
                </a:r>
                <a:r>
                  <a:rPr lang="en-US" dirty="0"/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57040"/>
        <c:crosses val="autoZero"/>
        <c:crossBetween val="midCat"/>
        <c:majorUnit val="1.0000000000000002E-2"/>
        <c:minorUnit val="1.0000000000000002E-2"/>
        <c:dispUnits>
          <c:custUnit val="1.0000000000000002E-2"/>
        </c:dispUnits>
      </c:valAx>
      <c:valAx>
        <c:axId val="454857040"/>
        <c:scaling>
          <c:orientation val="minMax"/>
          <c:max val="2.0000000000000004E-2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vertical position </a:t>
                </a:r>
                <a:r>
                  <a:rPr lang="en-US" dirty="0" smtClean="0"/>
                  <a:t>[cm</a:t>
                </a:r>
                <a:r>
                  <a:rPr lang="en-US" dirty="0"/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60976"/>
        <c:crosses val="autoZero"/>
        <c:crossBetween val="midCat"/>
        <c:majorUnit val="5.000000000000001E-3"/>
        <c:dispUnits>
          <c:custUnit val="1.0000000000000002E-2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Big Shield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y= 4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B8-425F-BBD3-6DD5EE7581E6}"/>
              </c:ext>
            </c:extLst>
          </c:dPt>
          <c:xVal>
            <c:numRef>
              <c:f>'BPM201'!$C$2</c:f>
              <c:numCache>
                <c:formatCode>0.00E+00</c:formatCode>
                <c:ptCount val="1"/>
                <c:pt idx="0">
                  <c:v>4.0294881000000002E-7</c:v>
                </c:pt>
              </c:numCache>
            </c:numRef>
          </c:xVal>
          <c:yVal>
            <c:numRef>
              <c:f>'BPM201'!$D$2</c:f>
              <c:numCache>
                <c:formatCode>General</c:formatCode>
                <c:ptCount val="1"/>
                <c:pt idx="0">
                  <c:v>-1.6719959999999999E-2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8B8-425F-BBD3-6DD5EE7581E6}"/>
            </c:ext>
          </c:extLst>
        </c:ser>
        <c:ser>
          <c:idx val="1"/>
          <c:order val="1"/>
          <c:tx>
            <c:v>y= 2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'BPM201'!$C$3</c:f>
              <c:numCache>
                <c:formatCode>0.00E+00</c:formatCode>
                <c:ptCount val="1"/>
                <c:pt idx="0">
                  <c:v>5.2130366000000003E-7</c:v>
                </c:pt>
              </c:numCache>
            </c:numRef>
          </c:xVal>
          <c:yVal>
            <c:numRef>
              <c:f>'BPM201'!$D$3</c:f>
              <c:numCache>
                <c:formatCode>General</c:formatCode>
                <c:ptCount val="1"/>
                <c:pt idx="0">
                  <c:v>-1.2710257000000001E-2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8B8-425F-BBD3-6DD5EE7581E6}"/>
            </c:ext>
          </c:extLst>
        </c:ser>
        <c:ser>
          <c:idx val="2"/>
          <c:order val="2"/>
          <c:tx>
            <c:v>y= 0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'BPM201'!$C$4</c:f>
              <c:numCache>
                <c:formatCode>0.00E+00</c:formatCode>
                <c:ptCount val="1"/>
                <c:pt idx="0">
                  <c:v>4.0479276000000002E-7</c:v>
                </c:pt>
              </c:numCache>
            </c:numRef>
          </c:xVal>
          <c:yVal>
            <c:numRef>
              <c:f>'BPM201'!$D$4</c:f>
              <c:numCache>
                <c:formatCode>General</c:formatCode>
                <c:ptCount val="1"/>
                <c:pt idx="0">
                  <c:v>-1.0450187E-2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8B8-425F-BBD3-6DD5EE7581E6}"/>
            </c:ext>
          </c:extLst>
        </c:ser>
        <c:ser>
          <c:idx val="3"/>
          <c:order val="3"/>
          <c:tx>
            <c:v>y= -2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'BPM201'!$C$5</c:f>
              <c:numCache>
                <c:formatCode>0.00E+00</c:formatCode>
                <c:ptCount val="1"/>
                <c:pt idx="0">
                  <c:v>2.8333212999999998E-7</c:v>
                </c:pt>
              </c:numCache>
            </c:numRef>
          </c:xVal>
          <c:yVal>
            <c:numRef>
              <c:f>'BPM201'!$D$5</c:f>
              <c:numCache>
                <c:formatCode>General</c:formatCode>
                <c:ptCount val="1"/>
                <c:pt idx="0">
                  <c:v>-8.1969256999999997E-3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8B8-425F-BBD3-6DD5EE7581E6}"/>
            </c:ext>
          </c:extLst>
        </c:ser>
        <c:ser>
          <c:idx val="4"/>
          <c:order val="4"/>
          <c:tx>
            <c:v>y= -4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'BPM201'!$C$6</c:f>
              <c:numCache>
                <c:formatCode>0.00E+00</c:formatCode>
                <c:ptCount val="1"/>
                <c:pt idx="0">
                  <c:v>1.6226289E-7</c:v>
                </c:pt>
              </c:numCache>
            </c:numRef>
          </c:xVal>
          <c:yVal>
            <c:numRef>
              <c:f>'BPM201'!$D$6</c:f>
              <c:numCache>
                <c:formatCode>General</c:formatCode>
                <c:ptCount val="1"/>
                <c:pt idx="0">
                  <c:v>-4.1480400000000004E-3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8B8-425F-BBD3-6DD5EE758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60976"/>
        <c:axId val="454857040"/>
      </c:scatterChart>
      <c:valAx>
        <c:axId val="454860976"/>
        <c:scaling>
          <c:orientation val="minMax"/>
          <c:max val="1.0000000000000002E-2"/>
          <c:min val="-1.000000000000000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horizontal position </a:t>
                </a:r>
                <a:r>
                  <a:rPr lang="en-US" dirty="0" smtClean="0"/>
                  <a:t>[cm</a:t>
                </a:r>
                <a:r>
                  <a:rPr lang="en-US" dirty="0"/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57040"/>
        <c:crosses val="autoZero"/>
        <c:crossBetween val="midCat"/>
        <c:majorUnit val="1.0000000000000002E-2"/>
        <c:minorUnit val="1.0000000000000002E-2"/>
        <c:dispUnits>
          <c:custUnit val="1.0000000000000002E-2"/>
        </c:dispUnits>
      </c:valAx>
      <c:valAx>
        <c:axId val="454857040"/>
        <c:scaling>
          <c:orientation val="minMax"/>
          <c:max val="2.0000000000000004E-2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vertical position </a:t>
                </a:r>
                <a:r>
                  <a:rPr lang="en-US" dirty="0" smtClean="0"/>
                  <a:t>[cm</a:t>
                </a:r>
                <a:r>
                  <a:rPr lang="en-US" dirty="0"/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60976"/>
        <c:crosses val="autoZero"/>
        <c:crossBetween val="midCat"/>
        <c:dispUnits>
          <c:custUnit val="1.0000000000000002E-2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T-cathode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y= 4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'BPM201'!$A$2</c:f>
              <c:numCache>
                <c:formatCode>0.00E+00</c:formatCode>
                <c:ptCount val="1"/>
                <c:pt idx="0">
                  <c:v>-8.3184807000000001E-7</c:v>
                </c:pt>
              </c:numCache>
            </c:numRef>
          </c:xVal>
          <c:yVal>
            <c:numRef>
              <c:f>'BPM201'!$B$2</c:f>
              <c:numCache>
                <c:formatCode>General</c:formatCode>
                <c:ptCount val="1"/>
                <c:pt idx="0">
                  <c:v>-1.0798004E-2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7F-4DC8-A603-4CB6D266BC59}"/>
            </c:ext>
          </c:extLst>
        </c:ser>
        <c:ser>
          <c:idx val="1"/>
          <c:order val="1"/>
          <c:tx>
            <c:v>y= 2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'BPM201'!$A$3</c:f>
              <c:numCache>
                <c:formatCode>0.00E+00</c:formatCode>
                <c:ptCount val="1"/>
                <c:pt idx="0">
                  <c:v>-8.2700227999999999E-7</c:v>
                </c:pt>
              </c:numCache>
            </c:numRef>
          </c:xVal>
          <c:yVal>
            <c:numRef>
              <c:f>'BPM201'!$B$3</c:f>
              <c:numCache>
                <c:formatCode>General</c:formatCode>
                <c:ptCount val="1"/>
                <c:pt idx="0">
                  <c:v>-6.9615273E-3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67F-4DC8-A603-4CB6D266BC59}"/>
            </c:ext>
          </c:extLst>
        </c:ser>
        <c:ser>
          <c:idx val="2"/>
          <c:order val="2"/>
          <c:tx>
            <c:v>y= 0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'BPM201'!$A$4</c:f>
              <c:numCache>
                <c:formatCode>0.00E+00</c:formatCode>
                <c:ptCount val="1"/>
                <c:pt idx="0">
                  <c:v>-8.1273265000000003E-7</c:v>
                </c:pt>
              </c:numCache>
            </c:numRef>
          </c:xVal>
          <c:yVal>
            <c:numRef>
              <c:f>'BPM201'!$B$4</c:f>
              <c:numCache>
                <c:formatCode>General</c:formatCode>
                <c:ptCount val="1"/>
                <c:pt idx="0">
                  <c:v>-4.9250945000000003E-3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67F-4DC8-A603-4CB6D266BC59}"/>
            </c:ext>
          </c:extLst>
        </c:ser>
        <c:ser>
          <c:idx val="3"/>
          <c:order val="3"/>
          <c:tx>
            <c:v>y= -2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'BPM201'!$A$5</c:f>
              <c:numCache>
                <c:formatCode>0.00E+00</c:formatCode>
                <c:ptCount val="1"/>
                <c:pt idx="0">
                  <c:v>-7.8230181000000001E-7</c:v>
                </c:pt>
              </c:numCache>
            </c:numRef>
          </c:xVal>
          <c:yVal>
            <c:numRef>
              <c:f>'BPM201'!$B$5</c:f>
              <c:numCache>
                <c:formatCode>General</c:formatCode>
                <c:ptCount val="1"/>
                <c:pt idx="0">
                  <c:v>-2.8911163000000001E-3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67F-4DC8-A603-4CB6D266BC59}"/>
            </c:ext>
          </c:extLst>
        </c:ser>
        <c:ser>
          <c:idx val="4"/>
          <c:order val="4"/>
          <c:tx>
            <c:v>y= -4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'BPM201'!$A$6</c:f>
              <c:numCache>
                <c:formatCode>0.00E+00</c:formatCode>
                <c:ptCount val="1"/>
                <c:pt idx="0">
                  <c:v>-7.4093218999999995E-7</c:v>
                </c:pt>
              </c:numCache>
            </c:numRef>
          </c:xVal>
          <c:yVal>
            <c:numRef>
              <c:f>'BPM201'!$B$6</c:f>
              <c:numCache>
                <c:formatCode>General</c:formatCode>
                <c:ptCount val="1"/>
                <c:pt idx="0">
                  <c:v>9.8276499000000007E-4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67F-4DC8-A603-4CB6D266B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60976"/>
        <c:axId val="454857040"/>
      </c:scatterChart>
      <c:valAx>
        <c:axId val="454860976"/>
        <c:scaling>
          <c:orientation val="minMax"/>
          <c:max val="1.0000000000000002E-2"/>
          <c:min val="-1.000000000000000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horizontal position </a:t>
                </a:r>
                <a:r>
                  <a:rPr lang="en-US" dirty="0" smtClean="0"/>
                  <a:t>[cm</a:t>
                </a:r>
                <a:r>
                  <a:rPr lang="en-US" dirty="0"/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57040"/>
        <c:crosses val="autoZero"/>
        <c:crossBetween val="midCat"/>
        <c:minorUnit val="1.0000000000000002E-2"/>
        <c:dispUnits>
          <c:custUnit val="1.0000000000000002E-2"/>
        </c:dispUnits>
      </c:valAx>
      <c:valAx>
        <c:axId val="454857040"/>
        <c:scaling>
          <c:orientation val="minMax"/>
          <c:max val="2.0000000000000004E-2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vertical position </a:t>
                </a:r>
                <a:r>
                  <a:rPr lang="en-US" dirty="0" smtClean="0"/>
                  <a:t>[cm</a:t>
                </a:r>
                <a:r>
                  <a:rPr lang="en-US" dirty="0"/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60976"/>
        <c:crosses val="autoZero"/>
        <c:crossBetween val="midCat"/>
        <c:dispUnits>
          <c:custUnit val="1.0000000000000002E-2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T-cathode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y= 2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'BPM203'!$A$2</c:f>
              <c:numCache>
                <c:formatCode>0.00E+00</c:formatCode>
                <c:ptCount val="1"/>
                <c:pt idx="0">
                  <c:v>-2.3091051999999999E-6</c:v>
                </c:pt>
              </c:numCache>
            </c:numRef>
          </c:xVal>
          <c:yVal>
            <c:numRef>
              <c:f>'BPM203'!$B$2</c:f>
              <c:numCache>
                <c:formatCode>General</c:formatCode>
                <c:ptCount val="1"/>
                <c:pt idx="0">
                  <c:v>-2.0235406000000001E-2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50-4C78-AB46-DE7B5745E780}"/>
            </c:ext>
          </c:extLst>
        </c:ser>
        <c:ser>
          <c:idx val="2"/>
          <c:order val="1"/>
          <c:tx>
            <c:v>y= 0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'BPM203'!$A$3</c:f>
              <c:numCache>
                <c:formatCode>0.00E+00</c:formatCode>
                <c:ptCount val="1"/>
                <c:pt idx="0">
                  <c:v>-2.2721415E-6</c:v>
                </c:pt>
              </c:numCache>
            </c:numRef>
          </c:xVal>
          <c:yVal>
            <c:numRef>
              <c:f>'BPM203'!$B$3</c:f>
              <c:numCache>
                <c:formatCode>General</c:formatCode>
                <c:ptCount val="1"/>
                <c:pt idx="0">
                  <c:v>-1.3192367999999999E-2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50-4C78-AB46-DE7B5745E780}"/>
            </c:ext>
          </c:extLst>
        </c:ser>
        <c:ser>
          <c:idx val="3"/>
          <c:order val="2"/>
          <c:tx>
            <c:v>y= -2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'BPM203'!$A$4</c:f>
              <c:numCache>
                <c:formatCode>0.00E+00</c:formatCode>
                <c:ptCount val="1"/>
                <c:pt idx="0">
                  <c:v>-2.1936544E-6</c:v>
                </c:pt>
              </c:numCache>
            </c:numRef>
          </c:xVal>
          <c:yVal>
            <c:numRef>
              <c:f>'BPM203'!$B$4</c:f>
              <c:numCache>
                <c:formatCode>General</c:formatCode>
                <c:ptCount val="1"/>
                <c:pt idx="0">
                  <c:v>-6.1548818000000003E-3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550-4C78-AB46-DE7B5745E780}"/>
            </c:ext>
          </c:extLst>
        </c:ser>
        <c:ser>
          <c:idx val="4"/>
          <c:order val="3"/>
          <c:tx>
            <c:v>y= -4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'BPM203'!$A$5</c:f>
              <c:numCache>
                <c:formatCode>0.00E+00</c:formatCode>
                <c:ptCount val="1"/>
                <c:pt idx="0">
                  <c:v>-2.0882007000000002E-6</c:v>
                </c:pt>
              </c:numCache>
            </c:numRef>
          </c:xVal>
          <c:yVal>
            <c:numRef>
              <c:f>'BPM203'!$B$5</c:f>
              <c:numCache>
                <c:formatCode>General</c:formatCode>
                <c:ptCount val="1"/>
                <c:pt idx="0">
                  <c:v>5.4759593000000004E-3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550-4C78-AB46-DE7B5745E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60976"/>
        <c:axId val="454857040"/>
      </c:scatterChart>
      <c:valAx>
        <c:axId val="454860976"/>
        <c:scaling>
          <c:orientation val="minMax"/>
          <c:max val="1.0000000000000002E-2"/>
          <c:min val="-1.000000000000000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horizontal position </a:t>
                </a:r>
                <a:r>
                  <a:rPr lang="en-US" dirty="0" smtClean="0"/>
                  <a:t>[cm</a:t>
                </a:r>
                <a:r>
                  <a:rPr lang="en-US" dirty="0"/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57040"/>
        <c:crosses val="autoZero"/>
        <c:crossBetween val="midCat"/>
        <c:majorUnit val="1.0000000000000002E-2"/>
        <c:minorUnit val="1.0000000000000002E-2"/>
        <c:dispUnits>
          <c:custUnit val="1.0000000000000002E-2"/>
        </c:dispUnits>
      </c:valAx>
      <c:valAx>
        <c:axId val="454857040"/>
        <c:scaling>
          <c:orientation val="minMax"/>
          <c:max val="3.0000000000000006E-2"/>
          <c:min val="-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vertical position </a:t>
                </a:r>
                <a:r>
                  <a:rPr lang="en-US" dirty="0" smtClean="0"/>
                  <a:t>[cm</a:t>
                </a:r>
                <a:r>
                  <a:rPr lang="en-US" dirty="0"/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60976"/>
        <c:crosses val="autoZero"/>
        <c:crossBetween val="midCat"/>
        <c:dispUnits>
          <c:custUnit val="1.0000000000000002E-2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Small Shield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y= 2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'BPM203'!$E$2</c:f>
              <c:numCache>
                <c:formatCode>0.00E+00</c:formatCode>
                <c:ptCount val="1"/>
                <c:pt idx="0">
                  <c:v>1.0373216E-6</c:v>
                </c:pt>
              </c:numCache>
            </c:numRef>
          </c:xVal>
          <c:yVal>
            <c:numRef>
              <c:f>'BPM203'!$F$2</c:f>
              <c:numCache>
                <c:formatCode>General</c:formatCode>
                <c:ptCount val="1"/>
                <c:pt idx="0">
                  <c:v>-2.4278325999999999E-2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56-414D-8780-43A82EA1C53D}"/>
            </c:ext>
          </c:extLst>
        </c:ser>
        <c:ser>
          <c:idx val="2"/>
          <c:order val="1"/>
          <c:tx>
            <c:v>y= 0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'BPM203'!$E$3</c:f>
              <c:numCache>
                <c:formatCode>0.00E+00</c:formatCode>
                <c:ptCount val="1"/>
                <c:pt idx="0">
                  <c:v>1.4540480000000001E-7</c:v>
                </c:pt>
              </c:numCache>
            </c:numRef>
          </c:xVal>
          <c:yVal>
            <c:numRef>
              <c:f>'BPM203'!$F$3</c:f>
              <c:numCache>
                <c:formatCode>General</c:formatCode>
                <c:ptCount val="1"/>
                <c:pt idx="0">
                  <c:v>-1.7073093000000001E-2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C56-414D-8780-43A82EA1C53D}"/>
            </c:ext>
          </c:extLst>
        </c:ser>
        <c:ser>
          <c:idx val="3"/>
          <c:order val="2"/>
          <c:tx>
            <c:v>y= -2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'BPM203'!$E$4</c:f>
              <c:numCache>
                <c:formatCode>0.00E+00</c:formatCode>
                <c:ptCount val="1"/>
                <c:pt idx="0">
                  <c:v>-6.9821737999999999E-7</c:v>
                </c:pt>
              </c:numCache>
            </c:numRef>
          </c:xVal>
          <c:yVal>
            <c:numRef>
              <c:f>'BPM203'!$F$4</c:f>
              <c:numCache>
                <c:formatCode>General</c:formatCode>
                <c:ptCount val="1"/>
                <c:pt idx="0">
                  <c:v>-9.8765623000000007E-3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C56-414D-8780-43A82EA1C53D}"/>
            </c:ext>
          </c:extLst>
        </c:ser>
        <c:ser>
          <c:idx val="4"/>
          <c:order val="3"/>
          <c:tx>
            <c:v>y= -4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'BPM203'!$E$5</c:f>
              <c:numCache>
                <c:formatCode>0.00E+00</c:formatCode>
                <c:ptCount val="1"/>
                <c:pt idx="0">
                  <c:v>-6.2876443999999999E-7</c:v>
                </c:pt>
              </c:numCache>
            </c:numRef>
          </c:xVal>
          <c:yVal>
            <c:numRef>
              <c:f>'BPM203'!$F$5</c:f>
              <c:numCache>
                <c:formatCode>General</c:formatCode>
                <c:ptCount val="1"/>
                <c:pt idx="0">
                  <c:v>1.8787434999999999E-3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C56-414D-8780-43A82EA1C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60976"/>
        <c:axId val="454857040"/>
      </c:scatterChart>
      <c:valAx>
        <c:axId val="454860976"/>
        <c:scaling>
          <c:orientation val="minMax"/>
          <c:max val="1.0000000000000002E-2"/>
          <c:min val="-1.000000000000000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horizontal position </a:t>
                </a:r>
                <a:r>
                  <a:rPr lang="en-US" dirty="0" smtClean="0"/>
                  <a:t>[cm</a:t>
                </a:r>
                <a:r>
                  <a:rPr lang="en-US" dirty="0"/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57040"/>
        <c:crosses val="autoZero"/>
        <c:crossBetween val="midCat"/>
        <c:majorUnit val="1.0000000000000002E-2"/>
        <c:minorUnit val="1.0000000000000002E-2"/>
        <c:dispUnits>
          <c:custUnit val="1.0000000000000002E-2"/>
          <c:dispUnitsLbl>
            <c:layout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454857040"/>
        <c:scaling>
          <c:orientation val="minMax"/>
          <c:max val="3.0000000000000006E-2"/>
          <c:min val="-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vertical position </a:t>
                </a:r>
                <a:r>
                  <a:rPr lang="en-US" dirty="0" smtClean="0"/>
                  <a:t>[cm</a:t>
                </a:r>
                <a:r>
                  <a:rPr lang="en-US" dirty="0"/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60976"/>
        <c:crosses val="autoZero"/>
        <c:crossBetween val="midCat"/>
        <c:dispUnits>
          <c:custUnit val="1.0000000000000002E-2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Big Shield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v>y= 0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'BPM203'!$C$2</c:f>
              <c:numCache>
                <c:formatCode>0.00E+00</c:formatCode>
                <c:ptCount val="1"/>
                <c:pt idx="0">
                  <c:v>1.0192532999999999E-6</c:v>
                </c:pt>
              </c:numCache>
            </c:numRef>
          </c:xVal>
          <c:yVal>
            <c:numRef>
              <c:f>'BPM203'!$D$2</c:f>
              <c:numCache>
                <c:formatCode>General</c:formatCode>
                <c:ptCount val="1"/>
                <c:pt idx="0">
                  <c:v>-2.7922444000000001E-2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5E-460A-AE1B-8ABE799A0631}"/>
            </c:ext>
          </c:extLst>
        </c:ser>
        <c:ser>
          <c:idx val="3"/>
          <c:order val="1"/>
          <c:tx>
            <c:v>y= -2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'BPM203'!$C$3</c:f>
              <c:numCache>
                <c:formatCode>0.00E+00</c:formatCode>
                <c:ptCount val="1"/>
                <c:pt idx="0">
                  <c:v>7.1901848999999996E-7</c:v>
                </c:pt>
              </c:numCache>
            </c:numRef>
          </c:xVal>
          <c:yVal>
            <c:numRef>
              <c:f>'BPM203'!$D$3</c:f>
              <c:numCache>
                <c:formatCode>General</c:formatCode>
                <c:ptCount val="1"/>
                <c:pt idx="0">
                  <c:v>-2.0333705000000001E-2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5E-460A-AE1B-8ABE799A0631}"/>
            </c:ext>
          </c:extLst>
        </c:ser>
        <c:ser>
          <c:idx val="4"/>
          <c:order val="2"/>
          <c:tx>
            <c:v>y= -4 mm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'BPM203'!$C$4</c:f>
              <c:numCache>
                <c:formatCode>0.00E+00</c:formatCode>
                <c:ptCount val="1"/>
                <c:pt idx="0">
                  <c:v>4.1880816000000003E-7</c:v>
                </c:pt>
              </c:numCache>
            </c:numRef>
          </c:xVal>
          <c:yVal>
            <c:numRef>
              <c:f>'BPM203'!$D$4</c:f>
              <c:numCache>
                <c:formatCode>General</c:formatCode>
                <c:ptCount val="1"/>
                <c:pt idx="0">
                  <c:v>-8.2782740000000004E-3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C5E-460A-AE1B-8ABE799A0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60976"/>
        <c:axId val="454857040"/>
      </c:scatterChart>
      <c:valAx>
        <c:axId val="454860976"/>
        <c:scaling>
          <c:orientation val="minMax"/>
          <c:max val="1.0000000000000002E-2"/>
          <c:min val="-1.000000000000000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horizontal position </a:t>
                </a:r>
                <a:r>
                  <a:rPr lang="en-US" dirty="0" smtClean="0"/>
                  <a:t>[cm</a:t>
                </a:r>
                <a:r>
                  <a:rPr lang="en-US" dirty="0"/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57040"/>
        <c:crosses val="autoZero"/>
        <c:crossBetween val="midCat"/>
        <c:majorUnit val="1.0000000000000002E-2"/>
        <c:minorUnit val="1.0000000000000002E-2"/>
        <c:dispUnits>
          <c:custUnit val="1.0000000000000002E-2"/>
        </c:dispUnits>
      </c:valAx>
      <c:valAx>
        <c:axId val="454857040"/>
        <c:scaling>
          <c:orientation val="minMax"/>
          <c:max val="3.0000000000000006E-2"/>
          <c:min val="-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vertical position </a:t>
                </a:r>
                <a:r>
                  <a:rPr lang="en-US" dirty="0" smtClean="0"/>
                  <a:t>[cm</a:t>
                </a:r>
                <a:r>
                  <a:rPr lang="en-US" dirty="0"/>
                  <a:t>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60976"/>
        <c:crosses val="autoZero"/>
        <c:crossBetween val="midCat"/>
        <c:dispUnits>
          <c:custUnit val="1.0000000000000002E-2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</a:t>
            </a:r>
            <a:r>
              <a:rPr lang="en-US" baseline="0"/>
              <a:t> shield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5"/>
          <c:order val="0"/>
          <c:tx>
            <c:strRef>
              <c:f>'No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'No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-534456</c:v>
                </c:pt>
                <c:pt idx="2">
                  <c:v>-528916</c:v>
                </c:pt>
                <c:pt idx="3">
                  <c:v>-531687</c:v>
                </c:pt>
                <c:pt idx="4">
                  <c:v>-502960</c:v>
                </c:pt>
                <c:pt idx="5">
                  <c:v>-459116</c:v>
                </c:pt>
                <c:pt idx="6">
                  <c:v>-403205</c:v>
                </c:pt>
                <c:pt idx="7">
                  <c:v>-340350</c:v>
                </c:pt>
                <c:pt idx="8">
                  <c:v>-280069</c:v>
                </c:pt>
                <c:pt idx="9">
                  <c:v>-218381</c:v>
                </c:pt>
                <c:pt idx="10">
                  <c:v>-160268</c:v>
                </c:pt>
                <c:pt idx="11">
                  <c:v>-105890</c:v>
                </c:pt>
                <c:pt idx="12">
                  <c:v>-56813.3</c:v>
                </c:pt>
                <c:pt idx="13">
                  <c:v>-13087.5</c:v>
                </c:pt>
                <c:pt idx="14">
                  <c:v>26165.3</c:v>
                </c:pt>
                <c:pt idx="15">
                  <c:v>60622.3</c:v>
                </c:pt>
                <c:pt idx="16">
                  <c:v>91195.4</c:v>
                </c:pt>
                <c:pt idx="17">
                  <c:v>117836</c:v>
                </c:pt>
                <c:pt idx="18">
                  <c:v>139649</c:v>
                </c:pt>
                <c:pt idx="19">
                  <c:v>157723</c:v>
                </c:pt>
                <c:pt idx="20">
                  <c:v>173190</c:v>
                </c:pt>
                <c:pt idx="21">
                  <c:v>184965</c:v>
                </c:pt>
                <c:pt idx="22">
                  <c:v>194368</c:v>
                </c:pt>
                <c:pt idx="23">
                  <c:v>201660</c:v>
                </c:pt>
                <c:pt idx="24">
                  <c:v>206934</c:v>
                </c:pt>
                <c:pt idx="25">
                  <c:v>210641</c:v>
                </c:pt>
                <c:pt idx="26">
                  <c:v>212831</c:v>
                </c:pt>
                <c:pt idx="27">
                  <c:v>213539</c:v>
                </c:pt>
                <c:pt idx="28">
                  <c:v>212986</c:v>
                </c:pt>
                <c:pt idx="29">
                  <c:v>211553</c:v>
                </c:pt>
                <c:pt idx="30">
                  <c:v>208958</c:v>
                </c:pt>
                <c:pt idx="31">
                  <c:v>205663</c:v>
                </c:pt>
                <c:pt idx="32">
                  <c:v>201748</c:v>
                </c:pt>
                <c:pt idx="33">
                  <c:v>197278</c:v>
                </c:pt>
                <c:pt idx="34">
                  <c:v>192438</c:v>
                </c:pt>
                <c:pt idx="35">
                  <c:v>187193</c:v>
                </c:pt>
                <c:pt idx="36">
                  <c:v>181693</c:v>
                </c:pt>
                <c:pt idx="37">
                  <c:v>175991</c:v>
                </c:pt>
                <c:pt idx="38">
                  <c:v>170136</c:v>
                </c:pt>
                <c:pt idx="39">
                  <c:v>164258</c:v>
                </c:pt>
                <c:pt idx="40">
                  <c:v>158427</c:v>
                </c:pt>
                <c:pt idx="41">
                  <c:v>152772</c:v>
                </c:pt>
                <c:pt idx="42">
                  <c:v>147406</c:v>
                </c:pt>
                <c:pt idx="43">
                  <c:v>142413</c:v>
                </c:pt>
                <c:pt idx="44">
                  <c:v>138020</c:v>
                </c:pt>
                <c:pt idx="45">
                  <c:v>134432</c:v>
                </c:pt>
                <c:pt idx="46">
                  <c:v>131945</c:v>
                </c:pt>
                <c:pt idx="47">
                  <c:v>130728</c:v>
                </c:pt>
                <c:pt idx="48">
                  <c:v>131412</c:v>
                </c:pt>
                <c:pt idx="49">
                  <c:v>134280</c:v>
                </c:pt>
                <c:pt idx="50">
                  <c:v>139694</c:v>
                </c:pt>
                <c:pt idx="51">
                  <c:v>149255</c:v>
                </c:pt>
                <c:pt idx="52">
                  <c:v>163524</c:v>
                </c:pt>
                <c:pt idx="53">
                  <c:v>183384</c:v>
                </c:pt>
                <c:pt idx="54">
                  <c:v>210643</c:v>
                </c:pt>
                <c:pt idx="55">
                  <c:v>246485</c:v>
                </c:pt>
                <c:pt idx="56">
                  <c:v>292059</c:v>
                </c:pt>
                <c:pt idx="57">
                  <c:v>348620</c:v>
                </c:pt>
                <c:pt idx="58">
                  <c:v>415232</c:v>
                </c:pt>
                <c:pt idx="59">
                  <c:v>487810</c:v>
                </c:pt>
                <c:pt idx="60">
                  <c:v>561516</c:v>
                </c:pt>
                <c:pt idx="61">
                  <c:v>622259</c:v>
                </c:pt>
                <c:pt idx="62">
                  <c:v>656145</c:v>
                </c:pt>
                <c:pt idx="63">
                  <c:v>652607</c:v>
                </c:pt>
                <c:pt idx="64">
                  <c:v>609219</c:v>
                </c:pt>
                <c:pt idx="65">
                  <c:v>534684</c:v>
                </c:pt>
                <c:pt idx="66">
                  <c:v>450340</c:v>
                </c:pt>
                <c:pt idx="67">
                  <c:v>364273</c:v>
                </c:pt>
                <c:pt idx="68">
                  <c:v>288805</c:v>
                </c:pt>
                <c:pt idx="69">
                  <c:v>226418</c:v>
                </c:pt>
                <c:pt idx="70">
                  <c:v>177235</c:v>
                </c:pt>
                <c:pt idx="71">
                  <c:v>138952</c:v>
                </c:pt>
                <c:pt idx="72">
                  <c:v>109108</c:v>
                </c:pt>
                <c:pt idx="73">
                  <c:v>86244.3</c:v>
                </c:pt>
                <c:pt idx="74">
                  <c:v>68442.3</c:v>
                </c:pt>
                <c:pt idx="75">
                  <c:v>54637.3</c:v>
                </c:pt>
                <c:pt idx="76">
                  <c:v>43902.400000000001</c:v>
                </c:pt>
                <c:pt idx="77">
                  <c:v>35522.9</c:v>
                </c:pt>
                <c:pt idx="78">
                  <c:v>28893.3</c:v>
                </c:pt>
                <c:pt idx="79">
                  <c:v>23652.6</c:v>
                </c:pt>
                <c:pt idx="80">
                  <c:v>19462.2</c:v>
                </c:pt>
                <c:pt idx="81">
                  <c:v>16098.8</c:v>
                </c:pt>
                <c:pt idx="82">
                  <c:v>13394.9</c:v>
                </c:pt>
                <c:pt idx="83">
                  <c:v>11199.4</c:v>
                </c:pt>
                <c:pt idx="84">
                  <c:v>9428.07</c:v>
                </c:pt>
                <c:pt idx="85">
                  <c:v>7966.33</c:v>
                </c:pt>
                <c:pt idx="86">
                  <c:v>6768.56</c:v>
                </c:pt>
                <c:pt idx="87">
                  <c:v>5784.16</c:v>
                </c:pt>
                <c:pt idx="88">
                  <c:v>4960.84</c:v>
                </c:pt>
                <c:pt idx="89">
                  <c:v>4270.8599999999997</c:v>
                </c:pt>
                <c:pt idx="90">
                  <c:v>3692.03</c:v>
                </c:pt>
                <c:pt idx="91">
                  <c:v>3211.21</c:v>
                </c:pt>
                <c:pt idx="92">
                  <c:v>2808.27</c:v>
                </c:pt>
                <c:pt idx="93">
                  <c:v>2459.9299999999998</c:v>
                </c:pt>
                <c:pt idx="94">
                  <c:v>2161.81</c:v>
                </c:pt>
                <c:pt idx="95">
                  <c:v>1906.94</c:v>
                </c:pt>
                <c:pt idx="96">
                  <c:v>1683.71</c:v>
                </c:pt>
                <c:pt idx="97">
                  <c:v>1493.89</c:v>
                </c:pt>
                <c:pt idx="98">
                  <c:v>1328.16</c:v>
                </c:pt>
                <c:pt idx="99">
                  <c:v>1183.3</c:v>
                </c:pt>
                <c:pt idx="100">
                  <c:v>1056.76</c:v>
                </c:pt>
                <c:pt idx="101">
                  <c:v>945.02599999999995</c:v>
                </c:pt>
                <c:pt idx="102">
                  <c:v>845.1</c:v>
                </c:pt>
                <c:pt idx="103">
                  <c:v>755.10699999999997</c:v>
                </c:pt>
                <c:pt idx="104">
                  <c:v>674.73800000000006</c:v>
                </c:pt>
                <c:pt idx="105">
                  <c:v>599.35599999999999</c:v>
                </c:pt>
                <c:pt idx="106">
                  <c:v>530.57600000000002</c:v>
                </c:pt>
                <c:pt idx="107">
                  <c:v>467.65499999999997</c:v>
                </c:pt>
                <c:pt idx="108">
                  <c:v>413.79399999999998</c:v>
                </c:pt>
                <c:pt idx="109">
                  <c:v>355.46</c:v>
                </c:pt>
                <c:pt idx="110">
                  <c:v>319.20100000000002</c:v>
                </c:pt>
                <c:pt idx="111">
                  <c:v>286.62</c:v>
                </c:pt>
                <c:pt idx="112">
                  <c:v>250.428</c:v>
                </c:pt>
                <c:pt idx="113">
                  <c:v>230.55699999999999</c:v>
                </c:pt>
                <c:pt idx="114">
                  <c:v>214.50200000000001</c:v>
                </c:pt>
                <c:pt idx="115">
                  <c:v>202.11500000000001</c:v>
                </c:pt>
                <c:pt idx="116">
                  <c:v>191.328</c:v>
                </c:pt>
                <c:pt idx="117">
                  <c:v>182.16300000000001</c:v>
                </c:pt>
                <c:pt idx="118">
                  <c:v>173.72800000000001</c:v>
                </c:pt>
                <c:pt idx="119">
                  <c:v>165.297</c:v>
                </c:pt>
                <c:pt idx="120">
                  <c:v>157.41</c:v>
                </c:pt>
                <c:pt idx="121">
                  <c:v>150.06800000000001</c:v>
                </c:pt>
                <c:pt idx="122">
                  <c:v>144.07499999999999</c:v>
                </c:pt>
                <c:pt idx="123">
                  <c:v>137.72900000000001</c:v>
                </c:pt>
                <c:pt idx="124">
                  <c:v>135.14699999999999</c:v>
                </c:pt>
                <c:pt idx="125">
                  <c:v>128.69499999999999</c:v>
                </c:pt>
                <c:pt idx="126">
                  <c:v>125.81399999999999</c:v>
                </c:pt>
                <c:pt idx="127">
                  <c:v>120.833</c:v>
                </c:pt>
                <c:pt idx="128">
                  <c:v>115.785</c:v>
                </c:pt>
                <c:pt idx="129">
                  <c:v>111.047</c:v>
                </c:pt>
                <c:pt idx="130">
                  <c:v>106.702</c:v>
                </c:pt>
                <c:pt idx="131">
                  <c:v>101.68300000000001</c:v>
                </c:pt>
                <c:pt idx="132">
                  <c:v>100.03</c:v>
                </c:pt>
                <c:pt idx="133">
                  <c:v>91.566699999999997</c:v>
                </c:pt>
                <c:pt idx="134">
                  <c:v>91.236599999999996</c:v>
                </c:pt>
                <c:pt idx="135">
                  <c:v>83.761499999999998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0E-4A2A-BFCE-EE341C2CCD72}"/>
            </c:ext>
          </c:extLst>
        </c:ser>
        <c:ser>
          <c:idx val="6"/>
          <c:order val="1"/>
          <c:tx>
            <c:strRef>
              <c:f>'No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-74260.899999999994</c:v>
                </c:pt>
                <c:pt idx="2">
                  <c:v>-138930</c:v>
                </c:pt>
                <c:pt idx="3">
                  <c:v>-178254</c:v>
                </c:pt>
                <c:pt idx="4">
                  <c:v>-192250</c:v>
                </c:pt>
                <c:pt idx="5">
                  <c:v>-187351</c:v>
                </c:pt>
                <c:pt idx="6">
                  <c:v>-171746</c:v>
                </c:pt>
                <c:pt idx="7">
                  <c:v>-149521</c:v>
                </c:pt>
                <c:pt idx="8">
                  <c:v>-122572</c:v>
                </c:pt>
                <c:pt idx="9">
                  <c:v>-95237.3</c:v>
                </c:pt>
                <c:pt idx="10">
                  <c:v>-66632.800000000003</c:v>
                </c:pt>
                <c:pt idx="11">
                  <c:v>-38911.800000000003</c:v>
                </c:pt>
                <c:pt idx="12">
                  <c:v>-14362.9</c:v>
                </c:pt>
                <c:pt idx="13">
                  <c:v>9911.99</c:v>
                </c:pt>
                <c:pt idx="14">
                  <c:v>31141.7</c:v>
                </c:pt>
                <c:pt idx="15">
                  <c:v>50651.1</c:v>
                </c:pt>
                <c:pt idx="16">
                  <c:v>67953.7</c:v>
                </c:pt>
                <c:pt idx="17">
                  <c:v>82602.5</c:v>
                </c:pt>
                <c:pt idx="18">
                  <c:v>95786.7</c:v>
                </c:pt>
                <c:pt idx="19">
                  <c:v>107183</c:v>
                </c:pt>
                <c:pt idx="20">
                  <c:v>116333</c:v>
                </c:pt>
                <c:pt idx="21">
                  <c:v>124284</c:v>
                </c:pt>
                <c:pt idx="22">
                  <c:v>130495</c:v>
                </c:pt>
                <c:pt idx="23">
                  <c:v>135511</c:v>
                </c:pt>
                <c:pt idx="24">
                  <c:v>139442</c:v>
                </c:pt>
                <c:pt idx="25">
                  <c:v>142414</c:v>
                </c:pt>
                <c:pt idx="26">
                  <c:v>144272</c:v>
                </c:pt>
                <c:pt idx="27">
                  <c:v>145402</c:v>
                </c:pt>
                <c:pt idx="28">
                  <c:v>145739</c:v>
                </c:pt>
                <c:pt idx="29">
                  <c:v>145391</c:v>
                </c:pt>
                <c:pt idx="30">
                  <c:v>144527</c:v>
                </c:pt>
                <c:pt idx="31">
                  <c:v>143084</c:v>
                </c:pt>
                <c:pt idx="32">
                  <c:v>141271</c:v>
                </c:pt>
                <c:pt idx="33">
                  <c:v>138973</c:v>
                </c:pt>
                <c:pt idx="34">
                  <c:v>136340</c:v>
                </c:pt>
                <c:pt idx="35">
                  <c:v>133463</c:v>
                </c:pt>
                <c:pt idx="36">
                  <c:v>130327</c:v>
                </c:pt>
                <c:pt idx="37">
                  <c:v>126906</c:v>
                </c:pt>
                <c:pt idx="38">
                  <c:v>123445</c:v>
                </c:pt>
                <c:pt idx="39">
                  <c:v>119927</c:v>
                </c:pt>
                <c:pt idx="40">
                  <c:v>116279</c:v>
                </c:pt>
                <c:pt idx="41">
                  <c:v>112667</c:v>
                </c:pt>
                <c:pt idx="42">
                  <c:v>109196</c:v>
                </c:pt>
                <c:pt idx="43">
                  <c:v>105826</c:v>
                </c:pt>
                <c:pt idx="44">
                  <c:v>102870</c:v>
                </c:pt>
                <c:pt idx="45">
                  <c:v>100226</c:v>
                </c:pt>
                <c:pt idx="46">
                  <c:v>98165.2</c:v>
                </c:pt>
                <c:pt idx="47">
                  <c:v>96864.2</c:v>
                </c:pt>
                <c:pt idx="48">
                  <c:v>96505.3</c:v>
                </c:pt>
                <c:pt idx="49">
                  <c:v>97805.4</c:v>
                </c:pt>
                <c:pt idx="50">
                  <c:v>99905.3</c:v>
                </c:pt>
                <c:pt idx="51">
                  <c:v>104458</c:v>
                </c:pt>
                <c:pt idx="52">
                  <c:v>111115</c:v>
                </c:pt>
                <c:pt idx="53">
                  <c:v>121179</c:v>
                </c:pt>
                <c:pt idx="54">
                  <c:v>134058</c:v>
                </c:pt>
                <c:pt idx="55">
                  <c:v>150961</c:v>
                </c:pt>
                <c:pt idx="56">
                  <c:v>170937</c:v>
                </c:pt>
                <c:pt idx="57">
                  <c:v>193903</c:v>
                </c:pt>
                <c:pt idx="58">
                  <c:v>220157</c:v>
                </c:pt>
                <c:pt idx="59">
                  <c:v>244544</c:v>
                </c:pt>
                <c:pt idx="60">
                  <c:v>267033</c:v>
                </c:pt>
                <c:pt idx="61">
                  <c:v>282756</c:v>
                </c:pt>
                <c:pt idx="62">
                  <c:v>290943</c:v>
                </c:pt>
                <c:pt idx="63">
                  <c:v>287175</c:v>
                </c:pt>
                <c:pt idx="64">
                  <c:v>274053</c:v>
                </c:pt>
                <c:pt idx="65">
                  <c:v>248969</c:v>
                </c:pt>
                <c:pt idx="66">
                  <c:v>219282</c:v>
                </c:pt>
                <c:pt idx="67">
                  <c:v>188079</c:v>
                </c:pt>
                <c:pt idx="68">
                  <c:v>156758</c:v>
                </c:pt>
                <c:pt idx="69">
                  <c:v>128315</c:v>
                </c:pt>
                <c:pt idx="70">
                  <c:v>103908</c:v>
                </c:pt>
                <c:pt idx="71">
                  <c:v>82392.600000000006</c:v>
                </c:pt>
                <c:pt idx="72">
                  <c:v>65763.8</c:v>
                </c:pt>
                <c:pt idx="73">
                  <c:v>52138.3</c:v>
                </c:pt>
                <c:pt idx="74">
                  <c:v>41469.5</c:v>
                </c:pt>
                <c:pt idx="75">
                  <c:v>33170</c:v>
                </c:pt>
                <c:pt idx="76">
                  <c:v>26486.5</c:v>
                </c:pt>
                <c:pt idx="77">
                  <c:v>21204.7</c:v>
                </c:pt>
                <c:pt idx="78">
                  <c:v>17183.900000000001</c:v>
                </c:pt>
                <c:pt idx="79">
                  <c:v>13973.1</c:v>
                </c:pt>
                <c:pt idx="80">
                  <c:v>11384</c:v>
                </c:pt>
                <c:pt idx="81">
                  <c:v>9310.11</c:v>
                </c:pt>
                <c:pt idx="82">
                  <c:v>7735.66</c:v>
                </c:pt>
                <c:pt idx="83">
                  <c:v>6424.39</c:v>
                </c:pt>
                <c:pt idx="84">
                  <c:v>5329.48</c:v>
                </c:pt>
                <c:pt idx="85">
                  <c:v>4493.04</c:v>
                </c:pt>
                <c:pt idx="86">
                  <c:v>3789.92</c:v>
                </c:pt>
                <c:pt idx="87">
                  <c:v>3213.98</c:v>
                </c:pt>
                <c:pt idx="88">
                  <c:v>2740.24</c:v>
                </c:pt>
                <c:pt idx="89">
                  <c:v>2333.86</c:v>
                </c:pt>
                <c:pt idx="90">
                  <c:v>2014.17</c:v>
                </c:pt>
                <c:pt idx="91">
                  <c:v>1739.59</c:v>
                </c:pt>
                <c:pt idx="92">
                  <c:v>1514.37</c:v>
                </c:pt>
                <c:pt idx="93">
                  <c:v>1317.93</c:v>
                </c:pt>
                <c:pt idx="94">
                  <c:v>1152.81</c:v>
                </c:pt>
                <c:pt idx="95">
                  <c:v>1020.31</c:v>
                </c:pt>
                <c:pt idx="96">
                  <c:v>895.01400000000001</c:v>
                </c:pt>
                <c:pt idx="97">
                  <c:v>790.529</c:v>
                </c:pt>
                <c:pt idx="98">
                  <c:v>701.41700000000003</c:v>
                </c:pt>
                <c:pt idx="99">
                  <c:v>624.59799999999996</c:v>
                </c:pt>
                <c:pt idx="100">
                  <c:v>557.53399999999999</c:v>
                </c:pt>
                <c:pt idx="101">
                  <c:v>498.15699999999998</c:v>
                </c:pt>
                <c:pt idx="102">
                  <c:v>445.19400000000002</c:v>
                </c:pt>
                <c:pt idx="103">
                  <c:v>398.34699999999998</c:v>
                </c:pt>
                <c:pt idx="104">
                  <c:v>355.89</c:v>
                </c:pt>
                <c:pt idx="105">
                  <c:v>317.27699999999999</c:v>
                </c:pt>
                <c:pt idx="106">
                  <c:v>281.476</c:v>
                </c:pt>
                <c:pt idx="107">
                  <c:v>247.666</c:v>
                </c:pt>
                <c:pt idx="108">
                  <c:v>220.916</c:v>
                </c:pt>
                <c:pt idx="109">
                  <c:v>189.73500000000001</c:v>
                </c:pt>
                <c:pt idx="110">
                  <c:v>164.114</c:v>
                </c:pt>
                <c:pt idx="111">
                  <c:v>149.946</c:v>
                </c:pt>
                <c:pt idx="112">
                  <c:v>132.19399999999999</c:v>
                </c:pt>
                <c:pt idx="113">
                  <c:v>116.97799999999999</c:v>
                </c:pt>
                <c:pt idx="114">
                  <c:v>107.53</c:v>
                </c:pt>
                <c:pt idx="115">
                  <c:v>101.40600000000001</c:v>
                </c:pt>
                <c:pt idx="116">
                  <c:v>97.093999999999994</c:v>
                </c:pt>
                <c:pt idx="117">
                  <c:v>91.799099999999996</c:v>
                </c:pt>
                <c:pt idx="118">
                  <c:v>87.849599999999995</c:v>
                </c:pt>
                <c:pt idx="119">
                  <c:v>84.4816</c:v>
                </c:pt>
                <c:pt idx="120">
                  <c:v>81.078500000000005</c:v>
                </c:pt>
                <c:pt idx="121">
                  <c:v>77.967100000000002</c:v>
                </c:pt>
                <c:pt idx="122">
                  <c:v>74.7119</c:v>
                </c:pt>
                <c:pt idx="123">
                  <c:v>72.179500000000004</c:v>
                </c:pt>
                <c:pt idx="124">
                  <c:v>69.626300000000001</c:v>
                </c:pt>
                <c:pt idx="125">
                  <c:v>66.700299999999999</c:v>
                </c:pt>
                <c:pt idx="126">
                  <c:v>64.433000000000007</c:v>
                </c:pt>
                <c:pt idx="127">
                  <c:v>61.120800000000003</c:v>
                </c:pt>
                <c:pt idx="128">
                  <c:v>59.277299999999997</c:v>
                </c:pt>
                <c:pt idx="129">
                  <c:v>54.807200000000002</c:v>
                </c:pt>
                <c:pt idx="130">
                  <c:v>50.636400000000002</c:v>
                </c:pt>
                <c:pt idx="131">
                  <c:v>48.360100000000003</c:v>
                </c:pt>
                <c:pt idx="132">
                  <c:v>44.164900000000003</c:v>
                </c:pt>
                <c:pt idx="133">
                  <c:v>41.226999999999997</c:v>
                </c:pt>
                <c:pt idx="134">
                  <c:v>38.943300000000001</c:v>
                </c:pt>
                <c:pt idx="135">
                  <c:v>33.956200000000003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0E-4A2A-BFCE-EE341C2CCD72}"/>
            </c:ext>
          </c:extLst>
        </c:ser>
        <c:ser>
          <c:idx val="1"/>
          <c:order val="2"/>
          <c:tx>
            <c:strRef>
              <c:f>'No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'No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0E-4A2A-BFCE-EE341C2CCD72}"/>
            </c:ext>
          </c:extLst>
        </c:ser>
        <c:ser>
          <c:idx val="7"/>
          <c:order val="3"/>
          <c:tx>
            <c:strRef>
              <c:f>'No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79139.399999999994</c:v>
                </c:pt>
                <c:pt idx="2">
                  <c:v>149422</c:v>
                </c:pt>
                <c:pt idx="3">
                  <c:v>193456</c:v>
                </c:pt>
                <c:pt idx="4">
                  <c:v>212084</c:v>
                </c:pt>
                <c:pt idx="5">
                  <c:v>215633</c:v>
                </c:pt>
                <c:pt idx="6">
                  <c:v>207649</c:v>
                </c:pt>
                <c:pt idx="7">
                  <c:v>193028</c:v>
                </c:pt>
                <c:pt idx="8">
                  <c:v>174524</c:v>
                </c:pt>
                <c:pt idx="9">
                  <c:v>155794</c:v>
                </c:pt>
                <c:pt idx="10">
                  <c:v>136348</c:v>
                </c:pt>
                <c:pt idx="11">
                  <c:v>117433</c:v>
                </c:pt>
                <c:pt idx="12">
                  <c:v>101304</c:v>
                </c:pt>
                <c:pt idx="13">
                  <c:v>85263.1</c:v>
                </c:pt>
                <c:pt idx="14">
                  <c:v>72039.199999999997</c:v>
                </c:pt>
                <c:pt idx="15">
                  <c:v>60522.2</c:v>
                </c:pt>
                <c:pt idx="16">
                  <c:v>50790.2</c:v>
                </c:pt>
                <c:pt idx="17">
                  <c:v>42807.5</c:v>
                </c:pt>
                <c:pt idx="18">
                  <c:v>35848.9</c:v>
                </c:pt>
                <c:pt idx="19">
                  <c:v>30720.9</c:v>
                </c:pt>
                <c:pt idx="20">
                  <c:v>26847</c:v>
                </c:pt>
                <c:pt idx="21">
                  <c:v>23928.9</c:v>
                </c:pt>
                <c:pt idx="22">
                  <c:v>22177.1</c:v>
                </c:pt>
                <c:pt idx="23">
                  <c:v>20755</c:v>
                </c:pt>
                <c:pt idx="24">
                  <c:v>20182.099999999999</c:v>
                </c:pt>
                <c:pt idx="25">
                  <c:v>20094.7</c:v>
                </c:pt>
                <c:pt idx="26">
                  <c:v>20489.5</c:v>
                </c:pt>
                <c:pt idx="27">
                  <c:v>21174.799999999999</c:v>
                </c:pt>
                <c:pt idx="28">
                  <c:v>22146.6</c:v>
                </c:pt>
                <c:pt idx="29">
                  <c:v>23308</c:v>
                </c:pt>
                <c:pt idx="30">
                  <c:v>24523.9</c:v>
                </c:pt>
                <c:pt idx="31">
                  <c:v>25860.799999999999</c:v>
                </c:pt>
                <c:pt idx="32">
                  <c:v>27156.1</c:v>
                </c:pt>
                <c:pt idx="33">
                  <c:v>28446.3</c:v>
                </c:pt>
                <c:pt idx="34">
                  <c:v>29649.3</c:v>
                </c:pt>
                <c:pt idx="35">
                  <c:v>30700.799999999999</c:v>
                </c:pt>
                <c:pt idx="36">
                  <c:v>31649.200000000001</c:v>
                </c:pt>
                <c:pt idx="37">
                  <c:v>32364.5</c:v>
                </c:pt>
                <c:pt idx="38">
                  <c:v>32903.300000000003</c:v>
                </c:pt>
                <c:pt idx="39">
                  <c:v>33186.1</c:v>
                </c:pt>
                <c:pt idx="40">
                  <c:v>33146.300000000003</c:v>
                </c:pt>
                <c:pt idx="41">
                  <c:v>32746.7</c:v>
                </c:pt>
                <c:pt idx="42">
                  <c:v>31878.3</c:v>
                </c:pt>
                <c:pt idx="43">
                  <c:v>30558.3</c:v>
                </c:pt>
                <c:pt idx="44">
                  <c:v>28577.9</c:v>
                </c:pt>
                <c:pt idx="45">
                  <c:v>25881.200000000001</c:v>
                </c:pt>
                <c:pt idx="46">
                  <c:v>22259</c:v>
                </c:pt>
                <c:pt idx="47">
                  <c:v>17732.400000000001</c:v>
                </c:pt>
                <c:pt idx="48">
                  <c:v>11925.7</c:v>
                </c:pt>
                <c:pt idx="49">
                  <c:v>4497.1000000000004</c:v>
                </c:pt>
                <c:pt idx="50">
                  <c:v>-4678.42</c:v>
                </c:pt>
                <c:pt idx="51">
                  <c:v>-16216</c:v>
                </c:pt>
                <c:pt idx="52">
                  <c:v>-30043</c:v>
                </c:pt>
                <c:pt idx="53">
                  <c:v>-46908.4</c:v>
                </c:pt>
                <c:pt idx="54">
                  <c:v>-67685</c:v>
                </c:pt>
                <c:pt idx="55">
                  <c:v>-91787.5</c:v>
                </c:pt>
                <c:pt idx="56">
                  <c:v>-118689</c:v>
                </c:pt>
                <c:pt idx="57">
                  <c:v>-150429</c:v>
                </c:pt>
                <c:pt idx="58">
                  <c:v>-182101</c:v>
                </c:pt>
                <c:pt idx="59">
                  <c:v>-213155</c:v>
                </c:pt>
                <c:pt idx="60">
                  <c:v>-242905</c:v>
                </c:pt>
                <c:pt idx="61">
                  <c:v>-264177</c:v>
                </c:pt>
                <c:pt idx="62">
                  <c:v>-276007</c:v>
                </c:pt>
                <c:pt idx="63">
                  <c:v>-276274</c:v>
                </c:pt>
                <c:pt idx="64">
                  <c:v>-264942</c:v>
                </c:pt>
                <c:pt idx="65">
                  <c:v>-243624</c:v>
                </c:pt>
                <c:pt idx="66">
                  <c:v>-215618</c:v>
                </c:pt>
                <c:pt idx="67">
                  <c:v>-185949</c:v>
                </c:pt>
                <c:pt idx="68">
                  <c:v>-155001</c:v>
                </c:pt>
                <c:pt idx="69">
                  <c:v>-126886</c:v>
                </c:pt>
                <c:pt idx="70">
                  <c:v>-102205</c:v>
                </c:pt>
                <c:pt idx="71">
                  <c:v>-81949.600000000006</c:v>
                </c:pt>
                <c:pt idx="72">
                  <c:v>-65177.1</c:v>
                </c:pt>
                <c:pt idx="73">
                  <c:v>-51748.4</c:v>
                </c:pt>
                <c:pt idx="74">
                  <c:v>-41268.699999999997</c:v>
                </c:pt>
                <c:pt idx="75">
                  <c:v>-32872.9</c:v>
                </c:pt>
                <c:pt idx="76">
                  <c:v>-26403.1</c:v>
                </c:pt>
                <c:pt idx="77">
                  <c:v>-21078</c:v>
                </c:pt>
                <c:pt idx="78">
                  <c:v>-17084.2</c:v>
                </c:pt>
                <c:pt idx="79">
                  <c:v>-13838.1</c:v>
                </c:pt>
                <c:pt idx="80">
                  <c:v>-11315.4</c:v>
                </c:pt>
                <c:pt idx="81">
                  <c:v>-9324.17</c:v>
                </c:pt>
                <c:pt idx="82">
                  <c:v>-7677.28</c:v>
                </c:pt>
                <c:pt idx="83">
                  <c:v>-6354.58</c:v>
                </c:pt>
                <c:pt idx="84">
                  <c:v>-5339.36</c:v>
                </c:pt>
                <c:pt idx="85">
                  <c:v>-4493.62</c:v>
                </c:pt>
                <c:pt idx="86">
                  <c:v>-3765.2</c:v>
                </c:pt>
                <c:pt idx="87">
                  <c:v>-3188.18</c:v>
                </c:pt>
                <c:pt idx="88">
                  <c:v>-2734.67</c:v>
                </c:pt>
                <c:pt idx="89">
                  <c:v>-2345.4</c:v>
                </c:pt>
                <c:pt idx="90">
                  <c:v>-2009.8</c:v>
                </c:pt>
                <c:pt idx="91">
                  <c:v>-1738.63</c:v>
                </c:pt>
                <c:pt idx="92">
                  <c:v>-1507.24</c:v>
                </c:pt>
                <c:pt idx="93">
                  <c:v>-1313.88</c:v>
                </c:pt>
                <c:pt idx="94">
                  <c:v>-1152.3800000000001</c:v>
                </c:pt>
                <c:pt idx="95">
                  <c:v>-1014.48</c:v>
                </c:pt>
                <c:pt idx="96">
                  <c:v>-892.274</c:v>
                </c:pt>
                <c:pt idx="97">
                  <c:v>-788.471</c:v>
                </c:pt>
                <c:pt idx="98">
                  <c:v>-703.44600000000003</c:v>
                </c:pt>
                <c:pt idx="99">
                  <c:v>-623.71299999999997</c:v>
                </c:pt>
                <c:pt idx="100">
                  <c:v>-557.30100000000004</c:v>
                </c:pt>
                <c:pt idx="101">
                  <c:v>-497.52100000000002</c:v>
                </c:pt>
                <c:pt idx="102">
                  <c:v>-444.29199999999997</c:v>
                </c:pt>
                <c:pt idx="103">
                  <c:v>-396.40300000000002</c:v>
                </c:pt>
                <c:pt idx="104">
                  <c:v>-353.93099999999998</c:v>
                </c:pt>
                <c:pt idx="105">
                  <c:v>-314.291</c:v>
                </c:pt>
                <c:pt idx="106">
                  <c:v>-275.791</c:v>
                </c:pt>
                <c:pt idx="107">
                  <c:v>-241.87799999999999</c:v>
                </c:pt>
                <c:pt idx="108">
                  <c:v>-208.84800000000001</c:v>
                </c:pt>
                <c:pt idx="109">
                  <c:v>-185.87700000000001</c:v>
                </c:pt>
                <c:pt idx="110">
                  <c:v>-161.41800000000001</c:v>
                </c:pt>
                <c:pt idx="111">
                  <c:v>-143.399</c:v>
                </c:pt>
                <c:pt idx="112">
                  <c:v>-126.17700000000001</c:v>
                </c:pt>
                <c:pt idx="113">
                  <c:v>-114.274</c:v>
                </c:pt>
                <c:pt idx="114">
                  <c:v>-104.465</c:v>
                </c:pt>
                <c:pt idx="115">
                  <c:v>-99.185000000000002</c:v>
                </c:pt>
                <c:pt idx="116">
                  <c:v>-93.483099999999993</c:v>
                </c:pt>
                <c:pt idx="117">
                  <c:v>-89.151499999999999</c:v>
                </c:pt>
                <c:pt idx="118">
                  <c:v>-85.133300000000006</c:v>
                </c:pt>
                <c:pt idx="119">
                  <c:v>-81.411500000000004</c:v>
                </c:pt>
                <c:pt idx="120">
                  <c:v>-77.866200000000006</c:v>
                </c:pt>
                <c:pt idx="121">
                  <c:v>-74.266300000000001</c:v>
                </c:pt>
                <c:pt idx="122">
                  <c:v>-71.544700000000006</c:v>
                </c:pt>
                <c:pt idx="123">
                  <c:v>-68.480199999999996</c:v>
                </c:pt>
                <c:pt idx="124">
                  <c:v>-65.485399999999998</c:v>
                </c:pt>
                <c:pt idx="125">
                  <c:v>-63.548400000000001</c:v>
                </c:pt>
                <c:pt idx="126">
                  <c:v>-62.4467</c:v>
                </c:pt>
                <c:pt idx="127">
                  <c:v>-59.508000000000003</c:v>
                </c:pt>
                <c:pt idx="128">
                  <c:v>-56.010399999999997</c:v>
                </c:pt>
                <c:pt idx="129">
                  <c:v>-54.639499999999998</c:v>
                </c:pt>
                <c:pt idx="130">
                  <c:v>-52.2346</c:v>
                </c:pt>
                <c:pt idx="131">
                  <c:v>-49.395699999999998</c:v>
                </c:pt>
                <c:pt idx="132">
                  <c:v>-47.233600000000003</c:v>
                </c:pt>
                <c:pt idx="133">
                  <c:v>-44.170200000000001</c:v>
                </c:pt>
                <c:pt idx="134">
                  <c:v>-38.863300000000002</c:v>
                </c:pt>
                <c:pt idx="135">
                  <c:v>-36.224200000000003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E0E-4A2A-BFCE-EE341C2CCD72}"/>
            </c:ext>
          </c:extLst>
        </c:ser>
        <c:ser>
          <c:idx val="0"/>
          <c:order val="4"/>
          <c:tx>
            <c:strRef>
              <c:f>'No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'No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546619</c:v>
                </c:pt>
                <c:pt idx="2">
                  <c:v>513292</c:v>
                </c:pt>
                <c:pt idx="3">
                  <c:v>535229</c:v>
                </c:pt>
                <c:pt idx="4">
                  <c:v>515452</c:v>
                </c:pt>
                <c:pt idx="5">
                  <c:v>481992</c:v>
                </c:pt>
                <c:pt idx="6">
                  <c:v>433651</c:v>
                </c:pt>
                <c:pt idx="7">
                  <c:v>382163</c:v>
                </c:pt>
                <c:pt idx="8">
                  <c:v>329919</c:v>
                </c:pt>
                <c:pt idx="9">
                  <c:v>278849</c:v>
                </c:pt>
                <c:pt idx="10">
                  <c:v>229595</c:v>
                </c:pt>
                <c:pt idx="11">
                  <c:v>184758</c:v>
                </c:pt>
                <c:pt idx="12">
                  <c:v>146298</c:v>
                </c:pt>
                <c:pt idx="13">
                  <c:v>110887</c:v>
                </c:pt>
                <c:pt idx="14">
                  <c:v>80171.899999999994</c:v>
                </c:pt>
                <c:pt idx="15">
                  <c:v>53668.800000000003</c:v>
                </c:pt>
                <c:pt idx="16">
                  <c:v>31462</c:v>
                </c:pt>
                <c:pt idx="17">
                  <c:v>12551.1</c:v>
                </c:pt>
                <c:pt idx="18">
                  <c:v>-2895.19</c:v>
                </c:pt>
                <c:pt idx="19">
                  <c:v>-15042.3</c:v>
                </c:pt>
                <c:pt idx="20">
                  <c:v>-24232</c:v>
                </c:pt>
                <c:pt idx="21">
                  <c:v>-31083.1</c:v>
                </c:pt>
                <c:pt idx="22">
                  <c:v>-36176.199999999997</c:v>
                </c:pt>
                <c:pt idx="23">
                  <c:v>-39660.6</c:v>
                </c:pt>
                <c:pt idx="24">
                  <c:v>-41835.9</c:v>
                </c:pt>
                <c:pt idx="25">
                  <c:v>-42941.9</c:v>
                </c:pt>
                <c:pt idx="26">
                  <c:v>-42705.9</c:v>
                </c:pt>
                <c:pt idx="27">
                  <c:v>-41767.1</c:v>
                </c:pt>
                <c:pt idx="28">
                  <c:v>-39915.800000000003</c:v>
                </c:pt>
                <c:pt idx="29">
                  <c:v>-37583.1</c:v>
                </c:pt>
                <c:pt idx="30">
                  <c:v>-34886</c:v>
                </c:pt>
                <c:pt idx="31">
                  <c:v>-31966.799999999999</c:v>
                </c:pt>
                <c:pt idx="32">
                  <c:v>-28864.799999999999</c:v>
                </c:pt>
                <c:pt idx="33">
                  <c:v>-25478.9</c:v>
                </c:pt>
                <c:pt idx="34">
                  <c:v>-22099.3</c:v>
                </c:pt>
                <c:pt idx="35">
                  <c:v>-18891.099999999999</c:v>
                </c:pt>
                <c:pt idx="36">
                  <c:v>-15710.4</c:v>
                </c:pt>
                <c:pt idx="37">
                  <c:v>-12693.2</c:v>
                </c:pt>
                <c:pt idx="38">
                  <c:v>-9880.02</c:v>
                </c:pt>
                <c:pt idx="39">
                  <c:v>-7442.91</c:v>
                </c:pt>
                <c:pt idx="40">
                  <c:v>-5402.79</c:v>
                </c:pt>
                <c:pt idx="41">
                  <c:v>-3824.23</c:v>
                </c:pt>
                <c:pt idx="42">
                  <c:v>-2921.79</c:v>
                </c:pt>
                <c:pt idx="43">
                  <c:v>-2704.1</c:v>
                </c:pt>
                <c:pt idx="44">
                  <c:v>-3420.29</c:v>
                </c:pt>
                <c:pt idx="45">
                  <c:v>-5210.8</c:v>
                </c:pt>
                <c:pt idx="46">
                  <c:v>-8427.93</c:v>
                </c:pt>
                <c:pt idx="47">
                  <c:v>-13152.6</c:v>
                </c:pt>
                <c:pt idx="48">
                  <c:v>-20027.7</c:v>
                </c:pt>
                <c:pt idx="49">
                  <c:v>-29372.5</c:v>
                </c:pt>
                <c:pt idx="50">
                  <c:v>-41966.8</c:v>
                </c:pt>
                <c:pt idx="51">
                  <c:v>-58910.7</c:v>
                </c:pt>
                <c:pt idx="52">
                  <c:v>-80320.100000000006</c:v>
                </c:pt>
                <c:pt idx="53">
                  <c:v>-107673</c:v>
                </c:pt>
                <c:pt idx="54">
                  <c:v>-142736</c:v>
                </c:pt>
                <c:pt idx="55">
                  <c:v>-186752</c:v>
                </c:pt>
                <c:pt idx="56">
                  <c:v>-240555</c:v>
                </c:pt>
                <c:pt idx="57">
                  <c:v>-306392</c:v>
                </c:pt>
                <c:pt idx="58">
                  <c:v>-381235</c:v>
                </c:pt>
                <c:pt idx="59">
                  <c:v>-462448</c:v>
                </c:pt>
                <c:pt idx="60">
                  <c:v>-544377</c:v>
                </c:pt>
                <c:pt idx="61">
                  <c:v>-612092</c:v>
                </c:pt>
                <c:pt idx="62">
                  <c:v>-651051</c:v>
                </c:pt>
                <c:pt idx="63">
                  <c:v>-651192</c:v>
                </c:pt>
                <c:pt idx="64">
                  <c:v>-610664</c:v>
                </c:pt>
                <c:pt idx="65">
                  <c:v>-536799</c:v>
                </c:pt>
                <c:pt idx="66">
                  <c:v>-450631</c:v>
                </c:pt>
                <c:pt idx="67">
                  <c:v>-364024</c:v>
                </c:pt>
                <c:pt idx="68">
                  <c:v>-289057</c:v>
                </c:pt>
                <c:pt idx="69">
                  <c:v>-225984</c:v>
                </c:pt>
                <c:pt idx="70">
                  <c:v>-176938</c:v>
                </c:pt>
                <c:pt idx="71">
                  <c:v>-138434</c:v>
                </c:pt>
                <c:pt idx="72">
                  <c:v>-108722</c:v>
                </c:pt>
                <c:pt idx="73">
                  <c:v>-85819</c:v>
                </c:pt>
                <c:pt idx="74">
                  <c:v>-68168.600000000006</c:v>
                </c:pt>
                <c:pt idx="75">
                  <c:v>-54437.9</c:v>
                </c:pt>
                <c:pt idx="76">
                  <c:v>-43775.199999999997</c:v>
                </c:pt>
                <c:pt idx="77">
                  <c:v>-35360.1</c:v>
                </c:pt>
                <c:pt idx="78">
                  <c:v>-28781.3</c:v>
                </c:pt>
                <c:pt idx="79">
                  <c:v>-23548.400000000001</c:v>
                </c:pt>
                <c:pt idx="80">
                  <c:v>-19365.3</c:v>
                </c:pt>
                <c:pt idx="81">
                  <c:v>-16032.7</c:v>
                </c:pt>
                <c:pt idx="82">
                  <c:v>-13336.4</c:v>
                </c:pt>
                <c:pt idx="83">
                  <c:v>-11162.6</c:v>
                </c:pt>
                <c:pt idx="84">
                  <c:v>-9388.14</c:v>
                </c:pt>
                <c:pt idx="85">
                  <c:v>-7948.67</c:v>
                </c:pt>
                <c:pt idx="86">
                  <c:v>-6739.82</c:v>
                </c:pt>
                <c:pt idx="87">
                  <c:v>-5759.16</c:v>
                </c:pt>
                <c:pt idx="88">
                  <c:v>-4942.8599999999997</c:v>
                </c:pt>
                <c:pt idx="89">
                  <c:v>-4260.1000000000004</c:v>
                </c:pt>
                <c:pt idx="90">
                  <c:v>-3680.55</c:v>
                </c:pt>
                <c:pt idx="91">
                  <c:v>-3201.54</c:v>
                </c:pt>
                <c:pt idx="92">
                  <c:v>-2794.65</c:v>
                </c:pt>
                <c:pt idx="93">
                  <c:v>-2449.2199999999998</c:v>
                </c:pt>
                <c:pt idx="94">
                  <c:v>-2153.38</c:v>
                </c:pt>
                <c:pt idx="95">
                  <c:v>-1900.25</c:v>
                </c:pt>
                <c:pt idx="96">
                  <c:v>-1680.44</c:v>
                </c:pt>
                <c:pt idx="97">
                  <c:v>-1489.77</c:v>
                </c:pt>
                <c:pt idx="98">
                  <c:v>-1322.86</c:v>
                </c:pt>
                <c:pt idx="99">
                  <c:v>-1178.46</c:v>
                </c:pt>
                <c:pt idx="100">
                  <c:v>-1049.8699999999999</c:v>
                </c:pt>
                <c:pt idx="101">
                  <c:v>-939.27700000000004</c:v>
                </c:pt>
                <c:pt idx="102">
                  <c:v>-841.50099999999998</c:v>
                </c:pt>
                <c:pt idx="103">
                  <c:v>-752.30499999999995</c:v>
                </c:pt>
                <c:pt idx="104">
                  <c:v>-672.48900000000003</c:v>
                </c:pt>
                <c:pt idx="105">
                  <c:v>-600.27700000000004</c:v>
                </c:pt>
                <c:pt idx="106">
                  <c:v>-533.77200000000005</c:v>
                </c:pt>
                <c:pt idx="107">
                  <c:v>-473.03899999999999</c:v>
                </c:pt>
                <c:pt idx="108">
                  <c:v>-417.02300000000002</c:v>
                </c:pt>
                <c:pt idx="109">
                  <c:v>-369.26299999999998</c:v>
                </c:pt>
                <c:pt idx="110">
                  <c:v>-325.238</c:v>
                </c:pt>
                <c:pt idx="111">
                  <c:v>-288.012</c:v>
                </c:pt>
                <c:pt idx="112">
                  <c:v>-256.23599999999999</c:v>
                </c:pt>
                <c:pt idx="113">
                  <c:v>-237.23400000000001</c:v>
                </c:pt>
                <c:pt idx="114">
                  <c:v>-216.32400000000001</c:v>
                </c:pt>
                <c:pt idx="115">
                  <c:v>-201.90100000000001</c:v>
                </c:pt>
                <c:pt idx="116">
                  <c:v>-190.53399999999999</c:v>
                </c:pt>
                <c:pt idx="117">
                  <c:v>-180.268</c:v>
                </c:pt>
                <c:pt idx="118">
                  <c:v>-172.20599999999999</c:v>
                </c:pt>
                <c:pt idx="119">
                  <c:v>-165.07300000000001</c:v>
                </c:pt>
                <c:pt idx="120">
                  <c:v>-158.684</c:v>
                </c:pt>
                <c:pt idx="121">
                  <c:v>-151.684</c:v>
                </c:pt>
                <c:pt idx="122">
                  <c:v>-145.602</c:v>
                </c:pt>
                <c:pt idx="123">
                  <c:v>-140.059</c:v>
                </c:pt>
                <c:pt idx="124">
                  <c:v>-135.428</c:v>
                </c:pt>
                <c:pt idx="125">
                  <c:v>-131.59700000000001</c:v>
                </c:pt>
                <c:pt idx="126">
                  <c:v>-126.523</c:v>
                </c:pt>
                <c:pt idx="127">
                  <c:v>-120.752</c:v>
                </c:pt>
                <c:pt idx="128">
                  <c:v>-115.60299999999999</c:v>
                </c:pt>
                <c:pt idx="129">
                  <c:v>-110.488</c:v>
                </c:pt>
                <c:pt idx="130">
                  <c:v>-112.358</c:v>
                </c:pt>
                <c:pt idx="131">
                  <c:v>-103.194</c:v>
                </c:pt>
                <c:pt idx="132">
                  <c:v>-97.377499999999998</c:v>
                </c:pt>
                <c:pt idx="133">
                  <c:v>-91.686899999999994</c:v>
                </c:pt>
                <c:pt idx="134">
                  <c:v>-89.4482</c:v>
                </c:pt>
                <c:pt idx="135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0E-4A2A-BFCE-EE341C2CC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ax val="10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 electric </a:t>
                </a:r>
                <a:r>
                  <a:rPr lang="en-US" dirty="0"/>
                  <a:t>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</a:t>
            </a:r>
            <a:r>
              <a:rPr lang="en-US" baseline="0"/>
              <a:t> shield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5"/>
          <c:order val="0"/>
          <c:tx>
            <c:strRef>
              <c:f>'original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'original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-532893</c:v>
                </c:pt>
                <c:pt idx="2">
                  <c:v>-512137</c:v>
                </c:pt>
                <c:pt idx="3">
                  <c:v>-514755</c:v>
                </c:pt>
                <c:pt idx="4">
                  <c:v>-484054</c:v>
                </c:pt>
                <c:pt idx="5">
                  <c:v>-435601</c:v>
                </c:pt>
                <c:pt idx="6">
                  <c:v>-377727</c:v>
                </c:pt>
                <c:pt idx="7">
                  <c:v>-314571</c:v>
                </c:pt>
                <c:pt idx="8">
                  <c:v>-250693</c:v>
                </c:pt>
                <c:pt idx="9">
                  <c:v>-187409</c:v>
                </c:pt>
                <c:pt idx="10">
                  <c:v>-127443</c:v>
                </c:pt>
                <c:pt idx="11">
                  <c:v>-70487.5</c:v>
                </c:pt>
                <c:pt idx="12">
                  <c:v>-18390.7</c:v>
                </c:pt>
                <c:pt idx="13">
                  <c:v>28317.599999999999</c:v>
                </c:pt>
                <c:pt idx="14">
                  <c:v>70603.100000000006</c:v>
                </c:pt>
                <c:pt idx="15">
                  <c:v>107743</c:v>
                </c:pt>
                <c:pt idx="16">
                  <c:v>140273</c:v>
                </c:pt>
                <c:pt idx="17">
                  <c:v>168778</c:v>
                </c:pt>
                <c:pt idx="18">
                  <c:v>192967</c:v>
                </c:pt>
                <c:pt idx="19">
                  <c:v>213335</c:v>
                </c:pt>
                <c:pt idx="20">
                  <c:v>230559</c:v>
                </c:pt>
                <c:pt idx="21">
                  <c:v>244740</c:v>
                </c:pt>
                <c:pt idx="22">
                  <c:v>255928</c:v>
                </c:pt>
                <c:pt idx="23">
                  <c:v>264938</c:v>
                </c:pt>
                <c:pt idx="24">
                  <c:v>271666</c:v>
                </c:pt>
                <c:pt idx="25">
                  <c:v>276428</c:v>
                </c:pt>
                <c:pt idx="26">
                  <c:v>279351</c:v>
                </c:pt>
                <c:pt idx="27">
                  <c:v>280920</c:v>
                </c:pt>
                <c:pt idx="28">
                  <c:v>281135</c:v>
                </c:pt>
                <c:pt idx="29">
                  <c:v>280315</c:v>
                </c:pt>
                <c:pt idx="30">
                  <c:v>277767</c:v>
                </c:pt>
                <c:pt idx="31">
                  <c:v>274740</c:v>
                </c:pt>
                <c:pt idx="32">
                  <c:v>270677</c:v>
                </c:pt>
                <c:pt idx="33">
                  <c:v>265888</c:v>
                </c:pt>
                <c:pt idx="34">
                  <c:v>260641</c:v>
                </c:pt>
                <c:pt idx="35">
                  <c:v>254729</c:v>
                </c:pt>
                <c:pt idx="36">
                  <c:v>248401</c:v>
                </c:pt>
                <c:pt idx="37">
                  <c:v>241700</c:v>
                </c:pt>
                <c:pt idx="38">
                  <c:v>234715</c:v>
                </c:pt>
                <c:pt idx="39">
                  <c:v>227570</c:v>
                </c:pt>
                <c:pt idx="40">
                  <c:v>220323</c:v>
                </c:pt>
                <c:pt idx="41">
                  <c:v>213086</c:v>
                </c:pt>
                <c:pt idx="42">
                  <c:v>206002</c:v>
                </c:pt>
                <c:pt idx="43">
                  <c:v>199202</c:v>
                </c:pt>
                <c:pt idx="44">
                  <c:v>192867</c:v>
                </c:pt>
                <c:pt idx="45">
                  <c:v>187233</c:v>
                </c:pt>
                <c:pt idx="46">
                  <c:v>182583</c:v>
                </c:pt>
                <c:pt idx="47">
                  <c:v>179087</c:v>
                </c:pt>
                <c:pt idx="48">
                  <c:v>177386</c:v>
                </c:pt>
                <c:pt idx="49">
                  <c:v>177971</c:v>
                </c:pt>
                <c:pt idx="50">
                  <c:v>181590</c:v>
                </c:pt>
                <c:pt idx="51">
                  <c:v>188782</c:v>
                </c:pt>
                <c:pt idx="52">
                  <c:v>200552</c:v>
                </c:pt>
                <c:pt idx="53">
                  <c:v>218280</c:v>
                </c:pt>
                <c:pt idx="54">
                  <c:v>243643</c:v>
                </c:pt>
                <c:pt idx="55">
                  <c:v>277814</c:v>
                </c:pt>
                <c:pt idx="56">
                  <c:v>321975</c:v>
                </c:pt>
                <c:pt idx="57">
                  <c:v>377819</c:v>
                </c:pt>
                <c:pt idx="58">
                  <c:v>443701</c:v>
                </c:pt>
                <c:pt idx="59">
                  <c:v>515683</c:v>
                </c:pt>
                <c:pt idx="60">
                  <c:v>588760</c:v>
                </c:pt>
                <c:pt idx="61">
                  <c:v>650172</c:v>
                </c:pt>
                <c:pt idx="62">
                  <c:v>683318</c:v>
                </c:pt>
                <c:pt idx="63">
                  <c:v>676709</c:v>
                </c:pt>
                <c:pt idx="64">
                  <c:v>631440</c:v>
                </c:pt>
                <c:pt idx="65">
                  <c:v>556005</c:v>
                </c:pt>
                <c:pt idx="66">
                  <c:v>467790</c:v>
                </c:pt>
                <c:pt idx="67">
                  <c:v>377370</c:v>
                </c:pt>
                <c:pt idx="68">
                  <c:v>299046</c:v>
                </c:pt>
                <c:pt idx="69">
                  <c:v>235057</c:v>
                </c:pt>
                <c:pt idx="70">
                  <c:v>184156</c:v>
                </c:pt>
                <c:pt idx="71">
                  <c:v>144298</c:v>
                </c:pt>
                <c:pt idx="72">
                  <c:v>113329</c:v>
                </c:pt>
                <c:pt idx="73">
                  <c:v>89510.399999999994</c:v>
                </c:pt>
                <c:pt idx="74">
                  <c:v>71023.199999999997</c:v>
                </c:pt>
                <c:pt idx="75">
                  <c:v>56730.8</c:v>
                </c:pt>
                <c:pt idx="76">
                  <c:v>45623.5</c:v>
                </c:pt>
                <c:pt idx="77">
                  <c:v>36898.699999999997</c:v>
                </c:pt>
                <c:pt idx="78">
                  <c:v>30007.8</c:v>
                </c:pt>
                <c:pt idx="79">
                  <c:v>24541.1</c:v>
                </c:pt>
                <c:pt idx="80">
                  <c:v>20192</c:v>
                </c:pt>
                <c:pt idx="81">
                  <c:v>16710.099999999999</c:v>
                </c:pt>
                <c:pt idx="82">
                  <c:v>13900.9</c:v>
                </c:pt>
                <c:pt idx="83">
                  <c:v>11625.9</c:v>
                </c:pt>
                <c:pt idx="84">
                  <c:v>9779.82</c:v>
                </c:pt>
                <c:pt idx="85">
                  <c:v>8260.18</c:v>
                </c:pt>
                <c:pt idx="86">
                  <c:v>7004.84</c:v>
                </c:pt>
                <c:pt idx="87">
                  <c:v>5979.79</c:v>
                </c:pt>
                <c:pt idx="88">
                  <c:v>5117.08</c:v>
                </c:pt>
                <c:pt idx="89">
                  <c:v>4396.49</c:v>
                </c:pt>
                <c:pt idx="90">
                  <c:v>3803.08</c:v>
                </c:pt>
                <c:pt idx="91">
                  <c:v>3301.45</c:v>
                </c:pt>
                <c:pt idx="92">
                  <c:v>2870.36</c:v>
                </c:pt>
                <c:pt idx="93">
                  <c:v>2503.67</c:v>
                </c:pt>
                <c:pt idx="94">
                  <c:v>2199.25</c:v>
                </c:pt>
                <c:pt idx="95">
                  <c:v>1932.62</c:v>
                </c:pt>
                <c:pt idx="96">
                  <c:v>1711.05</c:v>
                </c:pt>
                <c:pt idx="97">
                  <c:v>1517.45</c:v>
                </c:pt>
                <c:pt idx="98">
                  <c:v>1351.13</c:v>
                </c:pt>
                <c:pt idx="99">
                  <c:v>1208.58</c:v>
                </c:pt>
                <c:pt idx="100">
                  <c:v>1088.32</c:v>
                </c:pt>
                <c:pt idx="101">
                  <c:v>983.47400000000005</c:v>
                </c:pt>
                <c:pt idx="102">
                  <c:v>891.47199999999998</c:v>
                </c:pt>
                <c:pt idx="103">
                  <c:v>810.553</c:v>
                </c:pt>
                <c:pt idx="104">
                  <c:v>737.73199999999997</c:v>
                </c:pt>
                <c:pt idx="105">
                  <c:v>672.94799999999998</c:v>
                </c:pt>
                <c:pt idx="106">
                  <c:v>616.33199999999999</c:v>
                </c:pt>
                <c:pt idx="107">
                  <c:v>567.13900000000001</c:v>
                </c:pt>
                <c:pt idx="108">
                  <c:v>526.41099999999994</c:v>
                </c:pt>
                <c:pt idx="109">
                  <c:v>490.56200000000001</c:v>
                </c:pt>
                <c:pt idx="110">
                  <c:v>463.589</c:v>
                </c:pt>
                <c:pt idx="111">
                  <c:v>437.61900000000003</c:v>
                </c:pt>
                <c:pt idx="112">
                  <c:v>414.50599999999997</c:v>
                </c:pt>
                <c:pt idx="113">
                  <c:v>382.55</c:v>
                </c:pt>
                <c:pt idx="114">
                  <c:v>366.31099999999998</c:v>
                </c:pt>
                <c:pt idx="115">
                  <c:v>348.48899999999998</c:v>
                </c:pt>
                <c:pt idx="116">
                  <c:v>334.017</c:v>
                </c:pt>
                <c:pt idx="117">
                  <c:v>305.51400000000001</c:v>
                </c:pt>
                <c:pt idx="118">
                  <c:v>278.19099999999997</c:v>
                </c:pt>
                <c:pt idx="119">
                  <c:v>256.28500000000003</c:v>
                </c:pt>
                <c:pt idx="120">
                  <c:v>236.43100000000001</c:v>
                </c:pt>
                <c:pt idx="121">
                  <c:v>209.23500000000001</c:v>
                </c:pt>
                <c:pt idx="122">
                  <c:v>180.13399999999999</c:v>
                </c:pt>
                <c:pt idx="123">
                  <c:v>155.37799999999999</c:v>
                </c:pt>
                <c:pt idx="124">
                  <c:v>132.42500000000001</c:v>
                </c:pt>
                <c:pt idx="125">
                  <c:v>106.099</c:v>
                </c:pt>
                <c:pt idx="126">
                  <c:v>84.456500000000005</c:v>
                </c:pt>
                <c:pt idx="127">
                  <c:v>65.226600000000005</c:v>
                </c:pt>
                <c:pt idx="128">
                  <c:v>46.829000000000001</c:v>
                </c:pt>
                <c:pt idx="129">
                  <c:v>29.330300000000001</c:v>
                </c:pt>
                <c:pt idx="130">
                  <c:v>16.511700000000001</c:v>
                </c:pt>
                <c:pt idx="131">
                  <c:v>22.173100000000002</c:v>
                </c:pt>
                <c:pt idx="132">
                  <c:v>4.75108</c:v>
                </c:pt>
                <c:pt idx="133">
                  <c:v>15.6638</c:v>
                </c:pt>
                <c:pt idx="134">
                  <c:v>14.8574</c:v>
                </c:pt>
                <c:pt idx="135">
                  <c:v>18.938500000000001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E9-44C4-B351-BA8D056F4B56}"/>
            </c:ext>
          </c:extLst>
        </c:ser>
        <c:ser>
          <c:idx val="6"/>
          <c:order val="1"/>
          <c:tx>
            <c:strRef>
              <c:f>'original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-70251.7</c:v>
                </c:pt>
                <c:pt idx="2">
                  <c:v>-130622</c:v>
                </c:pt>
                <c:pt idx="3">
                  <c:v>-166069</c:v>
                </c:pt>
                <c:pt idx="4">
                  <c:v>-176504</c:v>
                </c:pt>
                <c:pt idx="5">
                  <c:v>-168230</c:v>
                </c:pt>
                <c:pt idx="6">
                  <c:v>-149315</c:v>
                </c:pt>
                <c:pt idx="7">
                  <c:v>-123764</c:v>
                </c:pt>
                <c:pt idx="8">
                  <c:v>-93456.3</c:v>
                </c:pt>
                <c:pt idx="9">
                  <c:v>-62633.9</c:v>
                </c:pt>
                <c:pt idx="10">
                  <c:v>-30547.200000000001</c:v>
                </c:pt>
                <c:pt idx="11">
                  <c:v>668.37400000000002</c:v>
                </c:pt>
                <c:pt idx="12">
                  <c:v>28775.599999999999</c:v>
                </c:pt>
                <c:pt idx="13">
                  <c:v>56508.3</c:v>
                </c:pt>
                <c:pt idx="14">
                  <c:v>81156.5</c:v>
                </c:pt>
                <c:pt idx="15">
                  <c:v>103978</c:v>
                </c:pt>
                <c:pt idx="16">
                  <c:v>124455</c:v>
                </c:pt>
                <c:pt idx="17">
                  <c:v>142114</c:v>
                </c:pt>
                <c:pt idx="18">
                  <c:v>158158</c:v>
                </c:pt>
                <c:pt idx="19">
                  <c:v>172210</c:v>
                </c:pt>
                <c:pt idx="20">
                  <c:v>183872</c:v>
                </c:pt>
                <c:pt idx="21">
                  <c:v>194130</c:v>
                </c:pt>
                <c:pt idx="22">
                  <c:v>202420</c:v>
                </c:pt>
                <c:pt idx="23">
                  <c:v>209295</c:v>
                </c:pt>
                <c:pt idx="24">
                  <c:v>214830</c:v>
                </c:pt>
                <c:pt idx="25">
                  <c:v>219174</c:v>
                </c:pt>
                <c:pt idx="26">
                  <c:v>222160</c:v>
                </c:pt>
                <c:pt idx="27">
                  <c:v>224224</c:v>
                </c:pt>
                <c:pt idx="28">
                  <c:v>225217</c:v>
                </c:pt>
                <c:pt idx="29">
                  <c:v>225331</c:v>
                </c:pt>
                <c:pt idx="30">
                  <c:v>224724</c:v>
                </c:pt>
                <c:pt idx="31">
                  <c:v>223319</c:v>
                </c:pt>
                <c:pt idx="32">
                  <c:v>221316</c:v>
                </c:pt>
                <c:pt idx="33">
                  <c:v>218641</c:v>
                </c:pt>
                <c:pt idx="34">
                  <c:v>215387</c:v>
                </c:pt>
                <c:pt idx="35">
                  <c:v>211709</c:v>
                </c:pt>
                <c:pt idx="36">
                  <c:v>207569</c:v>
                </c:pt>
                <c:pt idx="37">
                  <c:v>202960</c:v>
                </c:pt>
                <c:pt idx="38">
                  <c:v>198132</c:v>
                </c:pt>
                <c:pt idx="39">
                  <c:v>193066</c:v>
                </c:pt>
                <c:pt idx="40">
                  <c:v>187701</c:v>
                </c:pt>
                <c:pt idx="41">
                  <c:v>182214</c:v>
                </c:pt>
                <c:pt idx="42">
                  <c:v>176714</c:v>
                </c:pt>
                <c:pt idx="43">
                  <c:v>171179</c:v>
                </c:pt>
                <c:pt idx="44">
                  <c:v>165872</c:v>
                </c:pt>
                <c:pt idx="45">
                  <c:v>160787</c:v>
                </c:pt>
                <c:pt idx="46">
                  <c:v>156145</c:v>
                </c:pt>
                <c:pt idx="47">
                  <c:v>152157</c:v>
                </c:pt>
                <c:pt idx="48">
                  <c:v>149019</c:v>
                </c:pt>
                <c:pt idx="49">
                  <c:v>147512</c:v>
                </c:pt>
                <c:pt idx="50">
                  <c:v>146697</c:v>
                </c:pt>
                <c:pt idx="51">
                  <c:v>148327</c:v>
                </c:pt>
                <c:pt idx="52">
                  <c:v>152060</c:v>
                </c:pt>
                <c:pt idx="53">
                  <c:v>159243</c:v>
                </c:pt>
                <c:pt idx="54">
                  <c:v>169303</c:v>
                </c:pt>
                <c:pt idx="55">
                  <c:v>183526</c:v>
                </c:pt>
                <c:pt idx="56">
                  <c:v>200950</c:v>
                </c:pt>
                <c:pt idx="57">
                  <c:v>221525</c:v>
                </c:pt>
                <c:pt idx="58">
                  <c:v>245633</c:v>
                </c:pt>
                <c:pt idx="59">
                  <c:v>267944</c:v>
                </c:pt>
                <c:pt idx="60">
                  <c:v>288561</c:v>
                </c:pt>
                <c:pt idx="61">
                  <c:v>302395</c:v>
                </c:pt>
                <c:pt idx="62">
                  <c:v>308792</c:v>
                </c:pt>
                <c:pt idx="63">
                  <c:v>303171</c:v>
                </c:pt>
                <c:pt idx="64">
                  <c:v>288144</c:v>
                </c:pt>
                <c:pt idx="65">
                  <c:v>261113</c:v>
                </c:pt>
                <c:pt idx="66">
                  <c:v>229545</c:v>
                </c:pt>
                <c:pt idx="67">
                  <c:v>196618</c:v>
                </c:pt>
                <c:pt idx="68">
                  <c:v>163719</c:v>
                </c:pt>
                <c:pt idx="69">
                  <c:v>133923</c:v>
                </c:pt>
                <c:pt idx="70">
                  <c:v>108397</c:v>
                </c:pt>
                <c:pt idx="71">
                  <c:v>85925.7</c:v>
                </c:pt>
                <c:pt idx="72">
                  <c:v>68571.899999999994</c:v>
                </c:pt>
                <c:pt idx="73">
                  <c:v>54351.9</c:v>
                </c:pt>
                <c:pt idx="74">
                  <c:v>43225.4</c:v>
                </c:pt>
                <c:pt idx="75">
                  <c:v>34571.1</c:v>
                </c:pt>
                <c:pt idx="76">
                  <c:v>27604.5</c:v>
                </c:pt>
                <c:pt idx="77">
                  <c:v>22095.8</c:v>
                </c:pt>
                <c:pt idx="78">
                  <c:v>17904.099999999999</c:v>
                </c:pt>
                <c:pt idx="79">
                  <c:v>14556.3</c:v>
                </c:pt>
                <c:pt idx="80">
                  <c:v>11856.8</c:v>
                </c:pt>
                <c:pt idx="81">
                  <c:v>9692.02</c:v>
                </c:pt>
                <c:pt idx="82">
                  <c:v>8046.71</c:v>
                </c:pt>
                <c:pt idx="83">
                  <c:v>6675.57</c:v>
                </c:pt>
                <c:pt idx="84">
                  <c:v>5531.52</c:v>
                </c:pt>
                <c:pt idx="85">
                  <c:v>4657.88</c:v>
                </c:pt>
                <c:pt idx="86">
                  <c:v>3925.68</c:v>
                </c:pt>
                <c:pt idx="87">
                  <c:v>3323.63</c:v>
                </c:pt>
                <c:pt idx="88">
                  <c:v>2830.21</c:v>
                </c:pt>
                <c:pt idx="89">
                  <c:v>2407.7800000000002</c:v>
                </c:pt>
                <c:pt idx="90">
                  <c:v>2076.11</c:v>
                </c:pt>
                <c:pt idx="91">
                  <c:v>1791.28</c:v>
                </c:pt>
                <c:pt idx="92">
                  <c:v>1556.67</c:v>
                </c:pt>
                <c:pt idx="93">
                  <c:v>1352.75</c:v>
                </c:pt>
                <c:pt idx="94">
                  <c:v>1182.55</c:v>
                </c:pt>
                <c:pt idx="95">
                  <c:v>1044.6600000000001</c:v>
                </c:pt>
                <c:pt idx="96">
                  <c:v>913.89</c:v>
                </c:pt>
                <c:pt idx="97">
                  <c:v>807.149</c:v>
                </c:pt>
                <c:pt idx="98">
                  <c:v>719.08600000000001</c:v>
                </c:pt>
                <c:pt idx="99">
                  <c:v>642.32600000000002</c:v>
                </c:pt>
                <c:pt idx="100">
                  <c:v>576.97699999999998</c:v>
                </c:pt>
                <c:pt idx="101">
                  <c:v>520.60500000000002</c:v>
                </c:pt>
                <c:pt idx="102">
                  <c:v>469.06700000000001</c:v>
                </c:pt>
                <c:pt idx="103">
                  <c:v>424.86799999999999</c:v>
                </c:pt>
                <c:pt idx="104">
                  <c:v>386.21899999999999</c:v>
                </c:pt>
                <c:pt idx="105">
                  <c:v>351.17399999999998</c:v>
                </c:pt>
                <c:pt idx="106">
                  <c:v>321.68299999999999</c:v>
                </c:pt>
                <c:pt idx="107">
                  <c:v>294.928</c:v>
                </c:pt>
                <c:pt idx="108">
                  <c:v>273.142</c:v>
                </c:pt>
                <c:pt idx="109">
                  <c:v>254.88399999999999</c:v>
                </c:pt>
                <c:pt idx="110">
                  <c:v>240.06800000000001</c:v>
                </c:pt>
                <c:pt idx="111">
                  <c:v>224.66200000000001</c:v>
                </c:pt>
                <c:pt idx="112">
                  <c:v>215.518</c:v>
                </c:pt>
                <c:pt idx="113">
                  <c:v>205.62</c:v>
                </c:pt>
                <c:pt idx="114">
                  <c:v>194.52199999999999</c:v>
                </c:pt>
                <c:pt idx="115">
                  <c:v>182.846</c:v>
                </c:pt>
                <c:pt idx="116">
                  <c:v>168.11</c:v>
                </c:pt>
                <c:pt idx="117">
                  <c:v>158.99799999999999</c:v>
                </c:pt>
                <c:pt idx="118">
                  <c:v>146.43100000000001</c:v>
                </c:pt>
                <c:pt idx="119">
                  <c:v>132.63399999999999</c:v>
                </c:pt>
                <c:pt idx="120">
                  <c:v>120.806</c:v>
                </c:pt>
                <c:pt idx="121">
                  <c:v>106.071</c:v>
                </c:pt>
                <c:pt idx="122">
                  <c:v>92.413300000000007</c:v>
                </c:pt>
                <c:pt idx="123">
                  <c:v>78.683499999999995</c:v>
                </c:pt>
                <c:pt idx="124">
                  <c:v>65.248000000000005</c:v>
                </c:pt>
                <c:pt idx="125">
                  <c:v>51.3733</c:v>
                </c:pt>
                <c:pt idx="126">
                  <c:v>38.116100000000003</c:v>
                </c:pt>
                <c:pt idx="127">
                  <c:v>26.8536</c:v>
                </c:pt>
                <c:pt idx="128">
                  <c:v>14.0627</c:v>
                </c:pt>
                <c:pt idx="129">
                  <c:v>9.7518899999999995</c:v>
                </c:pt>
                <c:pt idx="130">
                  <c:v>6.6823100000000002</c:v>
                </c:pt>
                <c:pt idx="131">
                  <c:v>1.10151</c:v>
                </c:pt>
                <c:pt idx="132">
                  <c:v>1.53843</c:v>
                </c:pt>
                <c:pt idx="133">
                  <c:v>-0.12311900000000001</c:v>
                </c:pt>
                <c:pt idx="134">
                  <c:v>0.58401000000000003</c:v>
                </c:pt>
                <c:pt idx="135">
                  <c:v>4.2445199999999996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E9-44C4-B351-BA8D056F4B56}"/>
            </c:ext>
          </c:extLst>
        </c:ser>
        <c:ser>
          <c:idx val="1"/>
          <c:order val="2"/>
          <c:tx>
            <c:strRef>
              <c:f>'original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E9-44C4-B351-BA8D056F4B56}"/>
            </c:ext>
          </c:extLst>
        </c:ser>
        <c:ser>
          <c:idx val="7"/>
          <c:order val="3"/>
          <c:tx>
            <c:strRef>
              <c:f>'original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79360.7</c:v>
                </c:pt>
                <c:pt idx="2">
                  <c:v>150880</c:v>
                </c:pt>
                <c:pt idx="3">
                  <c:v>197314</c:v>
                </c:pt>
                <c:pt idx="4">
                  <c:v>219613</c:v>
                </c:pt>
                <c:pt idx="5">
                  <c:v>227660</c:v>
                </c:pt>
                <c:pt idx="6">
                  <c:v>224888</c:v>
                </c:pt>
                <c:pt idx="7">
                  <c:v>215981</c:v>
                </c:pt>
                <c:pt idx="8">
                  <c:v>203574</c:v>
                </c:pt>
                <c:pt idx="9">
                  <c:v>191025</c:v>
                </c:pt>
                <c:pt idx="10">
                  <c:v>177881</c:v>
                </c:pt>
                <c:pt idx="11">
                  <c:v>165234</c:v>
                </c:pt>
                <c:pt idx="12">
                  <c:v>155129</c:v>
                </c:pt>
                <c:pt idx="13">
                  <c:v>145043</c:v>
                </c:pt>
                <c:pt idx="14">
                  <c:v>137493</c:v>
                </c:pt>
                <c:pt idx="15">
                  <c:v>131365</c:v>
                </c:pt>
                <c:pt idx="16">
                  <c:v>126730</c:v>
                </c:pt>
                <c:pt idx="17">
                  <c:v>123457</c:v>
                </c:pt>
                <c:pt idx="18">
                  <c:v>120884</c:v>
                </c:pt>
                <c:pt idx="19">
                  <c:v>119681</c:v>
                </c:pt>
                <c:pt idx="20">
                  <c:v>119323</c:v>
                </c:pt>
                <c:pt idx="21">
                  <c:v>119559</c:v>
                </c:pt>
                <c:pt idx="22">
                  <c:v>120528</c:v>
                </c:pt>
                <c:pt idx="23">
                  <c:v>121585</c:v>
                </c:pt>
                <c:pt idx="24">
                  <c:v>123075</c:v>
                </c:pt>
                <c:pt idx="25">
                  <c:v>124725</c:v>
                </c:pt>
                <c:pt idx="26">
                  <c:v>126474</c:v>
                </c:pt>
                <c:pt idx="27">
                  <c:v>128216</c:v>
                </c:pt>
                <c:pt idx="28">
                  <c:v>129869</c:v>
                </c:pt>
                <c:pt idx="29">
                  <c:v>131423</c:v>
                </c:pt>
                <c:pt idx="30">
                  <c:v>132738</c:v>
                </c:pt>
                <c:pt idx="31">
                  <c:v>133867</c:v>
                </c:pt>
                <c:pt idx="32">
                  <c:v>134707</c:v>
                </c:pt>
                <c:pt idx="33">
                  <c:v>135273</c:v>
                </c:pt>
                <c:pt idx="34">
                  <c:v>135471</c:v>
                </c:pt>
                <c:pt idx="35">
                  <c:v>135221</c:v>
                </c:pt>
                <c:pt idx="36">
                  <c:v>134697</c:v>
                </c:pt>
                <c:pt idx="37">
                  <c:v>133655</c:v>
                </c:pt>
                <c:pt idx="38">
                  <c:v>132213</c:v>
                </c:pt>
                <c:pt idx="39">
                  <c:v>130300</c:v>
                </c:pt>
                <c:pt idx="40">
                  <c:v>127813</c:v>
                </c:pt>
                <c:pt idx="41">
                  <c:v>124752</c:v>
                </c:pt>
                <c:pt idx="42">
                  <c:v>121057</c:v>
                </c:pt>
                <c:pt idx="43">
                  <c:v>116674</c:v>
                </c:pt>
                <c:pt idx="44">
                  <c:v>111431</c:v>
                </c:pt>
                <c:pt idx="45">
                  <c:v>105251</c:v>
                </c:pt>
                <c:pt idx="46">
                  <c:v>97928.4</c:v>
                </c:pt>
                <c:pt idx="47">
                  <c:v>89516</c:v>
                </c:pt>
                <c:pt idx="48">
                  <c:v>79614.7</c:v>
                </c:pt>
                <c:pt idx="49">
                  <c:v>67864.800000000003</c:v>
                </c:pt>
                <c:pt idx="50">
                  <c:v>54174.400000000001</c:v>
                </c:pt>
                <c:pt idx="51">
                  <c:v>37872</c:v>
                </c:pt>
                <c:pt idx="52">
                  <c:v>19114.599999999999</c:v>
                </c:pt>
                <c:pt idx="53">
                  <c:v>-2910.46</c:v>
                </c:pt>
                <c:pt idx="54">
                  <c:v>-29096</c:v>
                </c:pt>
                <c:pt idx="55">
                  <c:v>-58759.199999999997</c:v>
                </c:pt>
                <c:pt idx="56">
                  <c:v>-91269.1</c:v>
                </c:pt>
                <c:pt idx="57">
                  <c:v>-128826</c:v>
                </c:pt>
                <c:pt idx="58">
                  <c:v>-166097</c:v>
                </c:pt>
                <c:pt idx="59">
                  <c:v>-202448</c:v>
                </c:pt>
                <c:pt idx="60">
                  <c:v>-237189</c:v>
                </c:pt>
                <c:pt idx="61">
                  <c:v>-262632</c:v>
                </c:pt>
                <c:pt idx="62">
                  <c:v>-277784</c:v>
                </c:pt>
                <c:pt idx="63">
                  <c:v>-280431</c:v>
                </c:pt>
                <c:pt idx="64">
                  <c:v>-270467</c:v>
                </c:pt>
                <c:pt idx="65">
                  <c:v>-249698</c:v>
                </c:pt>
                <c:pt idx="66">
                  <c:v>-221611</c:v>
                </c:pt>
                <c:pt idx="67">
                  <c:v>-191492</c:v>
                </c:pt>
                <c:pt idx="68">
                  <c:v>-159822</c:v>
                </c:pt>
                <c:pt idx="69">
                  <c:v>-130969</c:v>
                </c:pt>
                <c:pt idx="70">
                  <c:v>-105561</c:v>
                </c:pt>
                <c:pt idx="71">
                  <c:v>-84682</c:v>
                </c:pt>
                <c:pt idx="72">
                  <c:v>-67375.199999999997</c:v>
                </c:pt>
                <c:pt idx="73">
                  <c:v>-53512.2</c:v>
                </c:pt>
                <c:pt idx="74">
                  <c:v>-42686.9</c:v>
                </c:pt>
                <c:pt idx="75">
                  <c:v>-34006.5</c:v>
                </c:pt>
                <c:pt idx="76">
                  <c:v>-27316.9</c:v>
                </c:pt>
                <c:pt idx="77">
                  <c:v>-21807.200000000001</c:v>
                </c:pt>
                <c:pt idx="78">
                  <c:v>-17674.900000000001</c:v>
                </c:pt>
                <c:pt idx="79">
                  <c:v>-14314.7</c:v>
                </c:pt>
                <c:pt idx="80">
                  <c:v>-11702.3</c:v>
                </c:pt>
                <c:pt idx="81">
                  <c:v>-9639.2000000000007</c:v>
                </c:pt>
                <c:pt idx="82">
                  <c:v>-7931.04</c:v>
                </c:pt>
                <c:pt idx="83">
                  <c:v>-6558.17</c:v>
                </c:pt>
                <c:pt idx="84">
                  <c:v>-5505.05</c:v>
                </c:pt>
                <c:pt idx="85">
                  <c:v>-4627.92</c:v>
                </c:pt>
                <c:pt idx="86">
                  <c:v>-3874.3</c:v>
                </c:pt>
                <c:pt idx="87">
                  <c:v>-3275.45</c:v>
                </c:pt>
                <c:pt idx="88">
                  <c:v>-2804.86</c:v>
                </c:pt>
                <c:pt idx="89">
                  <c:v>-2402.5700000000002</c:v>
                </c:pt>
                <c:pt idx="90">
                  <c:v>-2055.67</c:v>
                </c:pt>
                <c:pt idx="91">
                  <c:v>-1774.22</c:v>
                </c:pt>
                <c:pt idx="92">
                  <c:v>-1535.62</c:v>
                </c:pt>
                <c:pt idx="93">
                  <c:v>-1338.12</c:v>
                </c:pt>
                <c:pt idx="94">
                  <c:v>-1170.51</c:v>
                </c:pt>
                <c:pt idx="95">
                  <c:v>-1026.8499999999999</c:v>
                </c:pt>
                <c:pt idx="96">
                  <c:v>-903.90700000000004</c:v>
                </c:pt>
                <c:pt idx="97">
                  <c:v>-798.76400000000001</c:v>
                </c:pt>
                <c:pt idx="98">
                  <c:v>-713.99300000000005</c:v>
                </c:pt>
                <c:pt idx="99">
                  <c:v>-635.80499999999995</c:v>
                </c:pt>
                <c:pt idx="100">
                  <c:v>-572.13499999999999</c:v>
                </c:pt>
                <c:pt idx="101">
                  <c:v>-514.98</c:v>
                </c:pt>
                <c:pt idx="102">
                  <c:v>-465.61599999999999</c:v>
                </c:pt>
                <c:pt idx="103">
                  <c:v>-421.75200000000001</c:v>
                </c:pt>
                <c:pt idx="104">
                  <c:v>-384.41500000000002</c:v>
                </c:pt>
                <c:pt idx="105">
                  <c:v>-351.37900000000002</c:v>
                </c:pt>
                <c:pt idx="106">
                  <c:v>-320.89800000000002</c:v>
                </c:pt>
                <c:pt idx="107">
                  <c:v>-295.70600000000002</c:v>
                </c:pt>
                <c:pt idx="108">
                  <c:v>-273.85599999999999</c:v>
                </c:pt>
                <c:pt idx="109">
                  <c:v>-255.416</c:v>
                </c:pt>
                <c:pt idx="110">
                  <c:v>-240.905</c:v>
                </c:pt>
                <c:pt idx="111">
                  <c:v>-227.982</c:v>
                </c:pt>
                <c:pt idx="112">
                  <c:v>-217.71899999999999</c:v>
                </c:pt>
                <c:pt idx="113">
                  <c:v>-207.93100000000001</c:v>
                </c:pt>
                <c:pt idx="114">
                  <c:v>-198.71299999999999</c:v>
                </c:pt>
                <c:pt idx="115">
                  <c:v>-185.51</c:v>
                </c:pt>
                <c:pt idx="116">
                  <c:v>-173.827</c:v>
                </c:pt>
                <c:pt idx="117">
                  <c:v>-164.51900000000001</c:v>
                </c:pt>
                <c:pt idx="118">
                  <c:v>-148.87799999999999</c:v>
                </c:pt>
                <c:pt idx="119">
                  <c:v>-134.07</c:v>
                </c:pt>
                <c:pt idx="120">
                  <c:v>-120.265</c:v>
                </c:pt>
                <c:pt idx="121">
                  <c:v>-105.21299999999999</c:v>
                </c:pt>
                <c:pt idx="122">
                  <c:v>-92.751199999999997</c:v>
                </c:pt>
                <c:pt idx="123">
                  <c:v>-77.999700000000004</c:v>
                </c:pt>
                <c:pt idx="124">
                  <c:v>-63.7136</c:v>
                </c:pt>
                <c:pt idx="125">
                  <c:v>-50.383099999999999</c:v>
                </c:pt>
                <c:pt idx="126">
                  <c:v>-35.800899999999999</c:v>
                </c:pt>
                <c:pt idx="127">
                  <c:v>-25.428899999999999</c:v>
                </c:pt>
                <c:pt idx="128">
                  <c:v>-17.132400000000001</c:v>
                </c:pt>
                <c:pt idx="129">
                  <c:v>-6.2673100000000002</c:v>
                </c:pt>
                <c:pt idx="130">
                  <c:v>-0.80416399999999999</c:v>
                </c:pt>
                <c:pt idx="131">
                  <c:v>2.93736</c:v>
                </c:pt>
                <c:pt idx="132">
                  <c:v>4.0554699999999997</c:v>
                </c:pt>
                <c:pt idx="133">
                  <c:v>3.38367</c:v>
                </c:pt>
                <c:pt idx="134">
                  <c:v>-4.4779299999999997</c:v>
                </c:pt>
                <c:pt idx="135">
                  <c:v>-5.5229400000000002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FE9-44C4-B351-BA8D056F4B56}"/>
            </c:ext>
          </c:extLst>
        </c:ser>
        <c:ser>
          <c:idx val="0"/>
          <c:order val="4"/>
          <c:tx>
            <c:strRef>
              <c:f>'original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524655</c:v>
                </c:pt>
                <c:pt idx="2">
                  <c:v>511183</c:v>
                </c:pt>
                <c:pt idx="3">
                  <c:v>530178</c:v>
                </c:pt>
                <c:pt idx="4">
                  <c:v>515289</c:v>
                </c:pt>
                <c:pt idx="5">
                  <c:v>484289</c:v>
                </c:pt>
                <c:pt idx="6">
                  <c:v>444826</c:v>
                </c:pt>
                <c:pt idx="7">
                  <c:v>400895</c:v>
                </c:pt>
                <c:pt idx="8">
                  <c:v>357125</c:v>
                </c:pt>
                <c:pt idx="9">
                  <c:v>314779</c:v>
                </c:pt>
                <c:pt idx="10">
                  <c:v>275740</c:v>
                </c:pt>
                <c:pt idx="11">
                  <c:v>239514</c:v>
                </c:pt>
                <c:pt idx="12">
                  <c:v>207399</c:v>
                </c:pt>
                <c:pt idx="13">
                  <c:v>178755</c:v>
                </c:pt>
                <c:pt idx="14">
                  <c:v>156214</c:v>
                </c:pt>
                <c:pt idx="15">
                  <c:v>136903</c:v>
                </c:pt>
                <c:pt idx="16">
                  <c:v>121259</c:v>
                </c:pt>
                <c:pt idx="17">
                  <c:v>107838</c:v>
                </c:pt>
                <c:pt idx="18">
                  <c:v>97874.4</c:v>
                </c:pt>
                <c:pt idx="19">
                  <c:v>90257.3</c:v>
                </c:pt>
                <c:pt idx="20">
                  <c:v>85029.9</c:v>
                </c:pt>
                <c:pt idx="21">
                  <c:v>81318.2</c:v>
                </c:pt>
                <c:pt idx="22">
                  <c:v>79282.7</c:v>
                </c:pt>
                <c:pt idx="23">
                  <c:v>78458.8</c:v>
                </c:pt>
                <c:pt idx="24">
                  <c:v>78496</c:v>
                </c:pt>
                <c:pt idx="25">
                  <c:v>79376.800000000003</c:v>
                </c:pt>
                <c:pt idx="26">
                  <c:v>80938.2</c:v>
                </c:pt>
                <c:pt idx="27">
                  <c:v>83002.899999999994</c:v>
                </c:pt>
                <c:pt idx="28">
                  <c:v>85490.6</c:v>
                </c:pt>
                <c:pt idx="29">
                  <c:v>87895.7</c:v>
                </c:pt>
                <c:pt idx="30">
                  <c:v>90401.600000000006</c:v>
                </c:pt>
                <c:pt idx="31">
                  <c:v>93090.3</c:v>
                </c:pt>
                <c:pt idx="32">
                  <c:v>95582.5</c:v>
                </c:pt>
                <c:pt idx="33">
                  <c:v>97913</c:v>
                </c:pt>
                <c:pt idx="34">
                  <c:v>99894.1</c:v>
                </c:pt>
                <c:pt idx="35">
                  <c:v>101565</c:v>
                </c:pt>
                <c:pt idx="36">
                  <c:v>102896</c:v>
                </c:pt>
                <c:pt idx="37">
                  <c:v>103842</c:v>
                </c:pt>
                <c:pt idx="38">
                  <c:v>104307</c:v>
                </c:pt>
                <c:pt idx="39">
                  <c:v>104164</c:v>
                </c:pt>
                <c:pt idx="40">
                  <c:v>103374</c:v>
                </c:pt>
                <c:pt idx="41">
                  <c:v>101814</c:v>
                </c:pt>
                <c:pt idx="42">
                  <c:v>99448.8</c:v>
                </c:pt>
                <c:pt idx="43">
                  <c:v>96068.4</c:v>
                </c:pt>
                <c:pt idx="44">
                  <c:v>91579.5</c:v>
                </c:pt>
                <c:pt idx="45">
                  <c:v>85791.4</c:v>
                </c:pt>
                <c:pt idx="46">
                  <c:v>78333.600000000006</c:v>
                </c:pt>
                <c:pt idx="47">
                  <c:v>69090.399999999994</c:v>
                </c:pt>
                <c:pt idx="48">
                  <c:v>57285.599999999999</c:v>
                </c:pt>
                <c:pt idx="49">
                  <c:v>43050.3</c:v>
                </c:pt>
                <c:pt idx="50">
                  <c:v>25044.3</c:v>
                </c:pt>
                <c:pt idx="51">
                  <c:v>2664.48</c:v>
                </c:pt>
                <c:pt idx="52">
                  <c:v>-25038.2</c:v>
                </c:pt>
                <c:pt idx="53">
                  <c:v>-59248.7</c:v>
                </c:pt>
                <c:pt idx="54">
                  <c:v>-100855</c:v>
                </c:pt>
                <c:pt idx="55">
                  <c:v>-152272</c:v>
                </c:pt>
                <c:pt idx="56">
                  <c:v>-214350</c:v>
                </c:pt>
                <c:pt idx="57">
                  <c:v>-288683</c:v>
                </c:pt>
                <c:pt idx="58">
                  <c:v>-372182</c:v>
                </c:pt>
                <c:pt idx="59">
                  <c:v>-462438</c:v>
                </c:pt>
                <c:pt idx="60">
                  <c:v>-552054</c:v>
                </c:pt>
                <c:pt idx="61">
                  <c:v>-627341</c:v>
                </c:pt>
                <c:pt idx="62">
                  <c:v>-673081</c:v>
                </c:pt>
                <c:pt idx="63">
                  <c:v>-674572</c:v>
                </c:pt>
                <c:pt idx="64">
                  <c:v>-632607</c:v>
                </c:pt>
                <c:pt idx="65">
                  <c:v>-557978</c:v>
                </c:pt>
                <c:pt idx="66">
                  <c:v>-467736</c:v>
                </c:pt>
                <c:pt idx="67">
                  <c:v>-377608</c:v>
                </c:pt>
                <c:pt idx="68">
                  <c:v>-299987</c:v>
                </c:pt>
                <c:pt idx="69">
                  <c:v>-234252</c:v>
                </c:pt>
                <c:pt idx="70">
                  <c:v>-183372</c:v>
                </c:pt>
                <c:pt idx="71">
                  <c:v>-143785</c:v>
                </c:pt>
                <c:pt idx="72">
                  <c:v>-112942</c:v>
                </c:pt>
                <c:pt idx="73">
                  <c:v>-89140.2</c:v>
                </c:pt>
                <c:pt idx="74">
                  <c:v>-70745.399999999994</c:v>
                </c:pt>
                <c:pt idx="75">
                  <c:v>-56497.7</c:v>
                </c:pt>
                <c:pt idx="76">
                  <c:v>-45415</c:v>
                </c:pt>
                <c:pt idx="77">
                  <c:v>-36708.199999999997</c:v>
                </c:pt>
                <c:pt idx="78">
                  <c:v>-29858.799999999999</c:v>
                </c:pt>
                <c:pt idx="79">
                  <c:v>-24416.3</c:v>
                </c:pt>
                <c:pt idx="80">
                  <c:v>-20099.599999999999</c:v>
                </c:pt>
                <c:pt idx="81">
                  <c:v>-16614.8</c:v>
                </c:pt>
                <c:pt idx="82">
                  <c:v>-13828.5</c:v>
                </c:pt>
                <c:pt idx="83">
                  <c:v>-11562.4</c:v>
                </c:pt>
                <c:pt idx="84">
                  <c:v>-9719.3799999999992</c:v>
                </c:pt>
                <c:pt idx="85">
                  <c:v>-8210.15</c:v>
                </c:pt>
                <c:pt idx="86">
                  <c:v>-6959.14</c:v>
                </c:pt>
                <c:pt idx="87">
                  <c:v>-5943.45</c:v>
                </c:pt>
                <c:pt idx="88">
                  <c:v>-5088.92</c:v>
                </c:pt>
                <c:pt idx="89">
                  <c:v>-4381.07</c:v>
                </c:pt>
                <c:pt idx="90">
                  <c:v>-3785.52</c:v>
                </c:pt>
                <c:pt idx="91">
                  <c:v>-3284.56</c:v>
                </c:pt>
                <c:pt idx="92">
                  <c:v>-2861.54</c:v>
                </c:pt>
                <c:pt idx="93">
                  <c:v>-2501.11</c:v>
                </c:pt>
                <c:pt idx="94">
                  <c:v>-2192.16</c:v>
                </c:pt>
                <c:pt idx="95">
                  <c:v>-1929.29</c:v>
                </c:pt>
                <c:pt idx="96">
                  <c:v>-1700.51</c:v>
                </c:pt>
                <c:pt idx="97">
                  <c:v>-1508.6</c:v>
                </c:pt>
                <c:pt idx="98">
                  <c:v>-1345.22</c:v>
                </c:pt>
                <c:pt idx="99">
                  <c:v>-1204.1199999999999</c:v>
                </c:pt>
                <c:pt idx="100">
                  <c:v>-1082.57</c:v>
                </c:pt>
                <c:pt idx="101">
                  <c:v>-977.61</c:v>
                </c:pt>
                <c:pt idx="102">
                  <c:v>-885.79700000000003</c:v>
                </c:pt>
                <c:pt idx="103">
                  <c:v>-804.58900000000006</c:v>
                </c:pt>
                <c:pt idx="104">
                  <c:v>-734.47199999999998</c:v>
                </c:pt>
                <c:pt idx="105">
                  <c:v>-670.899</c:v>
                </c:pt>
                <c:pt idx="106">
                  <c:v>-615.25</c:v>
                </c:pt>
                <c:pt idx="107">
                  <c:v>-566.82600000000002</c:v>
                </c:pt>
                <c:pt idx="108">
                  <c:v>-525.61300000000006</c:v>
                </c:pt>
                <c:pt idx="109">
                  <c:v>-488.93799999999999</c:v>
                </c:pt>
                <c:pt idx="110">
                  <c:v>-463.95400000000001</c:v>
                </c:pt>
                <c:pt idx="111">
                  <c:v>-430.96300000000002</c:v>
                </c:pt>
                <c:pt idx="112">
                  <c:v>-407.33300000000003</c:v>
                </c:pt>
                <c:pt idx="113">
                  <c:v>-384.17099999999999</c:v>
                </c:pt>
                <c:pt idx="114">
                  <c:v>-371.065</c:v>
                </c:pt>
                <c:pt idx="115">
                  <c:v>-350.36</c:v>
                </c:pt>
                <c:pt idx="116">
                  <c:v>-322.39499999999998</c:v>
                </c:pt>
                <c:pt idx="117">
                  <c:v>-304.65699999999998</c:v>
                </c:pt>
                <c:pt idx="118">
                  <c:v>-278.58600000000001</c:v>
                </c:pt>
                <c:pt idx="119">
                  <c:v>-259.38</c:v>
                </c:pt>
                <c:pt idx="120">
                  <c:v>-234.035</c:v>
                </c:pt>
                <c:pt idx="121">
                  <c:v>-207.61199999999999</c:v>
                </c:pt>
                <c:pt idx="122">
                  <c:v>-182.34700000000001</c:v>
                </c:pt>
                <c:pt idx="123">
                  <c:v>-156.584</c:v>
                </c:pt>
                <c:pt idx="124">
                  <c:v>-132.49600000000001</c:v>
                </c:pt>
                <c:pt idx="125">
                  <c:v>-110.506</c:v>
                </c:pt>
                <c:pt idx="126">
                  <c:v>-85.094700000000003</c:v>
                </c:pt>
                <c:pt idx="127">
                  <c:v>-64.750500000000002</c:v>
                </c:pt>
                <c:pt idx="128">
                  <c:v>-47.303600000000003</c:v>
                </c:pt>
                <c:pt idx="129">
                  <c:v>-31.328399999999998</c:v>
                </c:pt>
                <c:pt idx="130">
                  <c:v>-15.301399999999999</c:v>
                </c:pt>
                <c:pt idx="131">
                  <c:v>-9.5876999999999999</c:v>
                </c:pt>
                <c:pt idx="132">
                  <c:v>-12.6195</c:v>
                </c:pt>
                <c:pt idx="133">
                  <c:v>-9.9512900000000002</c:v>
                </c:pt>
                <c:pt idx="134">
                  <c:v>-8.89438</c:v>
                </c:pt>
                <c:pt idx="135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FE9-44C4-B351-BA8D056F4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ax val="10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 electric </a:t>
                </a:r>
                <a:r>
                  <a:rPr lang="en-US" dirty="0"/>
                  <a:t>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'y=0.0 m'!$A$1</c:f>
              <c:strCache>
                <c:ptCount val="1"/>
                <c:pt idx="0">
                  <c:v>T-cathode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94-42A3-B7AC-78D5B39E123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 m'!$A$2:$A$16</c:f>
              <c:numCache>
                <c:formatCode>General</c:formatCode>
                <c:ptCount val="15"/>
                <c:pt idx="0">
                  <c:v>6.4744635999999994E-2</c:v>
                </c:pt>
                <c:pt idx="1">
                  <c:v>6.4744778000000003E-2</c:v>
                </c:pt>
                <c:pt idx="2">
                  <c:v>9.8939343999999999E-2</c:v>
                </c:pt>
                <c:pt idx="3">
                  <c:v>0.90933322999999999</c:v>
                </c:pt>
              </c:numCache>
            </c:numRef>
          </c:xVal>
          <c:yVal>
            <c:numRef>
              <c:f>'y=0.0 m'!$B$2:$B$16</c:f>
              <c:numCache>
                <c:formatCode>0.00E+00</c:formatCode>
                <c:ptCount val="15"/>
                <c:pt idx="0" formatCode="General">
                  <c:v>0</c:v>
                </c:pt>
                <c:pt idx="1">
                  <c:v>-4.2955653000000001E-10</c:v>
                </c:pt>
                <c:pt idx="2" formatCode="General">
                  <c:v>-2.3147776999999999E-4</c:v>
                </c:pt>
                <c:pt idx="3" formatCode="General">
                  <c:v>-1.3225175E-2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694-42A3-B7AC-78D5B39E1230}"/>
            </c:ext>
          </c:extLst>
        </c:ser>
        <c:ser>
          <c:idx val="2"/>
          <c:order val="1"/>
          <c:tx>
            <c:strRef>
              <c:f>'y=0.0 m'!$C$1</c:f>
              <c:strCache>
                <c:ptCount val="1"/>
                <c:pt idx="0">
                  <c:v>Big shield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94-42A3-B7AC-78D5B39E123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 m'!$C$2:$C$14</c:f>
              <c:numCache>
                <c:formatCode>General</c:formatCode>
                <c:ptCount val="13"/>
                <c:pt idx="0">
                  <c:v>6.4744635999999994E-2</c:v>
                </c:pt>
                <c:pt idx="1">
                  <c:v>6.4744778000000003E-2</c:v>
                </c:pt>
                <c:pt idx="2">
                  <c:v>8.3094053000000001E-2</c:v>
                </c:pt>
                <c:pt idx="3">
                  <c:v>9.6827759999999999E-2</c:v>
                </c:pt>
                <c:pt idx="4">
                  <c:v>0.13071778000000001</c:v>
                </c:pt>
                <c:pt idx="5">
                  <c:v>0.90973324</c:v>
                </c:pt>
              </c:numCache>
            </c:numRef>
          </c:xVal>
          <c:yVal>
            <c:numRef>
              <c:f>'y=0.0 m'!$D$2:$D$14</c:f>
              <c:numCache>
                <c:formatCode>0.00E+00</c:formatCode>
                <c:ptCount val="13"/>
                <c:pt idx="0" formatCode="General">
                  <c:v>0</c:v>
                </c:pt>
                <c:pt idx="1">
                  <c:v>-8.9301771999999996E-10</c:v>
                </c:pt>
                <c:pt idx="2" formatCode="General">
                  <c:v>-1.7238208000000001E-4</c:v>
                </c:pt>
                <c:pt idx="3" formatCode="General">
                  <c:v>-4.4462861999999999E-4</c:v>
                </c:pt>
                <c:pt idx="4" formatCode="General">
                  <c:v>-1.4242942000000001E-3</c:v>
                </c:pt>
                <c:pt idx="5" formatCode="General">
                  <c:v>-2.8000066000000001E-2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694-42A3-B7AC-78D5B39E1230}"/>
            </c:ext>
          </c:extLst>
        </c:ser>
        <c:ser>
          <c:idx val="0"/>
          <c:order val="2"/>
          <c:tx>
            <c:strRef>
              <c:f>'y=0.0 m'!$E$1</c:f>
              <c:strCache>
                <c:ptCount val="1"/>
                <c:pt idx="0">
                  <c:v>Small shield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94-42A3-B7AC-78D5B39E123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 m'!$E$2:$E$11</c:f>
              <c:numCache>
                <c:formatCode>General</c:formatCode>
                <c:ptCount val="10"/>
                <c:pt idx="0">
                  <c:v>6.4744635999999994E-2</c:v>
                </c:pt>
                <c:pt idx="1">
                  <c:v>6.4744778000000003E-2</c:v>
                </c:pt>
                <c:pt idx="2">
                  <c:v>9.1260381000000002E-2</c:v>
                </c:pt>
                <c:pt idx="3">
                  <c:v>0.88218945000000004</c:v>
                </c:pt>
                <c:pt idx="4">
                  <c:v>0.90933322999999999</c:v>
                </c:pt>
              </c:numCache>
            </c:numRef>
          </c:xVal>
          <c:yVal>
            <c:numRef>
              <c:f>'y=0.0 m'!$F$2:$F$11</c:f>
              <c:numCache>
                <c:formatCode>0.00E+00</c:formatCode>
                <c:ptCount val="10"/>
                <c:pt idx="0" formatCode="General">
                  <c:v>0</c:v>
                </c:pt>
                <c:pt idx="1">
                  <c:v>-5.5221920999999998E-10</c:v>
                </c:pt>
                <c:pt idx="2" formatCode="General">
                  <c:v>-1.9389337000000001E-4</c:v>
                </c:pt>
                <c:pt idx="3" formatCode="General">
                  <c:v>-1.6516544000000001E-2</c:v>
                </c:pt>
                <c:pt idx="4" formatCode="General">
                  <c:v>-1.7115829999999999E-2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694-42A3-B7AC-78D5B39E1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60976"/>
        <c:axId val="454857040"/>
      </c:scatterChart>
      <c:valAx>
        <c:axId val="454860976"/>
        <c:scaling>
          <c:orientation val="minMax"/>
          <c:max val="0.14000000000000001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along beamline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57040"/>
        <c:crosses val="autoZero"/>
        <c:crossBetween val="midCat"/>
        <c:majorUnit val="1.0000000000000002E-2"/>
      </c:valAx>
      <c:valAx>
        <c:axId val="454857040"/>
        <c:scaling>
          <c:orientation val="minMax"/>
          <c:max val="5.000000000000001E-3"/>
          <c:min val="-5.000000000000001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Vertical position 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60976"/>
        <c:crosses val="autoZero"/>
        <c:crossBetween val="midCat"/>
        <c:majorUnit val="1.0000000000000002E-3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</a:t>
            </a:r>
            <a:r>
              <a:rPr lang="en-US" baseline="0" dirty="0"/>
              <a:t>hield 8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5"/>
          <c:order val="0"/>
          <c:tx>
            <c:strRef>
              <c:f>'shield 8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8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-539700</c:v>
                </c:pt>
                <c:pt idx="2">
                  <c:v>-520174</c:v>
                </c:pt>
                <c:pt idx="3">
                  <c:v>-527308</c:v>
                </c:pt>
                <c:pt idx="4">
                  <c:v>-498466</c:v>
                </c:pt>
                <c:pt idx="5">
                  <c:v>-452447</c:v>
                </c:pt>
                <c:pt idx="6">
                  <c:v>-396849</c:v>
                </c:pt>
                <c:pt idx="7">
                  <c:v>-335988</c:v>
                </c:pt>
                <c:pt idx="8">
                  <c:v>-272381</c:v>
                </c:pt>
                <c:pt idx="9">
                  <c:v>-211093</c:v>
                </c:pt>
                <c:pt idx="10">
                  <c:v>-152511</c:v>
                </c:pt>
                <c:pt idx="11">
                  <c:v>-97444.2</c:v>
                </c:pt>
                <c:pt idx="12">
                  <c:v>-47115.8</c:v>
                </c:pt>
                <c:pt idx="13">
                  <c:v>-1765.95</c:v>
                </c:pt>
                <c:pt idx="14">
                  <c:v>38974.5</c:v>
                </c:pt>
                <c:pt idx="15">
                  <c:v>74038.899999999994</c:v>
                </c:pt>
                <c:pt idx="16">
                  <c:v>104721</c:v>
                </c:pt>
                <c:pt idx="17">
                  <c:v>131121</c:v>
                </c:pt>
                <c:pt idx="18">
                  <c:v>153843</c:v>
                </c:pt>
                <c:pt idx="19">
                  <c:v>172665</c:v>
                </c:pt>
                <c:pt idx="20">
                  <c:v>188385</c:v>
                </c:pt>
                <c:pt idx="21">
                  <c:v>201023</c:v>
                </c:pt>
                <c:pt idx="22">
                  <c:v>211118</c:v>
                </c:pt>
                <c:pt idx="23">
                  <c:v>218860</c:v>
                </c:pt>
                <c:pt idx="24">
                  <c:v>224588</c:v>
                </c:pt>
                <c:pt idx="25">
                  <c:v>228360</c:v>
                </c:pt>
                <c:pt idx="26">
                  <c:v>230783</c:v>
                </c:pt>
                <c:pt idx="27">
                  <c:v>231603</c:v>
                </c:pt>
                <c:pt idx="28">
                  <c:v>231403</c:v>
                </c:pt>
                <c:pt idx="29">
                  <c:v>229882</c:v>
                </c:pt>
                <c:pt idx="30">
                  <c:v>227476</c:v>
                </c:pt>
                <c:pt idx="31">
                  <c:v>224153</c:v>
                </c:pt>
                <c:pt idx="32">
                  <c:v>220105</c:v>
                </c:pt>
                <c:pt idx="33">
                  <c:v>215573</c:v>
                </c:pt>
                <c:pt idx="34">
                  <c:v>210588</c:v>
                </c:pt>
                <c:pt idx="35">
                  <c:v>205143</c:v>
                </c:pt>
                <c:pt idx="36">
                  <c:v>199382</c:v>
                </c:pt>
                <c:pt idx="37">
                  <c:v>193320</c:v>
                </c:pt>
                <c:pt idx="38">
                  <c:v>187161</c:v>
                </c:pt>
                <c:pt idx="39">
                  <c:v>180951</c:v>
                </c:pt>
                <c:pt idx="40">
                  <c:v>174716</c:v>
                </c:pt>
                <c:pt idx="41">
                  <c:v>168610</c:v>
                </c:pt>
                <c:pt idx="42">
                  <c:v>162789</c:v>
                </c:pt>
                <c:pt idx="43">
                  <c:v>157344</c:v>
                </c:pt>
                <c:pt idx="44">
                  <c:v>152430</c:v>
                </c:pt>
                <c:pt idx="45">
                  <c:v>148268</c:v>
                </c:pt>
                <c:pt idx="46">
                  <c:v>145180</c:v>
                </c:pt>
                <c:pt idx="47">
                  <c:v>143296</c:v>
                </c:pt>
                <c:pt idx="48">
                  <c:v>143220</c:v>
                </c:pt>
                <c:pt idx="49">
                  <c:v>145554</c:v>
                </c:pt>
                <c:pt idx="50">
                  <c:v>150621</c:v>
                </c:pt>
                <c:pt idx="51">
                  <c:v>159477</c:v>
                </c:pt>
                <c:pt idx="52">
                  <c:v>173211</c:v>
                </c:pt>
                <c:pt idx="53">
                  <c:v>192277</c:v>
                </c:pt>
                <c:pt idx="54">
                  <c:v>219080</c:v>
                </c:pt>
                <c:pt idx="55">
                  <c:v>254626</c:v>
                </c:pt>
                <c:pt idx="56">
                  <c:v>300121</c:v>
                </c:pt>
                <c:pt idx="57">
                  <c:v>356595</c:v>
                </c:pt>
                <c:pt idx="58">
                  <c:v>422560</c:v>
                </c:pt>
                <c:pt idx="59">
                  <c:v>495057</c:v>
                </c:pt>
                <c:pt idx="60">
                  <c:v>567975</c:v>
                </c:pt>
                <c:pt idx="61">
                  <c:v>629153</c:v>
                </c:pt>
                <c:pt idx="62">
                  <c:v>663017</c:v>
                </c:pt>
                <c:pt idx="63">
                  <c:v>659406</c:v>
                </c:pt>
                <c:pt idx="64">
                  <c:v>615381</c:v>
                </c:pt>
                <c:pt idx="65">
                  <c:v>541535</c:v>
                </c:pt>
                <c:pt idx="66">
                  <c:v>454294</c:v>
                </c:pt>
                <c:pt idx="67">
                  <c:v>368449</c:v>
                </c:pt>
                <c:pt idx="68">
                  <c:v>291741</c:v>
                </c:pt>
                <c:pt idx="69">
                  <c:v>228942</c:v>
                </c:pt>
                <c:pt idx="70">
                  <c:v>178958</c:v>
                </c:pt>
                <c:pt idx="71">
                  <c:v>140281</c:v>
                </c:pt>
                <c:pt idx="72">
                  <c:v>110279</c:v>
                </c:pt>
                <c:pt idx="73">
                  <c:v>87012</c:v>
                </c:pt>
                <c:pt idx="74">
                  <c:v>69088.399999999994</c:v>
                </c:pt>
                <c:pt idx="75">
                  <c:v>55181.2</c:v>
                </c:pt>
                <c:pt idx="76">
                  <c:v>44343.6</c:v>
                </c:pt>
                <c:pt idx="77">
                  <c:v>35847.199999999997</c:v>
                </c:pt>
                <c:pt idx="78">
                  <c:v>29147.3</c:v>
                </c:pt>
                <c:pt idx="79">
                  <c:v>23835.8</c:v>
                </c:pt>
                <c:pt idx="80">
                  <c:v>19621.099999999999</c:v>
                </c:pt>
                <c:pt idx="81">
                  <c:v>16237.2</c:v>
                </c:pt>
                <c:pt idx="82">
                  <c:v>13502.4</c:v>
                </c:pt>
                <c:pt idx="83">
                  <c:v>11286.4</c:v>
                </c:pt>
                <c:pt idx="84">
                  <c:v>9488.14</c:v>
                </c:pt>
                <c:pt idx="85">
                  <c:v>8015.21</c:v>
                </c:pt>
                <c:pt idx="86">
                  <c:v>6809.88</c:v>
                </c:pt>
                <c:pt idx="87">
                  <c:v>5810.42</c:v>
                </c:pt>
                <c:pt idx="88">
                  <c:v>4982.6000000000004</c:v>
                </c:pt>
                <c:pt idx="89">
                  <c:v>4289.72</c:v>
                </c:pt>
                <c:pt idx="90">
                  <c:v>3711.7</c:v>
                </c:pt>
                <c:pt idx="91">
                  <c:v>3226.37</c:v>
                </c:pt>
                <c:pt idx="92">
                  <c:v>2814.76</c:v>
                </c:pt>
                <c:pt idx="93">
                  <c:v>2461.44</c:v>
                </c:pt>
                <c:pt idx="94">
                  <c:v>2164.21</c:v>
                </c:pt>
                <c:pt idx="95">
                  <c:v>1911.82</c:v>
                </c:pt>
                <c:pt idx="96">
                  <c:v>1695.77</c:v>
                </c:pt>
                <c:pt idx="97">
                  <c:v>1510.45</c:v>
                </c:pt>
                <c:pt idx="98">
                  <c:v>1351.6</c:v>
                </c:pt>
                <c:pt idx="99">
                  <c:v>1212.5999999999999</c:v>
                </c:pt>
                <c:pt idx="100">
                  <c:v>1092.5899999999999</c:v>
                </c:pt>
                <c:pt idx="101">
                  <c:v>988.75599999999997</c:v>
                </c:pt>
                <c:pt idx="102">
                  <c:v>896.89099999999996</c:v>
                </c:pt>
                <c:pt idx="103">
                  <c:v>816.04300000000001</c:v>
                </c:pt>
                <c:pt idx="104">
                  <c:v>742.64099999999996</c:v>
                </c:pt>
                <c:pt idx="105">
                  <c:v>678.33199999999999</c:v>
                </c:pt>
                <c:pt idx="106">
                  <c:v>620.92200000000003</c:v>
                </c:pt>
                <c:pt idx="107">
                  <c:v>568.85699999999997</c:v>
                </c:pt>
                <c:pt idx="108">
                  <c:v>519.36</c:v>
                </c:pt>
                <c:pt idx="109">
                  <c:v>477.83300000000003</c:v>
                </c:pt>
                <c:pt idx="110">
                  <c:v>436.12900000000002</c:v>
                </c:pt>
                <c:pt idx="111">
                  <c:v>401.14600000000002</c:v>
                </c:pt>
                <c:pt idx="112">
                  <c:v>369.35300000000001</c:v>
                </c:pt>
                <c:pt idx="113">
                  <c:v>336.12400000000002</c:v>
                </c:pt>
                <c:pt idx="114">
                  <c:v>305.12099999999998</c:v>
                </c:pt>
                <c:pt idx="115">
                  <c:v>275.17899999999997</c:v>
                </c:pt>
                <c:pt idx="116">
                  <c:v>248.46100000000001</c:v>
                </c:pt>
                <c:pt idx="117">
                  <c:v>221.79</c:v>
                </c:pt>
                <c:pt idx="118">
                  <c:v>195.29499999999999</c:v>
                </c:pt>
                <c:pt idx="119">
                  <c:v>170.001</c:v>
                </c:pt>
                <c:pt idx="120">
                  <c:v>149.208</c:v>
                </c:pt>
                <c:pt idx="121">
                  <c:v>127.497</c:v>
                </c:pt>
                <c:pt idx="122">
                  <c:v>111.55200000000001</c:v>
                </c:pt>
                <c:pt idx="123">
                  <c:v>93.419300000000007</c:v>
                </c:pt>
                <c:pt idx="124">
                  <c:v>90.868099999999998</c:v>
                </c:pt>
                <c:pt idx="125">
                  <c:v>77.100300000000004</c:v>
                </c:pt>
                <c:pt idx="126">
                  <c:v>84.021000000000001</c:v>
                </c:pt>
                <c:pt idx="127">
                  <c:v>82.075000000000003</c:v>
                </c:pt>
                <c:pt idx="128">
                  <c:v>82.716399999999993</c:v>
                </c:pt>
                <c:pt idx="129">
                  <c:v>80.646000000000001</c:v>
                </c:pt>
                <c:pt idx="130">
                  <c:v>78.766300000000001</c:v>
                </c:pt>
                <c:pt idx="131">
                  <c:v>75.443600000000004</c:v>
                </c:pt>
                <c:pt idx="132">
                  <c:v>68.631299999999996</c:v>
                </c:pt>
                <c:pt idx="133">
                  <c:v>62.417200000000001</c:v>
                </c:pt>
                <c:pt idx="134">
                  <c:v>53.309399999999997</c:v>
                </c:pt>
                <c:pt idx="135">
                  <c:v>46.694899999999997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D97-4E02-B866-8683D121B22E}"/>
            </c:ext>
          </c:extLst>
        </c:ser>
        <c:ser>
          <c:idx val="6"/>
          <c:order val="1"/>
          <c:tx>
            <c:strRef>
              <c:f>'shield 8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8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-73233.600000000006</c:v>
                </c:pt>
                <c:pt idx="2">
                  <c:v>-136777</c:v>
                </c:pt>
                <c:pt idx="3">
                  <c:v>-175087</c:v>
                </c:pt>
                <c:pt idx="4">
                  <c:v>-188165</c:v>
                </c:pt>
                <c:pt idx="5">
                  <c:v>-182389</c:v>
                </c:pt>
                <c:pt idx="6">
                  <c:v>-165924</c:v>
                </c:pt>
                <c:pt idx="7">
                  <c:v>-142824</c:v>
                </c:pt>
                <c:pt idx="8">
                  <c:v>-114969</c:v>
                </c:pt>
                <c:pt idx="9">
                  <c:v>-86668.3</c:v>
                </c:pt>
                <c:pt idx="10">
                  <c:v>-57084.6</c:v>
                </c:pt>
                <c:pt idx="11">
                  <c:v>-28371.4</c:v>
                </c:pt>
                <c:pt idx="12">
                  <c:v>-2802.76</c:v>
                </c:pt>
                <c:pt idx="13">
                  <c:v>22494.6</c:v>
                </c:pt>
                <c:pt idx="14">
                  <c:v>44711.8</c:v>
                </c:pt>
                <c:pt idx="15">
                  <c:v>65160.7</c:v>
                </c:pt>
                <c:pt idx="16">
                  <c:v>83322.600000000006</c:v>
                </c:pt>
                <c:pt idx="17">
                  <c:v>98763.6</c:v>
                </c:pt>
                <c:pt idx="18">
                  <c:v>112698</c:v>
                </c:pt>
                <c:pt idx="19">
                  <c:v>124800</c:v>
                </c:pt>
                <c:pt idx="20">
                  <c:v>134625</c:v>
                </c:pt>
                <c:pt idx="21">
                  <c:v>143202</c:v>
                </c:pt>
                <c:pt idx="22">
                  <c:v>149978</c:v>
                </c:pt>
                <c:pt idx="23">
                  <c:v>155488</c:v>
                </c:pt>
                <c:pt idx="24">
                  <c:v>159830</c:v>
                </c:pt>
                <c:pt idx="25">
                  <c:v>163134</c:v>
                </c:pt>
                <c:pt idx="26">
                  <c:v>165265</c:v>
                </c:pt>
                <c:pt idx="27">
                  <c:v>166611</c:v>
                </c:pt>
                <c:pt idx="28">
                  <c:v>167074</c:v>
                </c:pt>
                <c:pt idx="29">
                  <c:v>166819</c:v>
                </c:pt>
                <c:pt idx="30">
                  <c:v>165989</c:v>
                </c:pt>
                <c:pt idx="31">
                  <c:v>164525</c:v>
                </c:pt>
                <c:pt idx="32">
                  <c:v>162622</c:v>
                </c:pt>
                <c:pt idx="33">
                  <c:v>160198</c:v>
                </c:pt>
                <c:pt idx="34">
                  <c:v>157359</c:v>
                </c:pt>
                <c:pt idx="35">
                  <c:v>154239</c:v>
                </c:pt>
                <c:pt idx="36">
                  <c:v>150800</c:v>
                </c:pt>
                <c:pt idx="37">
                  <c:v>147039</c:v>
                </c:pt>
                <c:pt idx="38">
                  <c:v>143192</c:v>
                </c:pt>
                <c:pt idx="39">
                  <c:v>139239</c:v>
                </c:pt>
                <c:pt idx="40">
                  <c:v>135119</c:v>
                </c:pt>
                <c:pt idx="41">
                  <c:v>130992</c:v>
                </c:pt>
                <c:pt idx="42">
                  <c:v>126971</c:v>
                </c:pt>
                <c:pt idx="43">
                  <c:v>123008</c:v>
                </c:pt>
                <c:pt idx="44">
                  <c:v>119414</c:v>
                </c:pt>
                <c:pt idx="45">
                  <c:v>116111</c:v>
                </c:pt>
                <c:pt idx="46">
                  <c:v>113350</c:v>
                </c:pt>
                <c:pt idx="47">
                  <c:v>111333</c:v>
                </c:pt>
                <c:pt idx="48">
                  <c:v>110226</c:v>
                </c:pt>
                <c:pt idx="49">
                  <c:v>110777</c:v>
                </c:pt>
                <c:pt idx="50">
                  <c:v>112104</c:v>
                </c:pt>
                <c:pt idx="51">
                  <c:v>115886</c:v>
                </c:pt>
                <c:pt idx="52">
                  <c:v>121768</c:v>
                </c:pt>
                <c:pt idx="53">
                  <c:v>131073</c:v>
                </c:pt>
                <c:pt idx="54">
                  <c:v>143217</c:v>
                </c:pt>
                <c:pt idx="55">
                  <c:v>159428</c:v>
                </c:pt>
                <c:pt idx="56">
                  <c:v>178748</c:v>
                </c:pt>
                <c:pt idx="57">
                  <c:v>201103</c:v>
                </c:pt>
                <c:pt idx="58">
                  <c:v>226805</c:v>
                </c:pt>
                <c:pt idx="59">
                  <c:v>250658</c:v>
                </c:pt>
                <c:pt idx="60">
                  <c:v>272664</c:v>
                </c:pt>
                <c:pt idx="61">
                  <c:v>287902</c:v>
                </c:pt>
                <c:pt idx="62">
                  <c:v>295626</c:v>
                </c:pt>
                <c:pt idx="63">
                  <c:v>291377</c:v>
                </c:pt>
                <c:pt idx="64">
                  <c:v>277756</c:v>
                </c:pt>
                <c:pt idx="65">
                  <c:v>252159</c:v>
                </c:pt>
                <c:pt idx="66">
                  <c:v>221976</c:v>
                </c:pt>
                <c:pt idx="67">
                  <c:v>190320</c:v>
                </c:pt>
                <c:pt idx="68">
                  <c:v>158584</c:v>
                </c:pt>
                <c:pt idx="69">
                  <c:v>129786</c:v>
                </c:pt>
                <c:pt idx="70">
                  <c:v>105085</c:v>
                </c:pt>
                <c:pt idx="71">
                  <c:v>83315.8</c:v>
                </c:pt>
                <c:pt idx="72">
                  <c:v>66494.7</c:v>
                </c:pt>
                <c:pt idx="73">
                  <c:v>52711.4</c:v>
                </c:pt>
                <c:pt idx="74">
                  <c:v>41921.1</c:v>
                </c:pt>
                <c:pt idx="75">
                  <c:v>33529.300000000003</c:v>
                </c:pt>
                <c:pt idx="76">
                  <c:v>26773.599999999999</c:v>
                </c:pt>
                <c:pt idx="77">
                  <c:v>21433</c:v>
                </c:pt>
                <c:pt idx="78">
                  <c:v>17366.7</c:v>
                </c:pt>
                <c:pt idx="79">
                  <c:v>14120.4</c:v>
                </c:pt>
                <c:pt idx="80">
                  <c:v>11502.2</c:v>
                </c:pt>
                <c:pt idx="81">
                  <c:v>9406.15</c:v>
                </c:pt>
                <c:pt idx="82">
                  <c:v>7815.49</c:v>
                </c:pt>
                <c:pt idx="83">
                  <c:v>6490.01</c:v>
                </c:pt>
                <c:pt idx="84">
                  <c:v>5381.45</c:v>
                </c:pt>
                <c:pt idx="85">
                  <c:v>4532.18</c:v>
                </c:pt>
                <c:pt idx="86">
                  <c:v>3820.1</c:v>
                </c:pt>
                <c:pt idx="87">
                  <c:v>3233.88</c:v>
                </c:pt>
                <c:pt idx="88">
                  <c:v>2753.13</c:v>
                </c:pt>
                <c:pt idx="89">
                  <c:v>2342.62</c:v>
                </c:pt>
                <c:pt idx="90">
                  <c:v>2019.71</c:v>
                </c:pt>
                <c:pt idx="91">
                  <c:v>1742.53</c:v>
                </c:pt>
                <c:pt idx="92">
                  <c:v>1515.98</c:v>
                </c:pt>
                <c:pt idx="93">
                  <c:v>1320.82</c:v>
                </c:pt>
                <c:pt idx="94">
                  <c:v>1158.57</c:v>
                </c:pt>
                <c:pt idx="95">
                  <c:v>1026.98</c:v>
                </c:pt>
                <c:pt idx="96">
                  <c:v>902.125</c:v>
                </c:pt>
                <c:pt idx="97">
                  <c:v>800.76499999999999</c:v>
                </c:pt>
                <c:pt idx="98">
                  <c:v>716.18799999999999</c:v>
                </c:pt>
                <c:pt idx="99">
                  <c:v>643.91499999999996</c:v>
                </c:pt>
                <c:pt idx="100">
                  <c:v>580.56799999999998</c:v>
                </c:pt>
                <c:pt idx="101">
                  <c:v>526.12199999999996</c:v>
                </c:pt>
                <c:pt idx="102">
                  <c:v>474.42200000000003</c:v>
                </c:pt>
                <c:pt idx="103">
                  <c:v>430.73500000000001</c:v>
                </c:pt>
                <c:pt idx="104">
                  <c:v>393.096</c:v>
                </c:pt>
                <c:pt idx="105">
                  <c:v>356.483</c:v>
                </c:pt>
                <c:pt idx="106">
                  <c:v>325.31400000000002</c:v>
                </c:pt>
                <c:pt idx="107">
                  <c:v>295.96800000000002</c:v>
                </c:pt>
                <c:pt idx="108">
                  <c:v>269.20499999999998</c:v>
                </c:pt>
                <c:pt idx="109">
                  <c:v>246.74</c:v>
                </c:pt>
                <c:pt idx="110">
                  <c:v>226.27500000000001</c:v>
                </c:pt>
                <c:pt idx="111">
                  <c:v>204.072</c:v>
                </c:pt>
                <c:pt idx="112">
                  <c:v>185.749</c:v>
                </c:pt>
                <c:pt idx="113">
                  <c:v>169.08500000000001</c:v>
                </c:pt>
                <c:pt idx="114">
                  <c:v>151.32300000000001</c:v>
                </c:pt>
                <c:pt idx="115">
                  <c:v>135.84100000000001</c:v>
                </c:pt>
                <c:pt idx="116">
                  <c:v>119.73699999999999</c:v>
                </c:pt>
                <c:pt idx="117">
                  <c:v>106.39400000000001</c:v>
                </c:pt>
                <c:pt idx="118">
                  <c:v>92.936099999999996</c:v>
                </c:pt>
                <c:pt idx="119">
                  <c:v>81.19</c:v>
                </c:pt>
                <c:pt idx="120">
                  <c:v>69.797600000000003</c:v>
                </c:pt>
                <c:pt idx="121">
                  <c:v>62.513399999999997</c:v>
                </c:pt>
                <c:pt idx="122">
                  <c:v>54.773600000000002</c:v>
                </c:pt>
                <c:pt idx="123">
                  <c:v>49.814</c:v>
                </c:pt>
                <c:pt idx="124">
                  <c:v>47.8795</c:v>
                </c:pt>
                <c:pt idx="125">
                  <c:v>48.135599999999997</c:v>
                </c:pt>
                <c:pt idx="126">
                  <c:v>47.752899999999997</c:v>
                </c:pt>
                <c:pt idx="127">
                  <c:v>49.374200000000002</c:v>
                </c:pt>
                <c:pt idx="128">
                  <c:v>49.815300000000001</c:v>
                </c:pt>
                <c:pt idx="129">
                  <c:v>48.665799999999997</c:v>
                </c:pt>
                <c:pt idx="130">
                  <c:v>45.387099999999997</c:v>
                </c:pt>
                <c:pt idx="131">
                  <c:v>42.3264</c:v>
                </c:pt>
                <c:pt idx="132">
                  <c:v>37.0989</c:v>
                </c:pt>
                <c:pt idx="133">
                  <c:v>33.098799999999997</c:v>
                </c:pt>
                <c:pt idx="134">
                  <c:v>28.547000000000001</c:v>
                </c:pt>
                <c:pt idx="135">
                  <c:v>24.338699999999999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D97-4E02-B866-8683D121B22E}"/>
            </c:ext>
          </c:extLst>
        </c:ser>
        <c:ser>
          <c:idx val="1"/>
          <c:order val="2"/>
          <c:tx>
            <c:strRef>
              <c:f>'shield 8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8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2653.16</c:v>
                </c:pt>
                <c:pt idx="2">
                  <c:v>6971.63</c:v>
                </c:pt>
                <c:pt idx="3">
                  <c:v>10351.4</c:v>
                </c:pt>
                <c:pt idx="4">
                  <c:v>14654.4</c:v>
                </c:pt>
                <c:pt idx="5">
                  <c:v>19277.3</c:v>
                </c:pt>
                <c:pt idx="6">
                  <c:v>24184.799999999999</c:v>
                </c:pt>
                <c:pt idx="7">
                  <c:v>29254.5</c:v>
                </c:pt>
                <c:pt idx="8">
                  <c:v>34618.400000000001</c:v>
                </c:pt>
                <c:pt idx="9">
                  <c:v>39820.5</c:v>
                </c:pt>
                <c:pt idx="10">
                  <c:v>45683.7</c:v>
                </c:pt>
                <c:pt idx="11">
                  <c:v>50963</c:v>
                </c:pt>
                <c:pt idx="12">
                  <c:v>56051.7</c:v>
                </c:pt>
                <c:pt idx="13">
                  <c:v>61763.5</c:v>
                </c:pt>
                <c:pt idx="14">
                  <c:v>66614.100000000006</c:v>
                </c:pt>
                <c:pt idx="15">
                  <c:v>72066.8</c:v>
                </c:pt>
                <c:pt idx="16">
                  <c:v>76235.5</c:v>
                </c:pt>
                <c:pt idx="17">
                  <c:v>80649.3</c:v>
                </c:pt>
                <c:pt idx="18">
                  <c:v>84868.3</c:v>
                </c:pt>
                <c:pt idx="19">
                  <c:v>88837.1</c:v>
                </c:pt>
                <c:pt idx="20">
                  <c:v>92242.7</c:v>
                </c:pt>
                <c:pt idx="21">
                  <c:v>95509</c:v>
                </c:pt>
                <c:pt idx="22">
                  <c:v>98264.3</c:v>
                </c:pt>
                <c:pt idx="23">
                  <c:v>100628</c:v>
                </c:pt>
                <c:pt idx="24">
                  <c:v>102783</c:v>
                </c:pt>
                <c:pt idx="25">
                  <c:v>104637</c:v>
                </c:pt>
                <c:pt idx="26">
                  <c:v>106066</c:v>
                </c:pt>
                <c:pt idx="27">
                  <c:v>107196</c:v>
                </c:pt>
                <c:pt idx="28">
                  <c:v>108014</c:v>
                </c:pt>
                <c:pt idx="29">
                  <c:v>108514</c:v>
                </c:pt>
                <c:pt idx="30">
                  <c:v>108736</c:v>
                </c:pt>
                <c:pt idx="31">
                  <c:v>108645</c:v>
                </c:pt>
                <c:pt idx="32">
                  <c:v>108263</c:v>
                </c:pt>
                <c:pt idx="33">
                  <c:v>107632</c:v>
                </c:pt>
                <c:pt idx="34">
                  <c:v>106656</c:v>
                </c:pt>
                <c:pt idx="35">
                  <c:v>105445</c:v>
                </c:pt>
                <c:pt idx="36">
                  <c:v>104018</c:v>
                </c:pt>
                <c:pt idx="37">
                  <c:v>102372</c:v>
                </c:pt>
                <c:pt idx="38">
                  <c:v>100437</c:v>
                </c:pt>
                <c:pt idx="39">
                  <c:v>98267.8</c:v>
                </c:pt>
                <c:pt idx="40">
                  <c:v>95871</c:v>
                </c:pt>
                <c:pt idx="41">
                  <c:v>93268.1</c:v>
                </c:pt>
                <c:pt idx="42">
                  <c:v>90399.7</c:v>
                </c:pt>
                <c:pt idx="43">
                  <c:v>87393.5</c:v>
                </c:pt>
                <c:pt idx="44">
                  <c:v>84146.3</c:v>
                </c:pt>
                <c:pt idx="45">
                  <c:v>80745.5</c:v>
                </c:pt>
                <c:pt idx="46">
                  <c:v>77109.3</c:v>
                </c:pt>
                <c:pt idx="47">
                  <c:v>73275.899999999994</c:v>
                </c:pt>
                <c:pt idx="48">
                  <c:v>69361.899999999994</c:v>
                </c:pt>
                <c:pt idx="49">
                  <c:v>65218.5</c:v>
                </c:pt>
                <c:pt idx="50">
                  <c:v>61031.5</c:v>
                </c:pt>
                <c:pt idx="51">
                  <c:v>56540</c:v>
                </c:pt>
                <c:pt idx="52">
                  <c:v>52364.7</c:v>
                </c:pt>
                <c:pt idx="53">
                  <c:v>47518.2</c:v>
                </c:pt>
                <c:pt idx="54">
                  <c:v>42550.9</c:v>
                </c:pt>
                <c:pt idx="55">
                  <c:v>38181.1</c:v>
                </c:pt>
                <c:pt idx="56">
                  <c:v>33917.9</c:v>
                </c:pt>
                <c:pt idx="57">
                  <c:v>29382</c:v>
                </c:pt>
                <c:pt idx="58">
                  <c:v>24362.799999999999</c:v>
                </c:pt>
                <c:pt idx="59">
                  <c:v>20782.599999999999</c:v>
                </c:pt>
                <c:pt idx="60">
                  <c:v>17385.3</c:v>
                </c:pt>
                <c:pt idx="61">
                  <c:v>13891.8</c:v>
                </c:pt>
                <c:pt idx="62">
                  <c:v>11018.7</c:v>
                </c:pt>
                <c:pt idx="63">
                  <c:v>8512.4599999999991</c:v>
                </c:pt>
                <c:pt idx="64">
                  <c:v>6431.99</c:v>
                </c:pt>
                <c:pt idx="65">
                  <c:v>5017.96</c:v>
                </c:pt>
                <c:pt idx="66">
                  <c:v>3199.68</c:v>
                </c:pt>
                <c:pt idx="67">
                  <c:v>2414.34</c:v>
                </c:pt>
                <c:pt idx="68">
                  <c:v>1688.3</c:v>
                </c:pt>
                <c:pt idx="69">
                  <c:v>1358.08</c:v>
                </c:pt>
                <c:pt idx="70">
                  <c:v>819.58600000000001</c:v>
                </c:pt>
                <c:pt idx="71">
                  <c:v>1048.17</c:v>
                </c:pt>
                <c:pt idx="72">
                  <c:v>687.077</c:v>
                </c:pt>
                <c:pt idx="73">
                  <c:v>366.73</c:v>
                </c:pt>
                <c:pt idx="74">
                  <c:v>266.12799999999999</c:v>
                </c:pt>
                <c:pt idx="75">
                  <c:v>295.28899999999999</c:v>
                </c:pt>
                <c:pt idx="76">
                  <c:v>123.917</c:v>
                </c:pt>
                <c:pt idx="77">
                  <c:v>72.052599999999998</c:v>
                </c:pt>
                <c:pt idx="78">
                  <c:v>61.3172</c:v>
                </c:pt>
                <c:pt idx="79">
                  <c:v>48.503700000000002</c:v>
                </c:pt>
                <c:pt idx="80">
                  <c:v>20.383700000000001</c:v>
                </c:pt>
                <c:pt idx="81">
                  <c:v>73.278899999999993</c:v>
                </c:pt>
                <c:pt idx="82">
                  <c:v>59.863500000000002</c:v>
                </c:pt>
                <c:pt idx="83">
                  <c:v>30.445</c:v>
                </c:pt>
                <c:pt idx="84">
                  <c:v>-33.062800000000003</c:v>
                </c:pt>
                <c:pt idx="85">
                  <c:v>41.866199999999999</c:v>
                </c:pt>
                <c:pt idx="86">
                  <c:v>22.359000000000002</c:v>
                </c:pt>
                <c:pt idx="87">
                  <c:v>9.6391200000000001</c:v>
                </c:pt>
                <c:pt idx="88">
                  <c:v>13.9755</c:v>
                </c:pt>
                <c:pt idx="89">
                  <c:v>10.725300000000001</c:v>
                </c:pt>
                <c:pt idx="90">
                  <c:v>4.3065199999999999</c:v>
                </c:pt>
                <c:pt idx="91">
                  <c:v>8.5288400000000006</c:v>
                </c:pt>
                <c:pt idx="92">
                  <c:v>2.0010400000000002</c:v>
                </c:pt>
                <c:pt idx="93">
                  <c:v>5.0315399999999997</c:v>
                </c:pt>
                <c:pt idx="94">
                  <c:v>4.06569</c:v>
                </c:pt>
                <c:pt idx="95">
                  <c:v>2.9279500000000001</c:v>
                </c:pt>
                <c:pt idx="96">
                  <c:v>6.3899299999999997</c:v>
                </c:pt>
                <c:pt idx="97">
                  <c:v>3.0543</c:v>
                </c:pt>
                <c:pt idx="98">
                  <c:v>1.24498</c:v>
                </c:pt>
                <c:pt idx="99">
                  <c:v>3.07952</c:v>
                </c:pt>
                <c:pt idx="100">
                  <c:v>1.3307899999999999</c:v>
                </c:pt>
                <c:pt idx="101">
                  <c:v>1.0969800000000001</c:v>
                </c:pt>
                <c:pt idx="102">
                  <c:v>1.7128099999999999</c:v>
                </c:pt>
                <c:pt idx="103">
                  <c:v>-1.3025800000000001</c:v>
                </c:pt>
                <c:pt idx="104">
                  <c:v>0.13334299999999999</c:v>
                </c:pt>
                <c:pt idx="105">
                  <c:v>0.61991399999999997</c:v>
                </c:pt>
                <c:pt idx="106">
                  <c:v>-0.20397100000000001</c:v>
                </c:pt>
                <c:pt idx="107">
                  <c:v>-0.96909100000000004</c:v>
                </c:pt>
                <c:pt idx="108">
                  <c:v>-2.0828099999999998</c:v>
                </c:pt>
                <c:pt idx="109">
                  <c:v>1.78403</c:v>
                </c:pt>
                <c:pt idx="110">
                  <c:v>5.8056799999999999E-2</c:v>
                </c:pt>
                <c:pt idx="111">
                  <c:v>-0.78388400000000003</c:v>
                </c:pt>
                <c:pt idx="112">
                  <c:v>-0.25487700000000002</c:v>
                </c:pt>
                <c:pt idx="113">
                  <c:v>-2.59755</c:v>
                </c:pt>
                <c:pt idx="114">
                  <c:v>-2.1474000000000002</c:v>
                </c:pt>
                <c:pt idx="115">
                  <c:v>-4.7617799999999999</c:v>
                </c:pt>
                <c:pt idx="116">
                  <c:v>-4.5965600000000002</c:v>
                </c:pt>
                <c:pt idx="117">
                  <c:v>-5.6447200000000004</c:v>
                </c:pt>
                <c:pt idx="118">
                  <c:v>-4.99003</c:v>
                </c:pt>
                <c:pt idx="119">
                  <c:v>-5.3084600000000002</c:v>
                </c:pt>
                <c:pt idx="120">
                  <c:v>-2.1817700000000002</c:v>
                </c:pt>
                <c:pt idx="121">
                  <c:v>-2.8406400000000001</c:v>
                </c:pt>
                <c:pt idx="122">
                  <c:v>-6.1843500000000002</c:v>
                </c:pt>
                <c:pt idx="123">
                  <c:v>1.127</c:v>
                </c:pt>
                <c:pt idx="124">
                  <c:v>0.64161900000000005</c:v>
                </c:pt>
                <c:pt idx="125">
                  <c:v>5.5087299999999999</c:v>
                </c:pt>
                <c:pt idx="126">
                  <c:v>3.8586399999999998</c:v>
                </c:pt>
                <c:pt idx="127">
                  <c:v>2.6376499999999998</c:v>
                </c:pt>
                <c:pt idx="128">
                  <c:v>1.4759800000000001</c:v>
                </c:pt>
                <c:pt idx="129">
                  <c:v>0.780802</c:v>
                </c:pt>
                <c:pt idx="130">
                  <c:v>5.3386700000000002E-3</c:v>
                </c:pt>
                <c:pt idx="131">
                  <c:v>-2.71489</c:v>
                </c:pt>
                <c:pt idx="132">
                  <c:v>-3.8991799999999999</c:v>
                </c:pt>
                <c:pt idx="133">
                  <c:v>-5.5189700000000004</c:v>
                </c:pt>
                <c:pt idx="134">
                  <c:v>-5.8229699999999998</c:v>
                </c:pt>
                <c:pt idx="135">
                  <c:v>-5.7377399999999996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D97-4E02-B866-8683D121B22E}"/>
            </c:ext>
          </c:extLst>
        </c:ser>
        <c:ser>
          <c:idx val="7"/>
          <c:order val="3"/>
          <c:tx>
            <c:strRef>
              <c:f>'shield 8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8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79267.7</c:v>
                </c:pt>
                <c:pt idx="2">
                  <c:v>149901</c:v>
                </c:pt>
                <c:pt idx="3">
                  <c:v>194635</c:v>
                </c:pt>
                <c:pt idx="4">
                  <c:v>214344</c:v>
                </c:pt>
                <c:pt idx="5">
                  <c:v>219198</c:v>
                </c:pt>
                <c:pt idx="6">
                  <c:v>212716</c:v>
                </c:pt>
                <c:pt idx="7">
                  <c:v>199710</c:v>
                </c:pt>
                <c:pt idx="8">
                  <c:v>182902</c:v>
                </c:pt>
                <c:pt idx="9">
                  <c:v>165867</c:v>
                </c:pt>
                <c:pt idx="10">
                  <c:v>148141</c:v>
                </c:pt>
                <c:pt idx="11">
                  <c:v>130905</c:v>
                </c:pt>
                <c:pt idx="12">
                  <c:v>116378</c:v>
                </c:pt>
                <c:pt idx="13">
                  <c:v>101922</c:v>
                </c:pt>
                <c:pt idx="14">
                  <c:v>90203.3</c:v>
                </c:pt>
                <c:pt idx="15">
                  <c:v>80132.7</c:v>
                </c:pt>
                <c:pt idx="16">
                  <c:v>71777.5</c:v>
                </c:pt>
                <c:pt idx="17">
                  <c:v>65067.1</c:v>
                </c:pt>
                <c:pt idx="18">
                  <c:v>59280.800000000003</c:v>
                </c:pt>
                <c:pt idx="19">
                  <c:v>55185.599999999999</c:v>
                </c:pt>
                <c:pt idx="20">
                  <c:v>52210.2</c:v>
                </c:pt>
                <c:pt idx="21">
                  <c:v>50077.2</c:v>
                </c:pt>
                <c:pt idx="22">
                  <c:v>48993.7</c:v>
                </c:pt>
                <c:pt idx="23">
                  <c:v>48194.2</c:v>
                </c:pt>
                <c:pt idx="24">
                  <c:v>48134.400000000001</c:v>
                </c:pt>
                <c:pt idx="25">
                  <c:v>48474.1</c:v>
                </c:pt>
                <c:pt idx="26">
                  <c:v>49198.5</c:v>
                </c:pt>
                <c:pt idx="27">
                  <c:v>50133.9</c:v>
                </c:pt>
                <c:pt idx="28">
                  <c:v>51231.9</c:v>
                </c:pt>
                <c:pt idx="29">
                  <c:v>52452.7</c:v>
                </c:pt>
                <c:pt idx="30">
                  <c:v>53639.9</c:v>
                </c:pt>
                <c:pt idx="31">
                  <c:v>54868.7</c:v>
                </c:pt>
                <c:pt idx="32">
                  <c:v>55987.6</c:v>
                </c:pt>
                <c:pt idx="33">
                  <c:v>57031</c:v>
                </c:pt>
                <c:pt idx="34">
                  <c:v>57922</c:v>
                </c:pt>
                <c:pt idx="35">
                  <c:v>58575.7</c:v>
                </c:pt>
                <c:pt idx="36">
                  <c:v>59077.3</c:v>
                </c:pt>
                <c:pt idx="37">
                  <c:v>59277.7</c:v>
                </c:pt>
                <c:pt idx="38">
                  <c:v>59246.400000000001</c:v>
                </c:pt>
                <c:pt idx="39">
                  <c:v>58900</c:v>
                </c:pt>
                <c:pt idx="40">
                  <c:v>58163.5</c:v>
                </c:pt>
                <c:pt idx="41">
                  <c:v>57014.5</c:v>
                </c:pt>
                <c:pt idx="42">
                  <c:v>55361.3</c:v>
                </c:pt>
                <c:pt idx="43">
                  <c:v>53202.400000000001</c:v>
                </c:pt>
                <c:pt idx="44">
                  <c:v>50337.3</c:v>
                </c:pt>
                <c:pt idx="45">
                  <c:v>46695.1</c:v>
                </c:pt>
                <c:pt idx="46">
                  <c:v>42071</c:v>
                </c:pt>
                <c:pt idx="47">
                  <c:v>36502.9</c:v>
                </c:pt>
                <c:pt idx="48">
                  <c:v>29600.9</c:v>
                </c:pt>
                <c:pt idx="49">
                  <c:v>21027.9</c:v>
                </c:pt>
                <c:pt idx="50">
                  <c:v>10662.8</c:v>
                </c:pt>
                <c:pt idx="51">
                  <c:v>-2136.06</c:v>
                </c:pt>
                <c:pt idx="52">
                  <c:v>-17257.8</c:v>
                </c:pt>
                <c:pt idx="53">
                  <c:v>-35477.800000000003</c:v>
                </c:pt>
                <c:pt idx="54">
                  <c:v>-57669.9</c:v>
                </c:pt>
                <c:pt idx="55">
                  <c:v>-83224</c:v>
                </c:pt>
                <c:pt idx="56">
                  <c:v>-111586</c:v>
                </c:pt>
                <c:pt idx="57">
                  <c:v>-144840</c:v>
                </c:pt>
                <c:pt idx="58">
                  <c:v>-177968</c:v>
                </c:pt>
                <c:pt idx="59">
                  <c:v>-210399</c:v>
                </c:pt>
                <c:pt idx="60">
                  <c:v>-241447</c:v>
                </c:pt>
                <c:pt idx="61">
                  <c:v>-263800</c:v>
                </c:pt>
                <c:pt idx="62">
                  <c:v>-276490</c:v>
                </c:pt>
                <c:pt idx="63">
                  <c:v>-277373</c:v>
                </c:pt>
                <c:pt idx="64">
                  <c:v>-266396</c:v>
                </c:pt>
                <c:pt idx="65">
                  <c:v>-245219</c:v>
                </c:pt>
                <c:pt idx="66">
                  <c:v>-217190</c:v>
                </c:pt>
                <c:pt idx="67">
                  <c:v>-187400</c:v>
                </c:pt>
                <c:pt idx="68">
                  <c:v>-156264</c:v>
                </c:pt>
                <c:pt idx="69">
                  <c:v>-127957</c:v>
                </c:pt>
                <c:pt idx="70">
                  <c:v>-103083</c:v>
                </c:pt>
                <c:pt idx="71">
                  <c:v>-82660.899999999994</c:v>
                </c:pt>
                <c:pt idx="72">
                  <c:v>-65745.5</c:v>
                </c:pt>
                <c:pt idx="73">
                  <c:v>-52200.2</c:v>
                </c:pt>
                <c:pt idx="74">
                  <c:v>-41630.1</c:v>
                </c:pt>
                <c:pt idx="75">
                  <c:v>-33158.9</c:v>
                </c:pt>
                <c:pt idx="76">
                  <c:v>-26632.1</c:v>
                </c:pt>
                <c:pt idx="77">
                  <c:v>-21259.599999999999</c:v>
                </c:pt>
                <c:pt idx="78">
                  <c:v>-17229.2</c:v>
                </c:pt>
                <c:pt idx="79">
                  <c:v>-13953</c:v>
                </c:pt>
                <c:pt idx="80">
                  <c:v>-11405.4</c:v>
                </c:pt>
                <c:pt idx="81">
                  <c:v>-9396.09</c:v>
                </c:pt>
                <c:pt idx="82">
                  <c:v>-7734.28</c:v>
                </c:pt>
                <c:pt idx="83">
                  <c:v>-6397.76</c:v>
                </c:pt>
                <c:pt idx="84">
                  <c:v>-5371.61</c:v>
                </c:pt>
                <c:pt idx="85">
                  <c:v>-4516.0200000000004</c:v>
                </c:pt>
                <c:pt idx="86">
                  <c:v>-3779.7</c:v>
                </c:pt>
                <c:pt idx="87">
                  <c:v>-3198.02</c:v>
                </c:pt>
                <c:pt idx="88">
                  <c:v>-2738.9</c:v>
                </c:pt>
                <c:pt idx="89">
                  <c:v>-2346.92</c:v>
                </c:pt>
                <c:pt idx="90">
                  <c:v>-2008.52</c:v>
                </c:pt>
                <c:pt idx="91">
                  <c:v>-1734.16</c:v>
                </c:pt>
                <c:pt idx="92">
                  <c:v>-1502.24</c:v>
                </c:pt>
                <c:pt idx="93">
                  <c:v>-1310.96</c:v>
                </c:pt>
                <c:pt idx="94">
                  <c:v>-1149.4100000000001</c:v>
                </c:pt>
                <c:pt idx="95">
                  <c:v>-1012.03</c:v>
                </c:pt>
                <c:pt idx="96">
                  <c:v>-894.28800000000001</c:v>
                </c:pt>
                <c:pt idx="97">
                  <c:v>-794.53899999999999</c:v>
                </c:pt>
                <c:pt idx="98">
                  <c:v>-713.93399999999997</c:v>
                </c:pt>
                <c:pt idx="99">
                  <c:v>-638.97299999999996</c:v>
                </c:pt>
                <c:pt idx="100">
                  <c:v>-578.35299999999995</c:v>
                </c:pt>
                <c:pt idx="101">
                  <c:v>-522.601</c:v>
                </c:pt>
                <c:pt idx="102">
                  <c:v>-474.041</c:v>
                </c:pt>
                <c:pt idx="103">
                  <c:v>-430.09100000000001</c:v>
                </c:pt>
                <c:pt idx="104">
                  <c:v>-394.00200000000001</c:v>
                </c:pt>
                <c:pt idx="105">
                  <c:v>-360.47699999999998</c:v>
                </c:pt>
                <c:pt idx="106">
                  <c:v>-327.34199999999998</c:v>
                </c:pt>
                <c:pt idx="107">
                  <c:v>-298.60700000000003</c:v>
                </c:pt>
                <c:pt idx="108">
                  <c:v>-272.46699999999998</c:v>
                </c:pt>
                <c:pt idx="109">
                  <c:v>-245.852</c:v>
                </c:pt>
                <c:pt idx="110">
                  <c:v>-224.613</c:v>
                </c:pt>
                <c:pt idx="111">
                  <c:v>-204.59399999999999</c:v>
                </c:pt>
                <c:pt idx="112">
                  <c:v>-186.53700000000001</c:v>
                </c:pt>
                <c:pt idx="113">
                  <c:v>-170.36099999999999</c:v>
                </c:pt>
                <c:pt idx="114">
                  <c:v>-154.63399999999999</c:v>
                </c:pt>
                <c:pt idx="115">
                  <c:v>-139.74799999999999</c:v>
                </c:pt>
                <c:pt idx="116">
                  <c:v>-124.947</c:v>
                </c:pt>
                <c:pt idx="117">
                  <c:v>-111.748</c:v>
                </c:pt>
                <c:pt idx="118">
                  <c:v>-98.424400000000006</c:v>
                </c:pt>
                <c:pt idx="119">
                  <c:v>-86.871200000000002</c:v>
                </c:pt>
                <c:pt idx="120">
                  <c:v>-73.973200000000006</c:v>
                </c:pt>
                <c:pt idx="121">
                  <c:v>-65.19</c:v>
                </c:pt>
                <c:pt idx="122">
                  <c:v>-55.969700000000003</c:v>
                </c:pt>
                <c:pt idx="123">
                  <c:v>-51.063299999999998</c:v>
                </c:pt>
                <c:pt idx="124">
                  <c:v>-48.970399999999998</c:v>
                </c:pt>
                <c:pt idx="125">
                  <c:v>-46.0291</c:v>
                </c:pt>
                <c:pt idx="126">
                  <c:v>-45.832700000000003</c:v>
                </c:pt>
                <c:pt idx="127">
                  <c:v>-45.645200000000003</c:v>
                </c:pt>
                <c:pt idx="128">
                  <c:v>-46.657899999999998</c:v>
                </c:pt>
                <c:pt idx="129">
                  <c:v>-48.274900000000002</c:v>
                </c:pt>
                <c:pt idx="130">
                  <c:v>-47.637700000000002</c:v>
                </c:pt>
                <c:pt idx="131">
                  <c:v>-46.386499999999998</c:v>
                </c:pt>
                <c:pt idx="132">
                  <c:v>-43.365600000000001</c:v>
                </c:pt>
                <c:pt idx="133">
                  <c:v>-39.440899999999999</c:v>
                </c:pt>
                <c:pt idx="134">
                  <c:v>-35.984999999999999</c:v>
                </c:pt>
                <c:pt idx="135">
                  <c:v>-31.863600000000002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D97-4E02-B866-8683D121B22E}"/>
            </c:ext>
          </c:extLst>
        </c:ser>
        <c:ser>
          <c:idx val="0"/>
          <c:order val="4"/>
          <c:tx>
            <c:strRef>
              <c:f>'shield 8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8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8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536376</c:v>
                </c:pt>
                <c:pt idx="2">
                  <c:v>514666</c:v>
                </c:pt>
                <c:pt idx="3">
                  <c:v>539803</c:v>
                </c:pt>
                <c:pt idx="4">
                  <c:v>517710</c:v>
                </c:pt>
                <c:pt idx="5">
                  <c:v>480775</c:v>
                </c:pt>
                <c:pt idx="6">
                  <c:v>434124</c:v>
                </c:pt>
                <c:pt idx="7">
                  <c:v>383168</c:v>
                </c:pt>
                <c:pt idx="8">
                  <c:v>330715</c:v>
                </c:pt>
                <c:pt idx="9">
                  <c:v>280159</c:v>
                </c:pt>
                <c:pt idx="10">
                  <c:v>232280</c:v>
                </c:pt>
                <c:pt idx="11">
                  <c:v>188257</c:v>
                </c:pt>
                <c:pt idx="12">
                  <c:v>150006</c:v>
                </c:pt>
                <c:pt idx="13">
                  <c:v>114267</c:v>
                </c:pt>
                <c:pt idx="14">
                  <c:v>83790.3</c:v>
                </c:pt>
                <c:pt idx="15">
                  <c:v>57480.3</c:v>
                </c:pt>
                <c:pt idx="16">
                  <c:v>36015.9</c:v>
                </c:pt>
                <c:pt idx="17">
                  <c:v>17214.7</c:v>
                </c:pt>
                <c:pt idx="18">
                  <c:v>2408.1799999999998</c:v>
                </c:pt>
                <c:pt idx="19">
                  <c:v>-9249.23</c:v>
                </c:pt>
                <c:pt idx="20">
                  <c:v>-18476.2</c:v>
                </c:pt>
                <c:pt idx="21">
                  <c:v>-25788.6</c:v>
                </c:pt>
                <c:pt idx="22">
                  <c:v>-31033.9</c:v>
                </c:pt>
                <c:pt idx="23">
                  <c:v>-34399.9</c:v>
                </c:pt>
                <c:pt idx="24">
                  <c:v>-36273.5</c:v>
                </c:pt>
                <c:pt idx="25">
                  <c:v>-37253.199999999997</c:v>
                </c:pt>
                <c:pt idx="26">
                  <c:v>-37026.9</c:v>
                </c:pt>
                <c:pt idx="27">
                  <c:v>-35905.599999999999</c:v>
                </c:pt>
                <c:pt idx="28">
                  <c:v>-34124</c:v>
                </c:pt>
                <c:pt idx="29">
                  <c:v>-31832.6</c:v>
                </c:pt>
                <c:pt idx="30">
                  <c:v>-29310.400000000001</c:v>
                </c:pt>
                <c:pt idx="31">
                  <c:v>-26243</c:v>
                </c:pt>
                <c:pt idx="32">
                  <c:v>-23061</c:v>
                </c:pt>
                <c:pt idx="33">
                  <c:v>-19809.099999999999</c:v>
                </c:pt>
                <c:pt idx="34">
                  <c:v>-16595</c:v>
                </c:pt>
                <c:pt idx="35">
                  <c:v>-13415.3</c:v>
                </c:pt>
                <c:pt idx="36">
                  <c:v>-10273.200000000001</c:v>
                </c:pt>
                <c:pt idx="37">
                  <c:v>-7324.6</c:v>
                </c:pt>
                <c:pt idx="38">
                  <c:v>-4653.7</c:v>
                </c:pt>
                <c:pt idx="39">
                  <c:v>-2330.61</c:v>
                </c:pt>
                <c:pt idx="40">
                  <c:v>-467.71</c:v>
                </c:pt>
                <c:pt idx="41">
                  <c:v>925.80600000000004</c:v>
                </c:pt>
                <c:pt idx="42">
                  <c:v>1686.83</c:v>
                </c:pt>
                <c:pt idx="43">
                  <c:v>1723.8</c:v>
                </c:pt>
                <c:pt idx="44">
                  <c:v>822.92499999999995</c:v>
                </c:pt>
                <c:pt idx="45">
                  <c:v>-1169.4100000000001</c:v>
                </c:pt>
                <c:pt idx="46">
                  <c:v>-4550.08</c:v>
                </c:pt>
                <c:pt idx="47">
                  <c:v>-9458.5400000000009</c:v>
                </c:pt>
                <c:pt idx="48">
                  <c:v>-16476</c:v>
                </c:pt>
                <c:pt idx="49">
                  <c:v>-26248.799999999999</c:v>
                </c:pt>
                <c:pt idx="50">
                  <c:v>-39040.5</c:v>
                </c:pt>
                <c:pt idx="51">
                  <c:v>-55881.8</c:v>
                </c:pt>
                <c:pt idx="52">
                  <c:v>-77760.3</c:v>
                </c:pt>
                <c:pt idx="53">
                  <c:v>-105600</c:v>
                </c:pt>
                <c:pt idx="54">
                  <c:v>-140773</c:v>
                </c:pt>
                <c:pt idx="55">
                  <c:v>-185253</c:v>
                </c:pt>
                <c:pt idx="56">
                  <c:v>-239756</c:v>
                </c:pt>
                <c:pt idx="57">
                  <c:v>-305344</c:v>
                </c:pt>
                <c:pt idx="58">
                  <c:v>-380565</c:v>
                </c:pt>
                <c:pt idx="59">
                  <c:v>-462931</c:v>
                </c:pt>
                <c:pt idx="60">
                  <c:v>-544604</c:v>
                </c:pt>
                <c:pt idx="61">
                  <c:v>-613252</c:v>
                </c:pt>
                <c:pt idx="62">
                  <c:v>-652711</c:v>
                </c:pt>
                <c:pt idx="63">
                  <c:v>-653277</c:v>
                </c:pt>
                <c:pt idx="64">
                  <c:v>-609567</c:v>
                </c:pt>
                <c:pt idx="65">
                  <c:v>-538590</c:v>
                </c:pt>
                <c:pt idx="66">
                  <c:v>-451282</c:v>
                </c:pt>
                <c:pt idx="67">
                  <c:v>-364824</c:v>
                </c:pt>
                <c:pt idx="68">
                  <c:v>-289227</c:v>
                </c:pt>
                <c:pt idx="69">
                  <c:v>-226492</c:v>
                </c:pt>
                <c:pt idx="70">
                  <c:v>-177128</c:v>
                </c:pt>
                <c:pt idx="71">
                  <c:v>-138656</c:v>
                </c:pt>
                <c:pt idx="72">
                  <c:v>-108928</c:v>
                </c:pt>
                <c:pt idx="73">
                  <c:v>-85939.6</c:v>
                </c:pt>
                <c:pt idx="74">
                  <c:v>-68262.2</c:v>
                </c:pt>
                <c:pt idx="75">
                  <c:v>-54513.599999999999</c:v>
                </c:pt>
                <c:pt idx="76">
                  <c:v>-43810.9</c:v>
                </c:pt>
                <c:pt idx="77">
                  <c:v>-35391.800000000003</c:v>
                </c:pt>
                <c:pt idx="78">
                  <c:v>-28800.7</c:v>
                </c:pt>
                <c:pt idx="79">
                  <c:v>-23534.1</c:v>
                </c:pt>
                <c:pt idx="80">
                  <c:v>-19369.8</c:v>
                </c:pt>
                <c:pt idx="81">
                  <c:v>-16031.5</c:v>
                </c:pt>
                <c:pt idx="82">
                  <c:v>-13331</c:v>
                </c:pt>
                <c:pt idx="83">
                  <c:v>-11152.5</c:v>
                </c:pt>
                <c:pt idx="84">
                  <c:v>-9368.24</c:v>
                </c:pt>
                <c:pt idx="85">
                  <c:v>-7918.75</c:v>
                </c:pt>
                <c:pt idx="86">
                  <c:v>-6728.19</c:v>
                </c:pt>
                <c:pt idx="87">
                  <c:v>-5748.7</c:v>
                </c:pt>
                <c:pt idx="88">
                  <c:v>-4925.54</c:v>
                </c:pt>
                <c:pt idx="89">
                  <c:v>-4242.8900000000003</c:v>
                </c:pt>
                <c:pt idx="90">
                  <c:v>-3677.45</c:v>
                </c:pt>
                <c:pt idx="91">
                  <c:v>-3195.28</c:v>
                </c:pt>
                <c:pt idx="92">
                  <c:v>-2792.09</c:v>
                </c:pt>
                <c:pt idx="93">
                  <c:v>-2447.71</c:v>
                </c:pt>
                <c:pt idx="94">
                  <c:v>-2157.8200000000002</c:v>
                </c:pt>
                <c:pt idx="95">
                  <c:v>-1910.45</c:v>
                </c:pt>
                <c:pt idx="96">
                  <c:v>-1697.31</c:v>
                </c:pt>
                <c:pt idx="97">
                  <c:v>-1516.33</c:v>
                </c:pt>
                <c:pt idx="98">
                  <c:v>-1358.48</c:v>
                </c:pt>
                <c:pt idx="99">
                  <c:v>-1221.47</c:v>
                </c:pt>
                <c:pt idx="100">
                  <c:v>-1099.9000000000001</c:v>
                </c:pt>
                <c:pt idx="101">
                  <c:v>-993.03099999999995</c:v>
                </c:pt>
                <c:pt idx="102">
                  <c:v>-901.73099999999999</c:v>
                </c:pt>
                <c:pt idx="103">
                  <c:v>-812.77499999999998</c:v>
                </c:pt>
                <c:pt idx="104">
                  <c:v>-741.25800000000004</c:v>
                </c:pt>
                <c:pt idx="105">
                  <c:v>-666.63</c:v>
                </c:pt>
                <c:pt idx="106">
                  <c:v>-605.39300000000003</c:v>
                </c:pt>
                <c:pt idx="107">
                  <c:v>-549.07399999999996</c:v>
                </c:pt>
                <c:pt idx="108">
                  <c:v>-494.822</c:v>
                </c:pt>
                <c:pt idx="109">
                  <c:v>-445.34500000000003</c:v>
                </c:pt>
                <c:pt idx="110">
                  <c:v>-400.73500000000001</c:v>
                </c:pt>
                <c:pt idx="111">
                  <c:v>-357.97800000000001</c:v>
                </c:pt>
                <c:pt idx="112">
                  <c:v>-317.62599999999998</c:v>
                </c:pt>
                <c:pt idx="113">
                  <c:v>-278.488</c:v>
                </c:pt>
                <c:pt idx="114">
                  <c:v>-242.869</c:v>
                </c:pt>
                <c:pt idx="115">
                  <c:v>-214.52199999999999</c:v>
                </c:pt>
                <c:pt idx="116">
                  <c:v>-181.583</c:v>
                </c:pt>
                <c:pt idx="117">
                  <c:v>-164.00700000000001</c:v>
                </c:pt>
                <c:pt idx="118">
                  <c:v>-146.303</c:v>
                </c:pt>
                <c:pt idx="119">
                  <c:v>-131.03899999999999</c:v>
                </c:pt>
                <c:pt idx="120">
                  <c:v>-125.64700000000001</c:v>
                </c:pt>
                <c:pt idx="121">
                  <c:v>-118.821</c:v>
                </c:pt>
                <c:pt idx="122">
                  <c:v>-113.59</c:v>
                </c:pt>
                <c:pt idx="123">
                  <c:v>-112.172</c:v>
                </c:pt>
                <c:pt idx="124">
                  <c:v>-109.831</c:v>
                </c:pt>
                <c:pt idx="125">
                  <c:v>-107.501</c:v>
                </c:pt>
                <c:pt idx="126">
                  <c:v>-105.16200000000001</c:v>
                </c:pt>
                <c:pt idx="127">
                  <c:v>-102.253</c:v>
                </c:pt>
                <c:pt idx="128">
                  <c:v>-98.0304</c:v>
                </c:pt>
                <c:pt idx="129">
                  <c:v>-95.526700000000005</c:v>
                </c:pt>
                <c:pt idx="130">
                  <c:v>-91.174400000000006</c:v>
                </c:pt>
                <c:pt idx="131">
                  <c:v>-83.9529</c:v>
                </c:pt>
                <c:pt idx="132">
                  <c:v>-79.255499999999998</c:v>
                </c:pt>
                <c:pt idx="133">
                  <c:v>-71.259699999999995</c:v>
                </c:pt>
                <c:pt idx="134">
                  <c:v>-64.754300000000001</c:v>
                </c:pt>
                <c:pt idx="135">
                  <c:v>-58.109499999999997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D97-4E02-B866-8683D121B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ax val="1000000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 electric </a:t>
                </a:r>
                <a:r>
                  <a:rPr lang="en-US" dirty="0"/>
                  <a:t>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58088934535357E-2"/>
          <c:y val="0.11773300120326782"/>
          <c:w val="0.80648807486020768"/>
          <c:h val="0.72212251285244333"/>
        </c:manualLayout>
      </c:layout>
      <c:scatterChart>
        <c:scatterStyle val="lineMarker"/>
        <c:varyColors val="0"/>
        <c:ser>
          <c:idx val="0"/>
          <c:order val="0"/>
          <c:tx>
            <c:strRef>
              <c:f>'cathode-anode vert white vs (2'!$A$1:$J$1</c:f>
              <c:strCache>
                <c:ptCount val="1"/>
                <c:pt idx="0">
                  <c:v>T-shape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(2'!$E$3:$E$138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(2'!$G$3:$G$138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58-4FA1-9B24-D977B4904A4B}"/>
            </c:ext>
          </c:extLst>
        </c:ser>
        <c:ser>
          <c:idx val="4"/>
          <c:order val="1"/>
          <c:tx>
            <c:strRef>
              <c:f>'cathode-anode vert white vs (2'!$K$1:$T$1</c:f>
              <c:strCache>
                <c:ptCount val="1"/>
                <c:pt idx="0">
                  <c:v>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(2'!$O$3:$O$1796</c:f>
              <c:numCache>
                <c:formatCode>General</c:formatCode>
                <c:ptCount val="1794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(2'!$Q$3:$Q$1796</c:f>
              <c:numCache>
                <c:formatCode>General</c:formatCode>
                <c:ptCount val="1794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58-4FA1-9B24-D977B4904A4B}"/>
            </c:ext>
          </c:extLst>
        </c:ser>
        <c:ser>
          <c:idx val="9"/>
          <c:order val="2"/>
          <c:tx>
            <c:strRef>
              <c:f>'cathode-anode vert white vs (2'!$DF$1:$DO$1</c:f>
              <c:strCache>
                <c:ptCount val="1"/>
                <c:pt idx="0">
                  <c:v>Small mushroom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'cathode-anode vert white vs (2'!$DJ$3:$DJ$138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(2'!$DL$3:$DL$138</c:f>
              <c:numCache>
                <c:formatCode>General</c:formatCode>
                <c:ptCount val="136"/>
                <c:pt idx="0">
                  <c:v>0</c:v>
                </c:pt>
                <c:pt idx="1">
                  <c:v>2653.16</c:v>
                </c:pt>
                <c:pt idx="2">
                  <c:v>6971.63</c:v>
                </c:pt>
                <c:pt idx="3">
                  <c:v>10351.4</c:v>
                </c:pt>
                <c:pt idx="4">
                  <c:v>14654.4</c:v>
                </c:pt>
                <c:pt idx="5">
                  <c:v>19277.3</c:v>
                </c:pt>
                <c:pt idx="6">
                  <c:v>24184.799999999999</c:v>
                </c:pt>
                <c:pt idx="7">
                  <c:v>29254.5</c:v>
                </c:pt>
                <c:pt idx="8">
                  <c:v>34618.400000000001</c:v>
                </c:pt>
                <c:pt idx="9">
                  <c:v>39820.5</c:v>
                </c:pt>
                <c:pt idx="10">
                  <c:v>45683.7</c:v>
                </c:pt>
                <c:pt idx="11">
                  <c:v>50963</c:v>
                </c:pt>
                <c:pt idx="12">
                  <c:v>56051.7</c:v>
                </c:pt>
                <c:pt idx="13">
                  <c:v>61763.5</c:v>
                </c:pt>
                <c:pt idx="14">
                  <c:v>66614.100000000006</c:v>
                </c:pt>
                <c:pt idx="15">
                  <c:v>72066.8</c:v>
                </c:pt>
                <c:pt idx="16">
                  <c:v>76235.5</c:v>
                </c:pt>
                <c:pt idx="17">
                  <c:v>80649.3</c:v>
                </c:pt>
                <c:pt idx="18">
                  <c:v>84868.3</c:v>
                </c:pt>
                <c:pt idx="19">
                  <c:v>88837.1</c:v>
                </c:pt>
                <c:pt idx="20">
                  <c:v>92242.7</c:v>
                </c:pt>
                <c:pt idx="21">
                  <c:v>95509</c:v>
                </c:pt>
                <c:pt idx="22">
                  <c:v>98264.3</c:v>
                </c:pt>
                <c:pt idx="23">
                  <c:v>100628</c:v>
                </c:pt>
                <c:pt idx="24">
                  <c:v>102783</c:v>
                </c:pt>
                <c:pt idx="25">
                  <c:v>104637</c:v>
                </c:pt>
                <c:pt idx="26">
                  <c:v>106066</c:v>
                </c:pt>
                <c:pt idx="27">
                  <c:v>107196</c:v>
                </c:pt>
                <c:pt idx="28">
                  <c:v>108014</c:v>
                </c:pt>
                <c:pt idx="29">
                  <c:v>108514</c:v>
                </c:pt>
                <c:pt idx="30">
                  <c:v>108736</c:v>
                </c:pt>
                <c:pt idx="31">
                  <c:v>108645</c:v>
                </c:pt>
                <c:pt idx="32">
                  <c:v>108263</c:v>
                </c:pt>
                <c:pt idx="33">
                  <c:v>107632</c:v>
                </c:pt>
                <c:pt idx="34">
                  <c:v>106656</c:v>
                </c:pt>
                <c:pt idx="35">
                  <c:v>105445</c:v>
                </c:pt>
                <c:pt idx="36">
                  <c:v>104018</c:v>
                </c:pt>
                <c:pt idx="37">
                  <c:v>102372</c:v>
                </c:pt>
                <c:pt idx="38">
                  <c:v>100437</c:v>
                </c:pt>
                <c:pt idx="39">
                  <c:v>98267.8</c:v>
                </c:pt>
                <c:pt idx="40">
                  <c:v>95871</c:v>
                </c:pt>
                <c:pt idx="41">
                  <c:v>93268.1</c:v>
                </c:pt>
                <c:pt idx="42">
                  <c:v>90399.7</c:v>
                </c:pt>
                <c:pt idx="43">
                  <c:v>87393.5</c:v>
                </c:pt>
                <c:pt idx="44">
                  <c:v>84146.3</c:v>
                </c:pt>
                <c:pt idx="45">
                  <c:v>80745.5</c:v>
                </c:pt>
                <c:pt idx="46">
                  <c:v>77109.3</c:v>
                </c:pt>
                <c:pt idx="47">
                  <c:v>73275.899999999994</c:v>
                </c:pt>
                <c:pt idx="48">
                  <c:v>69361.899999999994</c:v>
                </c:pt>
                <c:pt idx="49">
                  <c:v>65218.5</c:v>
                </c:pt>
                <c:pt idx="50">
                  <c:v>61031.5</c:v>
                </c:pt>
                <c:pt idx="51">
                  <c:v>56540</c:v>
                </c:pt>
                <c:pt idx="52">
                  <c:v>52364.7</c:v>
                </c:pt>
                <c:pt idx="53">
                  <c:v>47518.2</c:v>
                </c:pt>
                <c:pt idx="54">
                  <c:v>42550.9</c:v>
                </c:pt>
                <c:pt idx="55">
                  <c:v>38181.1</c:v>
                </c:pt>
                <c:pt idx="56">
                  <c:v>33917.9</c:v>
                </c:pt>
                <c:pt idx="57">
                  <c:v>29382</c:v>
                </c:pt>
                <c:pt idx="58">
                  <c:v>24362.799999999999</c:v>
                </c:pt>
                <c:pt idx="59">
                  <c:v>20782.599999999999</c:v>
                </c:pt>
                <c:pt idx="60">
                  <c:v>17385.3</c:v>
                </c:pt>
                <c:pt idx="61">
                  <c:v>13891.8</c:v>
                </c:pt>
                <c:pt idx="62">
                  <c:v>11018.7</c:v>
                </c:pt>
                <c:pt idx="63">
                  <c:v>8512.4599999999991</c:v>
                </c:pt>
                <c:pt idx="64">
                  <c:v>6431.99</c:v>
                </c:pt>
                <c:pt idx="65">
                  <c:v>5017.96</c:v>
                </c:pt>
                <c:pt idx="66">
                  <c:v>3199.68</c:v>
                </c:pt>
                <c:pt idx="67">
                  <c:v>2414.34</c:v>
                </c:pt>
                <c:pt idx="68">
                  <c:v>1688.3</c:v>
                </c:pt>
                <c:pt idx="69">
                  <c:v>1358.08</c:v>
                </c:pt>
                <c:pt idx="70">
                  <c:v>819.58600000000001</c:v>
                </c:pt>
                <c:pt idx="71">
                  <c:v>1048.17</c:v>
                </c:pt>
                <c:pt idx="72">
                  <c:v>687.077</c:v>
                </c:pt>
                <c:pt idx="73">
                  <c:v>366.73</c:v>
                </c:pt>
                <c:pt idx="74">
                  <c:v>266.12799999999999</c:v>
                </c:pt>
                <c:pt idx="75">
                  <c:v>295.28899999999999</c:v>
                </c:pt>
                <c:pt idx="76">
                  <c:v>123.917</c:v>
                </c:pt>
                <c:pt idx="77">
                  <c:v>72.052599999999998</c:v>
                </c:pt>
                <c:pt idx="78">
                  <c:v>61.3172</c:v>
                </c:pt>
                <c:pt idx="79">
                  <c:v>48.503700000000002</c:v>
                </c:pt>
                <c:pt idx="80">
                  <c:v>20.383700000000001</c:v>
                </c:pt>
                <c:pt idx="81">
                  <c:v>73.278899999999993</c:v>
                </c:pt>
                <c:pt idx="82">
                  <c:v>59.863500000000002</c:v>
                </c:pt>
                <c:pt idx="83">
                  <c:v>30.445</c:v>
                </c:pt>
                <c:pt idx="84">
                  <c:v>-33.062800000000003</c:v>
                </c:pt>
                <c:pt idx="85">
                  <c:v>41.866199999999999</c:v>
                </c:pt>
                <c:pt idx="86">
                  <c:v>22.359000000000002</c:v>
                </c:pt>
                <c:pt idx="87">
                  <c:v>9.6391200000000001</c:v>
                </c:pt>
                <c:pt idx="88">
                  <c:v>13.9755</c:v>
                </c:pt>
                <c:pt idx="89">
                  <c:v>10.725300000000001</c:v>
                </c:pt>
                <c:pt idx="90">
                  <c:v>4.3065199999999999</c:v>
                </c:pt>
                <c:pt idx="91">
                  <c:v>8.5288400000000006</c:v>
                </c:pt>
                <c:pt idx="92">
                  <c:v>2.0010400000000002</c:v>
                </c:pt>
                <c:pt idx="93">
                  <c:v>5.0315399999999997</c:v>
                </c:pt>
                <c:pt idx="94">
                  <c:v>4.06569</c:v>
                </c:pt>
                <c:pt idx="95">
                  <c:v>2.9279500000000001</c:v>
                </c:pt>
                <c:pt idx="96">
                  <c:v>6.3899299999999997</c:v>
                </c:pt>
                <c:pt idx="97">
                  <c:v>3.0543</c:v>
                </c:pt>
                <c:pt idx="98">
                  <c:v>1.24498</c:v>
                </c:pt>
                <c:pt idx="99">
                  <c:v>3.07952</c:v>
                </c:pt>
                <c:pt idx="100">
                  <c:v>1.3307899999999999</c:v>
                </c:pt>
                <c:pt idx="101">
                  <c:v>1.0969800000000001</c:v>
                </c:pt>
                <c:pt idx="102">
                  <c:v>1.7128099999999999</c:v>
                </c:pt>
                <c:pt idx="103">
                  <c:v>-1.3025800000000001</c:v>
                </c:pt>
                <c:pt idx="104">
                  <c:v>0.13334299999999999</c:v>
                </c:pt>
                <c:pt idx="105">
                  <c:v>0.61991399999999997</c:v>
                </c:pt>
                <c:pt idx="106">
                  <c:v>-0.20397100000000001</c:v>
                </c:pt>
                <c:pt idx="107">
                  <c:v>-0.96909100000000004</c:v>
                </c:pt>
                <c:pt idx="108">
                  <c:v>-2.0828099999999998</c:v>
                </c:pt>
                <c:pt idx="109">
                  <c:v>1.78403</c:v>
                </c:pt>
                <c:pt idx="110">
                  <c:v>5.8056799999999999E-2</c:v>
                </c:pt>
                <c:pt idx="111">
                  <c:v>-0.78388400000000003</c:v>
                </c:pt>
                <c:pt idx="112">
                  <c:v>-0.25487700000000002</c:v>
                </c:pt>
                <c:pt idx="113">
                  <c:v>-2.59755</c:v>
                </c:pt>
                <c:pt idx="114">
                  <c:v>-2.1474000000000002</c:v>
                </c:pt>
                <c:pt idx="115">
                  <c:v>-4.7617799999999999</c:v>
                </c:pt>
                <c:pt idx="116">
                  <c:v>-4.5965600000000002</c:v>
                </c:pt>
                <c:pt idx="117">
                  <c:v>-5.6447200000000004</c:v>
                </c:pt>
                <c:pt idx="118">
                  <c:v>-4.99003</c:v>
                </c:pt>
                <c:pt idx="119">
                  <c:v>-5.3084600000000002</c:v>
                </c:pt>
                <c:pt idx="120">
                  <c:v>-2.1817700000000002</c:v>
                </c:pt>
                <c:pt idx="121">
                  <c:v>-2.8406400000000001</c:v>
                </c:pt>
                <c:pt idx="122">
                  <c:v>-6.1843500000000002</c:v>
                </c:pt>
                <c:pt idx="123">
                  <c:v>1.127</c:v>
                </c:pt>
                <c:pt idx="124">
                  <c:v>0.64161900000000005</c:v>
                </c:pt>
                <c:pt idx="125">
                  <c:v>5.5087299999999999</c:v>
                </c:pt>
                <c:pt idx="126">
                  <c:v>3.8586399999999998</c:v>
                </c:pt>
                <c:pt idx="127">
                  <c:v>2.6376499999999998</c:v>
                </c:pt>
                <c:pt idx="128">
                  <c:v>1.4759800000000001</c:v>
                </c:pt>
                <c:pt idx="129">
                  <c:v>0.780802</c:v>
                </c:pt>
                <c:pt idx="130">
                  <c:v>5.3386700000000002E-3</c:v>
                </c:pt>
                <c:pt idx="131">
                  <c:v>-2.71489</c:v>
                </c:pt>
                <c:pt idx="132">
                  <c:v>-3.8991799999999999</c:v>
                </c:pt>
                <c:pt idx="133">
                  <c:v>-5.5189700000000004</c:v>
                </c:pt>
                <c:pt idx="134">
                  <c:v>-5.8229699999999998</c:v>
                </c:pt>
                <c:pt idx="135">
                  <c:v>-5.7377399999999996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F58-4FA1-9B24-D977B4904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Transverse </a:t>
                </a:r>
                <a:r>
                  <a:rPr lang="en-US" dirty="0" smtClean="0"/>
                  <a:t>vertical electric </a:t>
                </a:r>
                <a:r>
                  <a:rPr lang="en-US" dirty="0"/>
                  <a:t>field  (MV/m)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'y=-0.002 m'!$A$1</c:f>
              <c:strCache>
                <c:ptCount val="1"/>
                <c:pt idx="0">
                  <c:v>T-cathode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3B-48A2-9460-DA7266E6CA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'y=-0.002 m'!$A$2:$A$16</c:f>
              <c:numCache>
                <c:formatCode>General</c:formatCode>
                <c:ptCount val="15"/>
                <c:pt idx="0">
                  <c:v>6.4744635999999994E-2</c:v>
                </c:pt>
                <c:pt idx="1">
                  <c:v>6.4744778000000003E-2</c:v>
                </c:pt>
                <c:pt idx="2">
                  <c:v>7.3266818999999997E-2</c:v>
                </c:pt>
                <c:pt idx="3">
                  <c:v>7.8658990999999998E-2</c:v>
                </c:pt>
                <c:pt idx="4">
                  <c:v>8.5193738000000005E-2</c:v>
                </c:pt>
                <c:pt idx="5">
                  <c:v>9.4969689999999995E-2</c:v>
                </c:pt>
                <c:pt idx="6">
                  <c:v>0.11611136</c:v>
                </c:pt>
                <c:pt idx="7">
                  <c:v>0.90933322999999999</c:v>
                </c:pt>
              </c:numCache>
            </c:numRef>
          </c:xVal>
          <c:yVal>
            <c:numRef>
              <c:f>'y=-0.002 m'!$B$2:$B$16</c:f>
              <c:numCache>
                <c:formatCode>General</c:formatCode>
                <c:ptCount val="15"/>
                <c:pt idx="0">
                  <c:v>-2.0000001000000001E-3</c:v>
                </c:pt>
                <c:pt idx="1">
                  <c:v>-1.9999938000000001E-3</c:v>
                </c:pt>
                <c:pt idx="2">
                  <c:v>-1.6561563000000001E-3</c:v>
                </c:pt>
                <c:pt idx="3">
                  <c:v>-1.4938504E-3</c:v>
                </c:pt>
                <c:pt idx="4">
                  <c:v>-1.3567739E-3</c:v>
                </c:pt>
                <c:pt idx="5">
                  <c:v>-1.2387291999999999E-3</c:v>
                </c:pt>
                <c:pt idx="6">
                  <c:v>-1.1780238999999999E-3</c:v>
                </c:pt>
                <c:pt idx="7">
                  <c:v>-6.1679118999999998E-3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73B-48A2-9460-DA7266E6CA35}"/>
            </c:ext>
          </c:extLst>
        </c:ser>
        <c:ser>
          <c:idx val="2"/>
          <c:order val="1"/>
          <c:tx>
            <c:strRef>
              <c:f>'y=-0.002 m'!$C$1</c:f>
              <c:strCache>
                <c:ptCount val="1"/>
                <c:pt idx="0">
                  <c:v>Big shield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3B-48A2-9460-DA7266E6CA3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'y=-0.002 m'!$C$2:$C$14</c:f>
              <c:numCache>
                <c:formatCode>General</c:formatCode>
                <c:ptCount val="13"/>
                <c:pt idx="0">
                  <c:v>6.4744635999999994E-2</c:v>
                </c:pt>
                <c:pt idx="1">
                  <c:v>6.4744778000000003E-2</c:v>
                </c:pt>
                <c:pt idx="2">
                  <c:v>7.2780429999999993E-2</c:v>
                </c:pt>
                <c:pt idx="3">
                  <c:v>7.7240609000000002E-2</c:v>
                </c:pt>
                <c:pt idx="4">
                  <c:v>8.1915028000000001E-2</c:v>
                </c:pt>
                <c:pt idx="5">
                  <c:v>8.7743356999999994E-2</c:v>
                </c:pt>
                <c:pt idx="6">
                  <c:v>9.5422745000000003E-2</c:v>
                </c:pt>
                <c:pt idx="7">
                  <c:v>0.10797176999999999</c:v>
                </c:pt>
                <c:pt idx="8">
                  <c:v>0.13025443</c:v>
                </c:pt>
                <c:pt idx="9">
                  <c:v>0.90973324</c:v>
                </c:pt>
              </c:numCache>
            </c:numRef>
          </c:xVal>
          <c:yVal>
            <c:numRef>
              <c:f>'y=-0.002 m'!$D$2:$D$14</c:f>
              <c:numCache>
                <c:formatCode>General</c:formatCode>
                <c:ptCount val="13"/>
                <c:pt idx="0">
                  <c:v>-2.0000001000000001E-3</c:v>
                </c:pt>
                <c:pt idx="1">
                  <c:v>-1.9999942999999998E-3</c:v>
                </c:pt>
                <c:pt idx="2">
                  <c:v>-1.6990483E-3</c:v>
                </c:pt>
                <c:pt idx="3">
                  <c:v>-1.5785228E-3</c:v>
                </c:pt>
                <c:pt idx="4">
                  <c:v>-1.4946790000000001E-3</c:v>
                </c:pt>
                <c:pt idx="5">
                  <c:v>-1.44144E-3</c:v>
                </c:pt>
                <c:pt idx="6">
                  <c:v>-1.4398383E-3</c:v>
                </c:pt>
                <c:pt idx="7">
                  <c:v>-1.550261E-3</c:v>
                </c:pt>
                <c:pt idx="8">
                  <c:v>-1.9226561000000001E-3</c:v>
                </c:pt>
                <c:pt idx="9">
                  <c:v>-2.0387593999999998E-2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73B-48A2-9460-DA7266E6CA35}"/>
            </c:ext>
          </c:extLst>
        </c:ser>
        <c:ser>
          <c:idx val="0"/>
          <c:order val="2"/>
          <c:tx>
            <c:strRef>
              <c:f>'y=-0.002 m'!$E$1</c:f>
              <c:strCache>
                <c:ptCount val="1"/>
                <c:pt idx="0">
                  <c:v>Small shield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3B-48A2-9460-DA7266E6CA3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'y=-0.002 m'!$E$2:$E$11</c:f>
              <c:numCache>
                <c:formatCode>General</c:formatCode>
                <c:ptCount val="10"/>
                <c:pt idx="0">
                  <c:v>6.4744635999999994E-2</c:v>
                </c:pt>
                <c:pt idx="1">
                  <c:v>6.4744778000000003E-2</c:v>
                </c:pt>
                <c:pt idx="2">
                  <c:v>7.3027178999999998E-2</c:v>
                </c:pt>
                <c:pt idx="3">
                  <c:v>7.8187265000000006E-2</c:v>
                </c:pt>
                <c:pt idx="4">
                  <c:v>8.4024510999999996E-2</c:v>
                </c:pt>
                <c:pt idx="5">
                  <c:v>9.2175207999999995E-2</c:v>
                </c:pt>
                <c:pt idx="6">
                  <c:v>0.10612225</c:v>
                </c:pt>
                <c:pt idx="7">
                  <c:v>0.13420844000000001</c:v>
                </c:pt>
                <c:pt idx="8">
                  <c:v>0.90933322999999999</c:v>
                </c:pt>
              </c:numCache>
            </c:numRef>
          </c:xVal>
          <c:yVal>
            <c:numRef>
              <c:f>'y=-0.002 m'!$F$2:$F$11</c:f>
              <c:numCache>
                <c:formatCode>General</c:formatCode>
                <c:ptCount val="10"/>
                <c:pt idx="0">
                  <c:v>-2.0000001000000001E-3</c:v>
                </c:pt>
                <c:pt idx="1">
                  <c:v>-1.9999938000000001E-3</c:v>
                </c:pt>
                <c:pt idx="2">
                  <c:v>-1.6714010999999999E-3</c:v>
                </c:pt>
                <c:pt idx="3">
                  <c:v>-1.5195409000000001E-3</c:v>
                </c:pt>
                <c:pt idx="4">
                  <c:v>-1.4011746E-3</c:v>
                </c:pt>
                <c:pt idx="5">
                  <c:v>-1.3078914E-3</c:v>
                </c:pt>
                <c:pt idx="6">
                  <c:v>-1.2744003000000001E-3</c:v>
                </c:pt>
                <c:pt idx="7">
                  <c:v>-1.4389795999999999E-3</c:v>
                </c:pt>
                <c:pt idx="8">
                  <c:v>-9.8988441999999996E-3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73B-48A2-9460-DA7266E6C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60976"/>
        <c:axId val="454857040"/>
      </c:scatterChart>
      <c:valAx>
        <c:axId val="454860976"/>
        <c:scaling>
          <c:orientation val="minMax"/>
          <c:max val="0.14000000000000001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along beamline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57040"/>
        <c:crosses val="autoZero"/>
        <c:crossBetween val="midCat"/>
        <c:majorUnit val="1.0000000000000002E-2"/>
      </c:valAx>
      <c:valAx>
        <c:axId val="454857040"/>
        <c:scaling>
          <c:orientation val="minMax"/>
          <c:max val="5.000000000000001E-3"/>
          <c:min val="-5.000000000000001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Vertical position 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60976"/>
        <c:crosses val="autoZero"/>
        <c:crossBetween val="midCat"/>
        <c:majorUnit val="1.0000000000000002E-3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'y=0.004 m'!$A$1</c:f>
              <c:strCache>
                <c:ptCount val="1"/>
                <c:pt idx="0">
                  <c:v>T-cathode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D5-4A3D-AD63-AC3F29252DD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'y=0.004 m'!$A$2:$A$16</c:f>
              <c:numCache>
                <c:formatCode>General</c:formatCode>
                <c:ptCount val="15"/>
                <c:pt idx="0">
                  <c:v>6.4744635999999994E-2</c:v>
                </c:pt>
                <c:pt idx="1">
                  <c:v>6.4744971999999998E-2</c:v>
                </c:pt>
                <c:pt idx="2">
                  <c:v>6.4745768999999995E-2</c:v>
                </c:pt>
                <c:pt idx="3">
                  <c:v>6.4747295999999996E-2</c:v>
                </c:pt>
                <c:pt idx="4">
                  <c:v>6.4754263000000006E-2</c:v>
                </c:pt>
                <c:pt idx="5">
                  <c:v>6.4984314000000001E-2</c:v>
                </c:pt>
                <c:pt idx="6">
                  <c:v>6.9440490999999993E-2</c:v>
                </c:pt>
                <c:pt idx="7">
                  <c:v>7.2036042999999994E-2</c:v>
                </c:pt>
                <c:pt idx="8">
                  <c:v>7.4849434000000006E-2</c:v>
                </c:pt>
                <c:pt idx="9">
                  <c:v>7.7886961000000005E-2</c:v>
                </c:pt>
                <c:pt idx="10">
                  <c:v>8.1849508000000001E-2</c:v>
                </c:pt>
                <c:pt idx="11">
                  <c:v>8.7666273000000003E-2</c:v>
                </c:pt>
                <c:pt idx="12">
                  <c:v>9.9048345999999995E-2</c:v>
                </c:pt>
                <c:pt idx="13">
                  <c:v>0.12526271999999999</c:v>
                </c:pt>
                <c:pt idx="14">
                  <c:v>0.88041449000000005</c:v>
                </c:pt>
              </c:numCache>
            </c:numRef>
          </c:xVal>
          <c:yVal>
            <c:numRef>
              <c:f>'y=0.004 m'!$B$2:$B$16</c:f>
              <c:numCache>
                <c:formatCode>General</c:formatCode>
                <c:ptCount val="15"/>
                <c:pt idx="0">
                  <c:v>4.0000002000000002E-3</c:v>
                </c:pt>
                <c:pt idx="1">
                  <c:v>3.9999844E-3</c:v>
                </c:pt>
                <c:pt idx="2">
                  <c:v>3.9999192000000003E-3</c:v>
                </c:pt>
                <c:pt idx="3">
                  <c:v>3.9997757000000004E-3</c:v>
                </c:pt>
                <c:pt idx="4">
                  <c:v>3.9990520999999999E-3</c:v>
                </c:pt>
                <c:pt idx="5">
                  <c:v>3.9729960000000003E-3</c:v>
                </c:pt>
                <c:pt idx="6">
                  <c:v>3.4788158E-3</c:v>
                </c:pt>
                <c:pt idx="7">
                  <c:v>3.2205774999999998E-3</c:v>
                </c:pt>
                <c:pt idx="8">
                  <c:v>2.966251E-3</c:v>
                </c:pt>
                <c:pt idx="9">
                  <c:v>2.7191378000000002E-3</c:v>
                </c:pt>
                <c:pt idx="10">
                  <c:v>2.4323901E-3</c:v>
                </c:pt>
                <c:pt idx="11">
                  <c:v>2.0633348999999999E-3</c:v>
                </c:pt>
                <c:pt idx="12">
                  <c:v>1.4439137E-3</c:v>
                </c:pt>
                <c:pt idx="13">
                  <c:v>2.3800771E-4</c:v>
                </c:pt>
                <c:pt idx="14">
                  <c:v>-3.0606804000000001E-2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73D-4763-BB44-64E4D77D4958}"/>
            </c:ext>
          </c:extLst>
        </c:ser>
        <c:ser>
          <c:idx val="2"/>
          <c:order val="1"/>
          <c:tx>
            <c:strRef>
              <c:f>'y=0.004 m'!$C$1</c:f>
              <c:strCache>
                <c:ptCount val="1"/>
                <c:pt idx="0">
                  <c:v>Big shield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D5-4A3D-AD63-AC3F29252DD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'y=0.004 m'!$C$2:$C$14</c:f>
              <c:numCache>
                <c:formatCode>General</c:formatCode>
                <c:ptCount val="13"/>
                <c:pt idx="0">
                  <c:v>6.4744635999999994E-2</c:v>
                </c:pt>
                <c:pt idx="1">
                  <c:v>6.4744971999999998E-2</c:v>
                </c:pt>
                <c:pt idx="2">
                  <c:v>6.4745754000000003E-2</c:v>
                </c:pt>
                <c:pt idx="3">
                  <c:v>6.4747229000000003E-2</c:v>
                </c:pt>
                <c:pt idx="4">
                  <c:v>6.4754009000000001E-2</c:v>
                </c:pt>
                <c:pt idx="5">
                  <c:v>6.4899176000000003E-2</c:v>
                </c:pt>
                <c:pt idx="6">
                  <c:v>6.9418392999999995E-2</c:v>
                </c:pt>
                <c:pt idx="7">
                  <c:v>7.2248018999999997E-2</c:v>
                </c:pt>
                <c:pt idx="8">
                  <c:v>7.5526922999999996E-2</c:v>
                </c:pt>
                <c:pt idx="9">
                  <c:v>7.9493388999999998E-2</c:v>
                </c:pt>
                <c:pt idx="10">
                  <c:v>8.6008713000000001E-2</c:v>
                </c:pt>
                <c:pt idx="11">
                  <c:v>0.10921183</c:v>
                </c:pt>
                <c:pt idx="12">
                  <c:v>0.62588102000000001</c:v>
                </c:pt>
              </c:numCache>
            </c:numRef>
          </c:xVal>
          <c:yVal>
            <c:numRef>
              <c:f>'y=0.004 m'!$D$2:$D$14</c:f>
              <c:numCache>
                <c:formatCode>General</c:formatCode>
                <c:ptCount val="13"/>
                <c:pt idx="0">
                  <c:v>4.0000002000000002E-3</c:v>
                </c:pt>
                <c:pt idx="1">
                  <c:v>3.9999839000000002E-3</c:v>
                </c:pt>
                <c:pt idx="2">
                  <c:v>3.9999192000000003E-3</c:v>
                </c:pt>
                <c:pt idx="3">
                  <c:v>3.9997757000000004E-3</c:v>
                </c:pt>
                <c:pt idx="4">
                  <c:v>3.9990516000000002E-3</c:v>
                </c:pt>
                <c:pt idx="5">
                  <c:v>3.9821630000000004E-3</c:v>
                </c:pt>
                <c:pt idx="6">
                  <c:v>3.4637686000000001E-3</c:v>
                </c:pt>
                <c:pt idx="7">
                  <c:v>3.1712691E-3</c:v>
                </c:pt>
                <c:pt idx="8">
                  <c:v>2.8621816999999999E-3</c:v>
                </c:pt>
                <c:pt idx="9">
                  <c:v>2.5248998E-3</c:v>
                </c:pt>
                <c:pt idx="10">
                  <c:v>2.0306443E-3</c:v>
                </c:pt>
                <c:pt idx="11">
                  <c:v>4.9169494999999998E-4</c:v>
                </c:pt>
                <c:pt idx="12">
                  <c:v>-3.0567133999999999E-2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73D-4763-BB44-64E4D77D4958}"/>
            </c:ext>
          </c:extLst>
        </c:ser>
        <c:ser>
          <c:idx val="0"/>
          <c:order val="2"/>
          <c:tx>
            <c:strRef>
              <c:f>'y=0.004 m'!$E$1</c:f>
              <c:strCache>
                <c:ptCount val="1"/>
                <c:pt idx="0">
                  <c:v>Small shield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D5-4A3D-AD63-AC3F29252DD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'y=0.004 m'!$E$2:$E$11</c:f>
              <c:numCache>
                <c:formatCode>General</c:formatCode>
                <c:ptCount val="10"/>
                <c:pt idx="0">
                  <c:v>6.4744635999999994E-2</c:v>
                </c:pt>
                <c:pt idx="1">
                  <c:v>6.4744771000000007E-2</c:v>
                </c:pt>
                <c:pt idx="2">
                  <c:v>6.8708702999999996E-2</c:v>
                </c:pt>
                <c:pt idx="3">
                  <c:v>7.1311659999999999E-2</c:v>
                </c:pt>
                <c:pt idx="4">
                  <c:v>7.4128165999999995E-2</c:v>
                </c:pt>
                <c:pt idx="5">
                  <c:v>7.7167414000000004E-2</c:v>
                </c:pt>
                <c:pt idx="6">
                  <c:v>8.1130921999999994E-2</c:v>
                </c:pt>
                <c:pt idx="7">
                  <c:v>8.7180524999999995E-2</c:v>
                </c:pt>
                <c:pt idx="8">
                  <c:v>9.9953860000000005E-2</c:v>
                </c:pt>
                <c:pt idx="9">
                  <c:v>0.78943932000000006</c:v>
                </c:pt>
              </c:numCache>
            </c:numRef>
          </c:xVal>
          <c:yVal>
            <c:numRef>
              <c:f>'y=0.004 m'!$F$2:$F$11</c:f>
              <c:numCache>
                <c:formatCode>General</c:formatCode>
                <c:ptCount val="10"/>
                <c:pt idx="0">
                  <c:v>4.0000002000000002E-3</c:v>
                </c:pt>
                <c:pt idx="1">
                  <c:v>3.9999844E-3</c:v>
                </c:pt>
                <c:pt idx="2">
                  <c:v>3.5486050999999998E-3</c:v>
                </c:pt>
                <c:pt idx="3">
                  <c:v>3.2792000999999999E-3</c:v>
                </c:pt>
                <c:pt idx="4">
                  <c:v>3.0136891E-3</c:v>
                </c:pt>
                <c:pt idx="5">
                  <c:v>2.7545511000000001E-3</c:v>
                </c:pt>
                <c:pt idx="6">
                  <c:v>2.4525393000000002E-3</c:v>
                </c:pt>
                <c:pt idx="7">
                  <c:v>2.0467012999999998E-3</c:v>
                </c:pt>
                <c:pt idx="8">
                  <c:v>1.3069570000000001E-3</c:v>
                </c:pt>
                <c:pt idx="9">
                  <c:v>-3.0542349E-2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73D-4763-BB44-64E4D77D4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60976"/>
        <c:axId val="454857040"/>
      </c:scatterChart>
      <c:valAx>
        <c:axId val="454860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Longitudinal position along beamline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57040"/>
        <c:crosses val="autoZero"/>
        <c:crossBetween val="midCat"/>
      </c:valAx>
      <c:valAx>
        <c:axId val="45485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 dirty="0" smtClean="0"/>
                  <a:t>Beam vertical position 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60976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'y=0.002 m'!$A$1</c:f>
              <c:strCache>
                <c:ptCount val="1"/>
                <c:pt idx="0">
                  <c:v>T-cathode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4A-4C67-B2A8-EE52BB04EDDE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'y=0.002 m'!$A$2:$A$6</c:f>
              <c:numCache>
                <c:formatCode>General</c:formatCode>
                <c:ptCount val="5"/>
                <c:pt idx="0">
                  <c:v>6.4744635999999994E-2</c:v>
                </c:pt>
                <c:pt idx="1">
                  <c:v>6.4744778000000003E-2</c:v>
                </c:pt>
                <c:pt idx="2">
                  <c:v>7.4671574000000004E-2</c:v>
                </c:pt>
                <c:pt idx="3">
                  <c:v>8.5650756999999994E-2</c:v>
                </c:pt>
                <c:pt idx="4">
                  <c:v>0.90933322999999999</c:v>
                </c:pt>
              </c:numCache>
            </c:numRef>
          </c:xVal>
          <c:yVal>
            <c:numRef>
              <c:f>'y=0.002 m'!$B$2:$B$6</c:f>
              <c:numCache>
                <c:formatCode>General</c:formatCode>
                <c:ptCount val="5"/>
                <c:pt idx="0">
                  <c:v>2E-3</c:v>
                </c:pt>
                <c:pt idx="1">
                  <c:v>1.9999929999999998E-3</c:v>
                </c:pt>
                <c:pt idx="2">
                  <c:v>1.5441929999999999E-3</c:v>
                </c:pt>
                <c:pt idx="3">
                  <c:v>1.1499559999999999E-3</c:v>
                </c:pt>
                <c:pt idx="4">
                  <c:v>-2.0288737000000001E-2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203-483D-99B6-2DEA89427CEA}"/>
            </c:ext>
          </c:extLst>
        </c:ser>
        <c:ser>
          <c:idx val="2"/>
          <c:order val="1"/>
          <c:tx>
            <c:strRef>
              <c:f>'y=0.002 m'!$C$1</c:f>
              <c:strCache>
                <c:ptCount val="1"/>
                <c:pt idx="0">
                  <c:v>Big shield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4A-4C67-B2A8-EE52BB04EDDE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'y=0.002 m'!$C$2:$C$5</c:f>
              <c:numCache>
                <c:formatCode>General</c:formatCode>
                <c:ptCount val="4"/>
                <c:pt idx="0">
                  <c:v>6.4744635999999994E-2</c:v>
                </c:pt>
                <c:pt idx="1">
                  <c:v>6.4744778000000003E-2</c:v>
                </c:pt>
                <c:pt idx="2">
                  <c:v>7.7227734000000006E-2</c:v>
                </c:pt>
                <c:pt idx="3">
                  <c:v>0.79555659999999995</c:v>
                </c:pt>
              </c:numCache>
            </c:numRef>
          </c:xVal>
          <c:yVal>
            <c:numRef>
              <c:f>'y=0.002 m'!$D$2:$D$5</c:f>
              <c:numCache>
                <c:formatCode>General</c:formatCode>
                <c:ptCount val="4"/>
                <c:pt idx="0">
                  <c:v>2.0000001000000001E-3</c:v>
                </c:pt>
                <c:pt idx="1">
                  <c:v>1.9999926000000001E-3</c:v>
                </c:pt>
                <c:pt idx="2">
                  <c:v>1.3886661E-3</c:v>
                </c:pt>
                <c:pt idx="3">
                  <c:v>-3.0541413E-2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203-483D-99B6-2DEA89427CEA}"/>
            </c:ext>
          </c:extLst>
        </c:ser>
        <c:ser>
          <c:idx val="0"/>
          <c:order val="2"/>
          <c:tx>
            <c:strRef>
              <c:f>'y=0.002 m'!$E$1</c:f>
              <c:strCache>
                <c:ptCount val="1"/>
                <c:pt idx="0">
                  <c:v>Small shield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4A-4C67-B2A8-EE52BB04EDDE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'y=0.002 m'!$E$2:$E$6</c:f>
              <c:numCache>
                <c:formatCode>General</c:formatCode>
                <c:ptCount val="5"/>
                <c:pt idx="0">
                  <c:v>6.4744635999999994E-2</c:v>
                </c:pt>
                <c:pt idx="1">
                  <c:v>6.4744778000000003E-2</c:v>
                </c:pt>
                <c:pt idx="2">
                  <c:v>7.5135060000000004E-2</c:v>
                </c:pt>
                <c:pt idx="3">
                  <c:v>9.2625244999999995E-2</c:v>
                </c:pt>
                <c:pt idx="4">
                  <c:v>0.90933322999999999</c:v>
                </c:pt>
              </c:numCache>
            </c:numRef>
          </c:xVal>
          <c:yVal>
            <c:numRef>
              <c:f>'y=0.002 m'!$F$2:$F$6</c:f>
              <c:numCache>
                <c:formatCode>General</c:formatCode>
                <c:ptCount val="5"/>
                <c:pt idx="0">
                  <c:v>2.0000001000000001E-3</c:v>
                </c:pt>
                <c:pt idx="1">
                  <c:v>1.9999928999999998E-3</c:v>
                </c:pt>
                <c:pt idx="2">
                  <c:v>1.5143247000000001E-3</c:v>
                </c:pt>
                <c:pt idx="3">
                  <c:v>8.8169466E-4</c:v>
                </c:pt>
                <c:pt idx="4">
                  <c:v>-2.4343157000000001E-2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203-483D-99B6-2DEA89427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60976"/>
        <c:axId val="454857040"/>
      </c:scatterChart>
      <c:valAx>
        <c:axId val="454860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along beamline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57040"/>
        <c:crosses val="autoZero"/>
        <c:crossBetween val="midCat"/>
      </c:valAx>
      <c:valAx>
        <c:axId val="45485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Beam vertical position 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60976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'y=0.002 m'!$A$1</c:f>
              <c:strCache>
                <c:ptCount val="1"/>
                <c:pt idx="0">
                  <c:v>T-cathode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0A-452A-A514-DDDAD014419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'y=0.002 m'!$A$2:$A$6</c:f>
              <c:numCache>
                <c:formatCode>General</c:formatCode>
                <c:ptCount val="5"/>
                <c:pt idx="0">
                  <c:v>6.4744635999999994E-2</c:v>
                </c:pt>
                <c:pt idx="1">
                  <c:v>6.4744778000000003E-2</c:v>
                </c:pt>
                <c:pt idx="2">
                  <c:v>7.4671574000000004E-2</c:v>
                </c:pt>
                <c:pt idx="3">
                  <c:v>8.5650756999999994E-2</c:v>
                </c:pt>
                <c:pt idx="4">
                  <c:v>0.90933322999999999</c:v>
                </c:pt>
              </c:numCache>
            </c:numRef>
          </c:xVal>
          <c:yVal>
            <c:numRef>
              <c:f>'y=0.002 m'!$B$2:$B$6</c:f>
              <c:numCache>
                <c:formatCode>General</c:formatCode>
                <c:ptCount val="5"/>
                <c:pt idx="0">
                  <c:v>2E-3</c:v>
                </c:pt>
                <c:pt idx="1">
                  <c:v>1.9999929999999998E-3</c:v>
                </c:pt>
                <c:pt idx="2">
                  <c:v>1.5441929999999999E-3</c:v>
                </c:pt>
                <c:pt idx="3">
                  <c:v>1.1499559999999999E-3</c:v>
                </c:pt>
                <c:pt idx="4">
                  <c:v>-2.0288737000000001E-2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203-483D-99B6-2DEA89427CEA}"/>
            </c:ext>
          </c:extLst>
        </c:ser>
        <c:ser>
          <c:idx val="2"/>
          <c:order val="1"/>
          <c:tx>
            <c:strRef>
              <c:f>'y=0.002 m'!$C$1</c:f>
              <c:strCache>
                <c:ptCount val="1"/>
                <c:pt idx="0">
                  <c:v>Big shield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A-452A-A514-DDDAD014419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'y=0.002 m'!$C$2:$C$5</c:f>
              <c:numCache>
                <c:formatCode>General</c:formatCode>
                <c:ptCount val="4"/>
                <c:pt idx="0">
                  <c:v>6.4744635999999994E-2</c:v>
                </c:pt>
                <c:pt idx="1">
                  <c:v>6.4744778000000003E-2</c:v>
                </c:pt>
                <c:pt idx="2">
                  <c:v>7.7227734000000006E-2</c:v>
                </c:pt>
                <c:pt idx="3">
                  <c:v>0.79555659999999995</c:v>
                </c:pt>
              </c:numCache>
            </c:numRef>
          </c:xVal>
          <c:yVal>
            <c:numRef>
              <c:f>'y=0.002 m'!$D$2:$D$5</c:f>
              <c:numCache>
                <c:formatCode>General</c:formatCode>
                <c:ptCount val="4"/>
                <c:pt idx="0">
                  <c:v>2.0000001000000001E-3</c:v>
                </c:pt>
                <c:pt idx="1">
                  <c:v>1.9999926000000001E-3</c:v>
                </c:pt>
                <c:pt idx="2">
                  <c:v>1.3886661E-3</c:v>
                </c:pt>
                <c:pt idx="3">
                  <c:v>-3.0541413E-2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203-483D-99B6-2DEA89427CEA}"/>
            </c:ext>
          </c:extLst>
        </c:ser>
        <c:ser>
          <c:idx val="0"/>
          <c:order val="2"/>
          <c:tx>
            <c:strRef>
              <c:f>'y=0.002 m'!$E$1</c:f>
              <c:strCache>
                <c:ptCount val="1"/>
                <c:pt idx="0">
                  <c:v>Small shield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A-452A-A514-DDDAD014419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'y=0.002 m'!$E$2:$E$6</c:f>
              <c:numCache>
                <c:formatCode>General</c:formatCode>
                <c:ptCount val="5"/>
                <c:pt idx="0">
                  <c:v>6.4744635999999994E-2</c:v>
                </c:pt>
                <c:pt idx="1">
                  <c:v>6.4744778000000003E-2</c:v>
                </c:pt>
                <c:pt idx="2">
                  <c:v>7.5135060000000004E-2</c:v>
                </c:pt>
                <c:pt idx="3">
                  <c:v>9.2625244999999995E-2</c:v>
                </c:pt>
                <c:pt idx="4">
                  <c:v>0.90933322999999999</c:v>
                </c:pt>
              </c:numCache>
            </c:numRef>
          </c:xVal>
          <c:yVal>
            <c:numRef>
              <c:f>'y=0.002 m'!$F$2:$F$6</c:f>
              <c:numCache>
                <c:formatCode>General</c:formatCode>
                <c:ptCount val="5"/>
                <c:pt idx="0">
                  <c:v>2.0000001000000001E-3</c:v>
                </c:pt>
                <c:pt idx="1">
                  <c:v>1.9999928999999998E-3</c:v>
                </c:pt>
                <c:pt idx="2">
                  <c:v>1.5143247000000001E-3</c:v>
                </c:pt>
                <c:pt idx="3">
                  <c:v>8.8169466E-4</c:v>
                </c:pt>
                <c:pt idx="4">
                  <c:v>-2.4343157000000001E-2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203-483D-99B6-2DEA89427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60976"/>
        <c:axId val="454857040"/>
      </c:scatterChart>
      <c:valAx>
        <c:axId val="454860976"/>
        <c:scaling>
          <c:orientation val="minMax"/>
          <c:max val="0.14000000000000001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along beamline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57040"/>
        <c:crosses val="autoZero"/>
        <c:crossBetween val="midCat"/>
      </c:valAx>
      <c:valAx>
        <c:axId val="454857040"/>
        <c:scaling>
          <c:orientation val="minMax"/>
          <c:max val="5.000000000000001E-3"/>
          <c:min val="-5.000000000000001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Vertical position 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60976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'y=0.0 m'!$A$1</c:f>
              <c:strCache>
                <c:ptCount val="1"/>
                <c:pt idx="0">
                  <c:v>T-cathode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38-4258-B18E-7EB3446DB09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 m'!$A$2:$A$16</c:f>
              <c:numCache>
                <c:formatCode>General</c:formatCode>
                <c:ptCount val="15"/>
                <c:pt idx="0">
                  <c:v>6.4744635999999994E-2</c:v>
                </c:pt>
                <c:pt idx="1">
                  <c:v>6.4744778000000003E-2</c:v>
                </c:pt>
                <c:pt idx="2">
                  <c:v>9.8939343999999999E-2</c:v>
                </c:pt>
                <c:pt idx="3">
                  <c:v>0.90933322999999999</c:v>
                </c:pt>
              </c:numCache>
            </c:numRef>
          </c:xVal>
          <c:yVal>
            <c:numRef>
              <c:f>'y=0.0 m'!$B$2:$B$16</c:f>
              <c:numCache>
                <c:formatCode>0.00E+00</c:formatCode>
                <c:ptCount val="15"/>
                <c:pt idx="0" formatCode="General">
                  <c:v>0</c:v>
                </c:pt>
                <c:pt idx="1">
                  <c:v>-4.2955653000000001E-10</c:v>
                </c:pt>
                <c:pt idx="2" formatCode="General">
                  <c:v>-2.3147776999999999E-4</c:v>
                </c:pt>
                <c:pt idx="3" formatCode="General">
                  <c:v>-1.3225175E-2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C59-4E36-BDEE-F261EFE0864E}"/>
            </c:ext>
          </c:extLst>
        </c:ser>
        <c:ser>
          <c:idx val="2"/>
          <c:order val="1"/>
          <c:tx>
            <c:strRef>
              <c:f>'y=0.0 m'!$C$1</c:f>
              <c:strCache>
                <c:ptCount val="1"/>
                <c:pt idx="0">
                  <c:v>Big shield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38-4258-B18E-7EB3446DB09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 m'!$C$2:$C$14</c:f>
              <c:numCache>
                <c:formatCode>General</c:formatCode>
                <c:ptCount val="13"/>
                <c:pt idx="0">
                  <c:v>6.4744635999999994E-2</c:v>
                </c:pt>
                <c:pt idx="1">
                  <c:v>6.4744778000000003E-2</c:v>
                </c:pt>
                <c:pt idx="2">
                  <c:v>8.3094053000000001E-2</c:v>
                </c:pt>
                <c:pt idx="3">
                  <c:v>9.6827759999999999E-2</c:v>
                </c:pt>
                <c:pt idx="4">
                  <c:v>0.13071778000000001</c:v>
                </c:pt>
                <c:pt idx="5">
                  <c:v>0.90973324</c:v>
                </c:pt>
              </c:numCache>
            </c:numRef>
          </c:xVal>
          <c:yVal>
            <c:numRef>
              <c:f>'y=0.0 m'!$D$2:$D$14</c:f>
              <c:numCache>
                <c:formatCode>0.00E+00</c:formatCode>
                <c:ptCount val="13"/>
                <c:pt idx="0" formatCode="General">
                  <c:v>0</c:v>
                </c:pt>
                <c:pt idx="1">
                  <c:v>-8.9301771999999996E-10</c:v>
                </c:pt>
                <c:pt idx="2" formatCode="General">
                  <c:v>-1.7238208000000001E-4</c:v>
                </c:pt>
                <c:pt idx="3" formatCode="General">
                  <c:v>-4.4462861999999999E-4</c:v>
                </c:pt>
                <c:pt idx="4" formatCode="General">
                  <c:v>-1.4242942000000001E-3</c:v>
                </c:pt>
                <c:pt idx="5" formatCode="General">
                  <c:v>-2.8000066000000001E-2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C59-4E36-BDEE-F261EFE0864E}"/>
            </c:ext>
          </c:extLst>
        </c:ser>
        <c:ser>
          <c:idx val="0"/>
          <c:order val="2"/>
          <c:tx>
            <c:strRef>
              <c:f>'y=0.0 m'!$E$1</c:f>
              <c:strCache>
                <c:ptCount val="1"/>
                <c:pt idx="0">
                  <c:v>Small shield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38-4258-B18E-7EB3446DB09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 m'!$E$2:$E$11</c:f>
              <c:numCache>
                <c:formatCode>General</c:formatCode>
                <c:ptCount val="10"/>
                <c:pt idx="0">
                  <c:v>6.4744635999999994E-2</c:v>
                </c:pt>
                <c:pt idx="1">
                  <c:v>6.4744778000000003E-2</c:v>
                </c:pt>
                <c:pt idx="2">
                  <c:v>9.1260381000000002E-2</c:v>
                </c:pt>
                <c:pt idx="3">
                  <c:v>0.88218945000000004</c:v>
                </c:pt>
                <c:pt idx="4">
                  <c:v>0.90933322999999999</c:v>
                </c:pt>
              </c:numCache>
            </c:numRef>
          </c:xVal>
          <c:yVal>
            <c:numRef>
              <c:f>'y=0.0 m'!$F$2:$F$11</c:f>
              <c:numCache>
                <c:formatCode>0.00E+00</c:formatCode>
                <c:ptCount val="10"/>
                <c:pt idx="0" formatCode="General">
                  <c:v>0</c:v>
                </c:pt>
                <c:pt idx="1">
                  <c:v>-5.5221920999999998E-10</c:v>
                </c:pt>
                <c:pt idx="2" formatCode="General">
                  <c:v>-1.9389337000000001E-4</c:v>
                </c:pt>
                <c:pt idx="3" formatCode="General">
                  <c:v>-1.6516544000000001E-2</c:v>
                </c:pt>
                <c:pt idx="4" formatCode="General">
                  <c:v>-1.7115829999999999E-2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C59-4E36-BDEE-F261EFE08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60976"/>
        <c:axId val="454857040"/>
      </c:scatterChart>
      <c:valAx>
        <c:axId val="454860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along beamline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57040"/>
        <c:crosses val="autoZero"/>
        <c:crossBetween val="midCat"/>
      </c:valAx>
      <c:valAx>
        <c:axId val="454857040"/>
        <c:scaling>
          <c:orientation val="minMax"/>
          <c:max val="1.0000000000000002E-2"/>
          <c:min val="-3.500000000000000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Beam vertical position 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60976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'y=0.0 m'!$A$1</c:f>
              <c:strCache>
                <c:ptCount val="1"/>
                <c:pt idx="0">
                  <c:v>T-cathode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98-47A9-9EF4-EB71C8D1ECC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 m'!$A$2:$A$16</c:f>
              <c:numCache>
                <c:formatCode>General</c:formatCode>
                <c:ptCount val="15"/>
                <c:pt idx="0">
                  <c:v>6.4744635999999994E-2</c:v>
                </c:pt>
                <c:pt idx="1">
                  <c:v>6.4744778000000003E-2</c:v>
                </c:pt>
                <c:pt idx="2">
                  <c:v>9.8939343999999999E-2</c:v>
                </c:pt>
                <c:pt idx="3">
                  <c:v>0.90933322999999999</c:v>
                </c:pt>
              </c:numCache>
            </c:numRef>
          </c:xVal>
          <c:yVal>
            <c:numRef>
              <c:f>'y=0.0 m'!$B$2:$B$16</c:f>
              <c:numCache>
                <c:formatCode>0.00E+00</c:formatCode>
                <c:ptCount val="15"/>
                <c:pt idx="0" formatCode="General">
                  <c:v>0</c:v>
                </c:pt>
                <c:pt idx="1">
                  <c:v>-4.2955653000000001E-10</c:v>
                </c:pt>
                <c:pt idx="2" formatCode="General">
                  <c:v>-2.3147776999999999E-4</c:v>
                </c:pt>
                <c:pt idx="3" formatCode="General">
                  <c:v>-1.3225175E-2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C59-4E36-BDEE-F261EFE0864E}"/>
            </c:ext>
          </c:extLst>
        </c:ser>
        <c:ser>
          <c:idx val="2"/>
          <c:order val="1"/>
          <c:tx>
            <c:strRef>
              <c:f>'y=0.0 m'!$C$1</c:f>
              <c:strCache>
                <c:ptCount val="1"/>
                <c:pt idx="0">
                  <c:v>Big shield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98-47A9-9EF4-EB71C8D1ECC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 m'!$C$2:$C$14</c:f>
              <c:numCache>
                <c:formatCode>General</c:formatCode>
                <c:ptCount val="13"/>
                <c:pt idx="0">
                  <c:v>6.4744635999999994E-2</c:v>
                </c:pt>
                <c:pt idx="1">
                  <c:v>6.4744778000000003E-2</c:v>
                </c:pt>
                <c:pt idx="2">
                  <c:v>8.3094053000000001E-2</c:v>
                </c:pt>
                <c:pt idx="3">
                  <c:v>9.6827759999999999E-2</c:v>
                </c:pt>
                <c:pt idx="4">
                  <c:v>0.13071778000000001</c:v>
                </c:pt>
                <c:pt idx="5">
                  <c:v>0.90973324</c:v>
                </c:pt>
              </c:numCache>
            </c:numRef>
          </c:xVal>
          <c:yVal>
            <c:numRef>
              <c:f>'y=0.0 m'!$D$2:$D$14</c:f>
              <c:numCache>
                <c:formatCode>0.00E+00</c:formatCode>
                <c:ptCount val="13"/>
                <c:pt idx="0" formatCode="General">
                  <c:v>0</c:v>
                </c:pt>
                <c:pt idx="1">
                  <c:v>-8.9301771999999996E-10</c:v>
                </c:pt>
                <c:pt idx="2" formatCode="General">
                  <c:v>-1.7238208000000001E-4</c:v>
                </c:pt>
                <c:pt idx="3" formatCode="General">
                  <c:v>-4.4462861999999999E-4</c:v>
                </c:pt>
                <c:pt idx="4" formatCode="General">
                  <c:v>-1.4242942000000001E-3</c:v>
                </c:pt>
                <c:pt idx="5" formatCode="General">
                  <c:v>-2.8000066000000001E-2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C59-4E36-BDEE-F261EFE0864E}"/>
            </c:ext>
          </c:extLst>
        </c:ser>
        <c:ser>
          <c:idx val="0"/>
          <c:order val="2"/>
          <c:tx>
            <c:strRef>
              <c:f>'y=0.0 m'!$E$1</c:f>
              <c:strCache>
                <c:ptCount val="1"/>
                <c:pt idx="0">
                  <c:v>Small shield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98-47A9-9EF4-EB71C8D1ECC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'y=0.0 m'!$E$2:$E$11</c:f>
              <c:numCache>
                <c:formatCode>General</c:formatCode>
                <c:ptCount val="10"/>
                <c:pt idx="0">
                  <c:v>6.4744635999999994E-2</c:v>
                </c:pt>
                <c:pt idx="1">
                  <c:v>6.4744778000000003E-2</c:v>
                </c:pt>
                <c:pt idx="2">
                  <c:v>9.1260381000000002E-2</c:v>
                </c:pt>
                <c:pt idx="3">
                  <c:v>0.88218945000000004</c:v>
                </c:pt>
                <c:pt idx="4">
                  <c:v>0.90933322999999999</c:v>
                </c:pt>
              </c:numCache>
            </c:numRef>
          </c:xVal>
          <c:yVal>
            <c:numRef>
              <c:f>'y=0.0 m'!$F$2:$F$11</c:f>
              <c:numCache>
                <c:formatCode>0.00E+00</c:formatCode>
                <c:ptCount val="10"/>
                <c:pt idx="0" formatCode="General">
                  <c:v>0</c:v>
                </c:pt>
                <c:pt idx="1">
                  <c:v>-5.5221920999999998E-10</c:v>
                </c:pt>
                <c:pt idx="2" formatCode="General">
                  <c:v>-1.9389337000000001E-4</c:v>
                </c:pt>
                <c:pt idx="3" formatCode="General">
                  <c:v>-1.6516544000000001E-2</c:v>
                </c:pt>
                <c:pt idx="4" formatCode="General">
                  <c:v>-1.7115829999999999E-2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C59-4E36-BDEE-F261EFE08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60976"/>
        <c:axId val="454857040"/>
      </c:scatterChart>
      <c:valAx>
        <c:axId val="454860976"/>
        <c:scaling>
          <c:orientation val="minMax"/>
          <c:max val="0.14000000000000001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along beamline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57040"/>
        <c:crosses val="autoZero"/>
        <c:crossBetween val="midCat"/>
      </c:valAx>
      <c:valAx>
        <c:axId val="454857040"/>
        <c:scaling>
          <c:orientation val="minMax"/>
          <c:max val="5.000000000000001E-3"/>
          <c:min val="-5.000000000000001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Vertical position 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60976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'y=-0.002 m'!$A$1</c:f>
              <c:strCache>
                <c:ptCount val="1"/>
                <c:pt idx="0">
                  <c:v>T-cathode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9B-4A10-95C1-961C871CBFC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'y=-0.002 m'!$A$2:$A$16</c:f>
              <c:numCache>
                <c:formatCode>General</c:formatCode>
                <c:ptCount val="15"/>
                <c:pt idx="0">
                  <c:v>6.4744635999999994E-2</c:v>
                </c:pt>
                <c:pt idx="1">
                  <c:v>6.4744778000000003E-2</c:v>
                </c:pt>
                <c:pt idx="2">
                  <c:v>7.3266818999999997E-2</c:v>
                </c:pt>
                <c:pt idx="3">
                  <c:v>7.8658990999999998E-2</c:v>
                </c:pt>
                <c:pt idx="4">
                  <c:v>8.5193738000000005E-2</c:v>
                </c:pt>
                <c:pt idx="5">
                  <c:v>9.4969689999999995E-2</c:v>
                </c:pt>
                <c:pt idx="6">
                  <c:v>0.11611136</c:v>
                </c:pt>
                <c:pt idx="7">
                  <c:v>0.90933322999999999</c:v>
                </c:pt>
              </c:numCache>
            </c:numRef>
          </c:xVal>
          <c:yVal>
            <c:numRef>
              <c:f>'y=-0.002 m'!$B$2:$B$16</c:f>
              <c:numCache>
                <c:formatCode>General</c:formatCode>
                <c:ptCount val="15"/>
                <c:pt idx="0">
                  <c:v>-2.0000001000000001E-3</c:v>
                </c:pt>
                <c:pt idx="1">
                  <c:v>-1.9999938000000001E-3</c:v>
                </c:pt>
                <c:pt idx="2">
                  <c:v>-1.6561563000000001E-3</c:v>
                </c:pt>
                <c:pt idx="3">
                  <c:v>-1.4938504E-3</c:v>
                </c:pt>
                <c:pt idx="4">
                  <c:v>-1.3567739E-3</c:v>
                </c:pt>
                <c:pt idx="5">
                  <c:v>-1.2387291999999999E-3</c:v>
                </c:pt>
                <c:pt idx="6">
                  <c:v>-1.1780238999999999E-3</c:v>
                </c:pt>
                <c:pt idx="7">
                  <c:v>-6.1679118999999998E-3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FA-44D7-A7B2-84C93F01FDE4}"/>
            </c:ext>
          </c:extLst>
        </c:ser>
        <c:ser>
          <c:idx val="2"/>
          <c:order val="1"/>
          <c:tx>
            <c:strRef>
              <c:f>'y=-0.002 m'!$C$1</c:f>
              <c:strCache>
                <c:ptCount val="1"/>
                <c:pt idx="0">
                  <c:v>Big shield 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9B-4A10-95C1-961C871CBFC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'y=-0.002 m'!$C$2:$C$14</c:f>
              <c:numCache>
                <c:formatCode>General</c:formatCode>
                <c:ptCount val="13"/>
                <c:pt idx="0">
                  <c:v>6.4744635999999994E-2</c:v>
                </c:pt>
                <c:pt idx="1">
                  <c:v>6.4744778000000003E-2</c:v>
                </c:pt>
                <c:pt idx="2">
                  <c:v>7.2780429999999993E-2</c:v>
                </c:pt>
                <c:pt idx="3">
                  <c:v>7.7240609000000002E-2</c:v>
                </c:pt>
                <c:pt idx="4">
                  <c:v>8.1915028000000001E-2</c:v>
                </c:pt>
                <c:pt idx="5">
                  <c:v>8.7743356999999994E-2</c:v>
                </c:pt>
                <c:pt idx="6">
                  <c:v>9.5422745000000003E-2</c:v>
                </c:pt>
                <c:pt idx="7">
                  <c:v>0.10797176999999999</c:v>
                </c:pt>
                <c:pt idx="8">
                  <c:v>0.13025443</c:v>
                </c:pt>
                <c:pt idx="9">
                  <c:v>0.90973324</c:v>
                </c:pt>
              </c:numCache>
            </c:numRef>
          </c:xVal>
          <c:yVal>
            <c:numRef>
              <c:f>'y=-0.002 m'!$D$2:$D$14</c:f>
              <c:numCache>
                <c:formatCode>General</c:formatCode>
                <c:ptCount val="13"/>
                <c:pt idx="0">
                  <c:v>-2.0000001000000001E-3</c:v>
                </c:pt>
                <c:pt idx="1">
                  <c:v>-1.9999942999999998E-3</c:v>
                </c:pt>
                <c:pt idx="2">
                  <c:v>-1.6990483E-3</c:v>
                </c:pt>
                <c:pt idx="3">
                  <c:v>-1.5785228E-3</c:v>
                </c:pt>
                <c:pt idx="4">
                  <c:v>-1.4946790000000001E-3</c:v>
                </c:pt>
                <c:pt idx="5">
                  <c:v>-1.44144E-3</c:v>
                </c:pt>
                <c:pt idx="6">
                  <c:v>-1.4398383E-3</c:v>
                </c:pt>
                <c:pt idx="7">
                  <c:v>-1.550261E-3</c:v>
                </c:pt>
                <c:pt idx="8">
                  <c:v>-1.9226561000000001E-3</c:v>
                </c:pt>
                <c:pt idx="9">
                  <c:v>-2.0387593999999998E-2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FA-44D7-A7B2-84C93F01FDE4}"/>
            </c:ext>
          </c:extLst>
        </c:ser>
        <c:ser>
          <c:idx val="0"/>
          <c:order val="2"/>
          <c:tx>
            <c:strRef>
              <c:f>'y=-0.002 m'!$E$1</c:f>
              <c:strCache>
                <c:ptCount val="1"/>
                <c:pt idx="0">
                  <c:v>Small shield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9B-4A10-95C1-961C871CBFC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'y=-0.002 m'!$E$2:$E$11</c:f>
              <c:numCache>
                <c:formatCode>General</c:formatCode>
                <c:ptCount val="10"/>
                <c:pt idx="0">
                  <c:v>6.4744635999999994E-2</c:v>
                </c:pt>
                <c:pt idx="1">
                  <c:v>6.4744778000000003E-2</c:v>
                </c:pt>
                <c:pt idx="2">
                  <c:v>7.3027178999999998E-2</c:v>
                </c:pt>
                <c:pt idx="3">
                  <c:v>7.8187265000000006E-2</c:v>
                </c:pt>
                <c:pt idx="4">
                  <c:v>8.4024510999999996E-2</c:v>
                </c:pt>
                <c:pt idx="5">
                  <c:v>9.2175207999999995E-2</c:v>
                </c:pt>
                <c:pt idx="6">
                  <c:v>0.10612225</c:v>
                </c:pt>
                <c:pt idx="7">
                  <c:v>0.13420844000000001</c:v>
                </c:pt>
                <c:pt idx="8">
                  <c:v>0.90933322999999999</c:v>
                </c:pt>
              </c:numCache>
            </c:numRef>
          </c:xVal>
          <c:yVal>
            <c:numRef>
              <c:f>'y=-0.002 m'!$F$2:$F$11</c:f>
              <c:numCache>
                <c:formatCode>General</c:formatCode>
                <c:ptCount val="10"/>
                <c:pt idx="0">
                  <c:v>-2.0000001000000001E-3</c:v>
                </c:pt>
                <c:pt idx="1">
                  <c:v>-1.9999938000000001E-3</c:v>
                </c:pt>
                <c:pt idx="2">
                  <c:v>-1.6714010999999999E-3</c:v>
                </c:pt>
                <c:pt idx="3">
                  <c:v>-1.5195409000000001E-3</c:v>
                </c:pt>
                <c:pt idx="4">
                  <c:v>-1.4011746E-3</c:v>
                </c:pt>
                <c:pt idx="5">
                  <c:v>-1.3078914E-3</c:v>
                </c:pt>
                <c:pt idx="6">
                  <c:v>-1.2744003000000001E-3</c:v>
                </c:pt>
                <c:pt idx="7">
                  <c:v>-1.4389795999999999E-3</c:v>
                </c:pt>
                <c:pt idx="8">
                  <c:v>-9.8988441999999996E-3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5FA-44D7-A7B2-84C93F01F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60976"/>
        <c:axId val="454857040"/>
      </c:scatterChart>
      <c:valAx>
        <c:axId val="454860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position along beamline [m]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57040"/>
        <c:crosses val="autoZero"/>
        <c:crossBetween val="midCat"/>
      </c:valAx>
      <c:valAx>
        <c:axId val="454857040"/>
        <c:scaling>
          <c:orientation val="minMax"/>
          <c:max val="1.0000000000000002E-2"/>
          <c:min val="-3.500000000000000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Beam vertical position 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60976"/>
        <c:crosses val="autoZero"/>
        <c:crossBetween val="midCat"/>
        <c:dispUnits>
          <c:custUnit val="1.0000000000000002E-3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4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3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5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D32E-F77A-4A04-A053-42FB8FD6551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0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 kV guns particle tracking with CST Microwave studio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 Palacios</a:t>
            </a:r>
          </a:p>
          <a:p>
            <a:r>
              <a:rPr lang="en-US" dirty="0" smtClean="0"/>
              <a:t>gabrielp@jlab.org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09/12/19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Trajectories launching at </a:t>
            </a:r>
            <a:r>
              <a:rPr lang="en-US" dirty="0" smtClean="0"/>
              <a:t>y=-2 </a:t>
            </a:r>
            <a:r>
              <a:rPr lang="en-US" dirty="0"/>
              <a:t>mm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687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860415" y="1527549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Anode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248503" y="1968137"/>
            <a:ext cx="0" cy="350084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5934670"/>
            <a:ext cx="2577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Close up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4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Trajectories launching at </a:t>
            </a:r>
            <a:r>
              <a:rPr lang="en-US" dirty="0" smtClean="0"/>
              <a:t>y=-4 </a:t>
            </a:r>
            <a:r>
              <a:rPr lang="en-US" dirty="0"/>
              <a:t>mm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8013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3821" y="150602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Anode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51909" y="1946610"/>
            <a:ext cx="0" cy="350084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26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T-cathode trajectories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9558"/>
            <a:ext cx="10515600" cy="410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26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shield trajectories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3661"/>
            <a:ext cx="10515600" cy="41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4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shield trajectories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9176"/>
            <a:ext cx="10515600" cy="416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5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T-cathode trajectories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2236"/>
            <a:ext cx="10515600" cy="41381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934670"/>
            <a:ext cx="2577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Close up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>
            <a:stCxn id="24" idx="3"/>
          </p:cNvCxnSpPr>
          <p:nvPr/>
        </p:nvCxnSpPr>
        <p:spPr>
          <a:xfrm>
            <a:off x="6426066" y="4318776"/>
            <a:ext cx="436288" cy="3269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83179" y="413411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y=4 mm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6" idx="3"/>
          </p:cNvCxnSpPr>
          <p:nvPr/>
        </p:nvCxnSpPr>
        <p:spPr>
          <a:xfrm>
            <a:off x="6435916" y="4625984"/>
            <a:ext cx="426438" cy="148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93029" y="4441318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y=2 mm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8" idx="3"/>
          </p:cNvCxnSpPr>
          <p:nvPr/>
        </p:nvCxnSpPr>
        <p:spPr>
          <a:xfrm flipV="1">
            <a:off x="6435915" y="4851787"/>
            <a:ext cx="426439" cy="436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93028" y="471079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 mm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30" idx="3"/>
          </p:cNvCxnSpPr>
          <p:nvPr/>
        </p:nvCxnSpPr>
        <p:spPr>
          <a:xfrm flipV="1">
            <a:off x="6502012" y="4916819"/>
            <a:ext cx="360342" cy="2060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88593" y="4938180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y=-2 mm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2" idx="3"/>
          </p:cNvCxnSpPr>
          <p:nvPr/>
        </p:nvCxnSpPr>
        <p:spPr>
          <a:xfrm flipV="1">
            <a:off x="6506447" y="5022987"/>
            <a:ext cx="355907" cy="3709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93028" y="5209239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y=-4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17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shield trajectories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7847"/>
            <a:ext cx="10515600" cy="41468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34670"/>
            <a:ext cx="2577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Close up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20" idx="3"/>
          </p:cNvCxnSpPr>
          <p:nvPr/>
        </p:nvCxnSpPr>
        <p:spPr>
          <a:xfrm>
            <a:off x="6426066" y="4292649"/>
            <a:ext cx="436288" cy="3269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83179" y="4107983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y=4 mm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>
          <a:xfrm>
            <a:off x="6435916" y="4599857"/>
            <a:ext cx="426438" cy="148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93029" y="441519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y=2 mm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4" idx="3"/>
          </p:cNvCxnSpPr>
          <p:nvPr/>
        </p:nvCxnSpPr>
        <p:spPr>
          <a:xfrm flipV="1">
            <a:off x="6435915" y="4825660"/>
            <a:ext cx="426439" cy="436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93028" y="4684664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 mm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6" idx="3"/>
          </p:cNvCxnSpPr>
          <p:nvPr/>
        </p:nvCxnSpPr>
        <p:spPr>
          <a:xfrm flipV="1">
            <a:off x="6502012" y="4890692"/>
            <a:ext cx="360342" cy="2060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88593" y="4912053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y=-2 mm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8" idx="3"/>
          </p:cNvCxnSpPr>
          <p:nvPr/>
        </p:nvCxnSpPr>
        <p:spPr>
          <a:xfrm flipV="1">
            <a:off x="6506447" y="4996860"/>
            <a:ext cx="355907" cy="3709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93028" y="5183112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y=-4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5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shield trajectories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4524"/>
            <a:ext cx="10515600" cy="41135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34670"/>
            <a:ext cx="2577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Close up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stCxn id="17" idx="3"/>
          </p:cNvCxnSpPr>
          <p:nvPr/>
        </p:nvCxnSpPr>
        <p:spPr>
          <a:xfrm>
            <a:off x="6382521" y="4318776"/>
            <a:ext cx="436288" cy="3269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39634" y="413411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y=4 mm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9" idx="3"/>
          </p:cNvCxnSpPr>
          <p:nvPr/>
        </p:nvCxnSpPr>
        <p:spPr>
          <a:xfrm>
            <a:off x="6392371" y="4625984"/>
            <a:ext cx="426438" cy="148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49484" y="4441318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y=2 mm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21" idx="3"/>
          </p:cNvCxnSpPr>
          <p:nvPr/>
        </p:nvCxnSpPr>
        <p:spPr>
          <a:xfrm flipV="1">
            <a:off x="6392370" y="4851787"/>
            <a:ext cx="426439" cy="436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49483" y="471079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 mm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3" idx="3"/>
          </p:cNvCxnSpPr>
          <p:nvPr/>
        </p:nvCxnSpPr>
        <p:spPr>
          <a:xfrm flipV="1">
            <a:off x="6458467" y="4916819"/>
            <a:ext cx="360342" cy="2060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45048" y="4938180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y=-2 mm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5" idx="3"/>
          </p:cNvCxnSpPr>
          <p:nvPr/>
        </p:nvCxnSpPr>
        <p:spPr>
          <a:xfrm flipV="1">
            <a:off x="6462902" y="5022987"/>
            <a:ext cx="355907" cy="3709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49483" y="5209239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y=-4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67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BPM201</a:t>
            </a:r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0696"/>
            <a:ext cx="10515600" cy="414119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944562" y="2443144"/>
            <a:ext cx="22066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Simulated BPM201: 39.54 [cm] from the electrode center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766561" y="3413760"/>
            <a:ext cx="186626" cy="583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409088" y="2443144"/>
            <a:ext cx="20324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Simulated </a:t>
            </a:r>
            <a:r>
              <a:rPr lang="en-US" dirty="0" smtClean="0"/>
              <a:t>BPM203:</a:t>
            </a:r>
          </a:p>
          <a:p>
            <a:r>
              <a:rPr lang="en-US" dirty="0" smtClean="0"/>
              <a:t>90.74 [cm] from the electrode center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204960" y="3570514"/>
            <a:ext cx="1348614" cy="5921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490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BPM201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9176"/>
            <a:ext cx="10515600" cy="41642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4562" y="2443144"/>
            <a:ext cx="22066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Simulated BPM201: 39.54 [cm] from the electrode center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66561" y="3413760"/>
            <a:ext cx="186626" cy="583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09088" y="2443144"/>
            <a:ext cx="20324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Simulated </a:t>
            </a:r>
            <a:r>
              <a:rPr lang="en-US" dirty="0" smtClean="0"/>
              <a:t>BPM203:</a:t>
            </a:r>
          </a:p>
          <a:p>
            <a:r>
              <a:rPr lang="en-US" dirty="0" smtClean="0"/>
              <a:t>90.74 [cm] from the electrode center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204960" y="3570514"/>
            <a:ext cx="1348614" cy="5921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75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289" t="27896" r="8521" b="18771"/>
          <a:stretch/>
        </p:blipFill>
        <p:spPr>
          <a:xfrm>
            <a:off x="1878705" y="2057386"/>
            <a:ext cx="5539288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Cathode-anode gap: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059" y="1041723"/>
            <a:ext cx="10746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data for the following plots was </a:t>
            </a:r>
            <a:r>
              <a:rPr lang="en-US" sz="2000" dirty="0" smtClean="0"/>
              <a:t>probed on simulated BPM’s 201 and 203 as a function of vertical position on the photocathode surface (for y=-4, -2, 0, 2, 4 mm)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8036465" y="2867586"/>
            <a:ext cx="1890950" cy="1890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4"/>
          </p:cNvCxnSpPr>
          <p:nvPr/>
        </p:nvCxnSpPr>
        <p:spPr>
          <a:xfrm>
            <a:off x="8981940" y="2867586"/>
            <a:ext cx="0" cy="18909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2"/>
            <a:endCxn id="16" idx="6"/>
          </p:cNvCxnSpPr>
          <p:nvPr/>
        </p:nvCxnSpPr>
        <p:spPr>
          <a:xfrm>
            <a:off x="8036465" y="3813061"/>
            <a:ext cx="189095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8948710" y="4288518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946897" y="3989318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951782" y="3782325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946897" y="3534298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948607" y="3241793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16" idx="1"/>
          </p:cNvCxnSpPr>
          <p:nvPr/>
        </p:nvCxnSpPr>
        <p:spPr>
          <a:xfrm flipH="1">
            <a:off x="5495111" y="3144509"/>
            <a:ext cx="2818277" cy="2185295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4"/>
          </p:cNvCxnSpPr>
          <p:nvPr/>
        </p:nvCxnSpPr>
        <p:spPr>
          <a:xfrm flipH="1">
            <a:off x="5495110" y="4758536"/>
            <a:ext cx="3486830" cy="840936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28775" y="2099521"/>
            <a:ext cx="149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Photocathode</a:t>
            </a:r>
          </a:p>
          <a:p>
            <a:r>
              <a:rPr lang="en-US" dirty="0" smtClean="0"/>
              <a:t>Front face</a:t>
            </a:r>
            <a:endParaRPr lang="en-US" dirty="0"/>
          </a:p>
        </p:txBody>
      </p:sp>
      <p:cxnSp>
        <p:nvCxnSpPr>
          <p:cNvPr id="5" name="Straight Arrow Connector 4"/>
          <p:cNvCxnSpPr>
            <a:stCxn id="6" idx="1"/>
          </p:cNvCxnSpPr>
          <p:nvPr/>
        </p:nvCxnSpPr>
        <p:spPr>
          <a:xfrm flipH="1">
            <a:off x="9008371" y="2786068"/>
            <a:ext cx="1142602" cy="455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50973" y="2601402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y=4 mm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7" idx="1"/>
          </p:cNvCxnSpPr>
          <p:nvPr/>
        </p:nvCxnSpPr>
        <p:spPr>
          <a:xfrm flipH="1">
            <a:off x="9018221" y="3093276"/>
            <a:ext cx="1142602" cy="455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160823" y="290861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y=2 mm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50" idx="1"/>
          </p:cNvCxnSpPr>
          <p:nvPr/>
        </p:nvCxnSpPr>
        <p:spPr>
          <a:xfrm flipH="1">
            <a:off x="9018220" y="3362749"/>
            <a:ext cx="1142602" cy="455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160822" y="3178083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 mm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2" idx="1"/>
          </p:cNvCxnSpPr>
          <p:nvPr/>
        </p:nvCxnSpPr>
        <p:spPr>
          <a:xfrm flipH="1">
            <a:off x="9013785" y="3590138"/>
            <a:ext cx="1142602" cy="455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156387" y="3405472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y=-2 mm</a:t>
            </a:r>
            <a:endParaRPr lang="en-US" dirty="0"/>
          </a:p>
        </p:txBody>
      </p:sp>
      <p:cxnSp>
        <p:nvCxnSpPr>
          <p:cNvPr id="53" name="Straight Arrow Connector 52"/>
          <p:cNvCxnSpPr>
            <a:stCxn id="54" idx="1"/>
          </p:cNvCxnSpPr>
          <p:nvPr/>
        </p:nvCxnSpPr>
        <p:spPr>
          <a:xfrm flipH="1">
            <a:off x="9018220" y="3861197"/>
            <a:ext cx="1142602" cy="455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160822" y="3676531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y=-4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BPM201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0609"/>
            <a:ext cx="10515600" cy="41613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4562" y="2443144"/>
            <a:ext cx="22066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Simulated BPM201: 39.54 [cm] from the electrode center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66561" y="3413760"/>
            <a:ext cx="186626" cy="583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09088" y="2443144"/>
            <a:ext cx="20324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Simulated </a:t>
            </a:r>
            <a:r>
              <a:rPr lang="en-US" dirty="0" smtClean="0"/>
              <a:t>BPM203:</a:t>
            </a:r>
          </a:p>
          <a:p>
            <a:r>
              <a:rPr lang="en-US" dirty="0" smtClean="0"/>
              <a:t>90.74 [cm] from the electrode center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204960" y="3570514"/>
            <a:ext cx="1348614" cy="5921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5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BPM201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587908"/>
              </p:ext>
            </p:extLst>
          </p:nvPr>
        </p:nvGraphicFramePr>
        <p:xfrm>
          <a:off x="4040776" y="1381760"/>
          <a:ext cx="3534591" cy="496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095169"/>
              </p:ext>
            </p:extLst>
          </p:nvPr>
        </p:nvGraphicFramePr>
        <p:xfrm>
          <a:off x="7575367" y="1381760"/>
          <a:ext cx="3534591" cy="496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837714"/>
              </p:ext>
            </p:extLst>
          </p:nvPr>
        </p:nvGraphicFramePr>
        <p:xfrm>
          <a:off x="506185" y="1381760"/>
          <a:ext cx="3534591" cy="496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04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209849"/>
              </p:ext>
            </p:extLst>
          </p:nvPr>
        </p:nvGraphicFramePr>
        <p:xfrm>
          <a:off x="506185" y="1381760"/>
          <a:ext cx="3666309" cy="496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BPM203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16956"/>
              </p:ext>
            </p:extLst>
          </p:nvPr>
        </p:nvGraphicFramePr>
        <p:xfrm>
          <a:off x="4074519" y="1381760"/>
          <a:ext cx="3666309" cy="496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768785"/>
              </p:ext>
            </p:extLst>
          </p:nvPr>
        </p:nvGraphicFramePr>
        <p:xfrm>
          <a:off x="7687491" y="1381760"/>
          <a:ext cx="3666309" cy="496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38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300" y="2550680"/>
            <a:ext cx="619298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Fin.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previous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47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frame of reference: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01537" y="2108816"/>
            <a:ext cx="0" cy="134042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01537" y="3449243"/>
            <a:ext cx="1246908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506682" y="3106882"/>
            <a:ext cx="394855" cy="3423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1537" y="1675710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789960" y="3471412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3392" y="2902497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832" y="3994632"/>
            <a:ext cx="30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goes into the page.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62" y="4363964"/>
            <a:ext cx="1238250" cy="11906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9813" y="1640807"/>
            <a:ext cx="65135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Models: T-cathode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387"/>
            <a:ext cx="6286500" cy="446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0192"/>
          <a:stretch/>
        </p:blipFill>
        <p:spPr>
          <a:xfrm>
            <a:off x="6453602" y="1195387"/>
            <a:ext cx="5738398" cy="52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Models: Mushroom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400"/>
            <a:ext cx="6286500" cy="444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348" y="1093400"/>
            <a:ext cx="545119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962"/>
            <a:ext cx="6200775" cy="441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Models: Small mushroom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5" y="1223962"/>
            <a:ext cx="6086475" cy="576262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51302" y="1223962"/>
            <a:ext cx="2396630" cy="2430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1302" y="1223962"/>
            <a:ext cx="2396630" cy="24305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147932" y="1223962"/>
            <a:ext cx="1248936" cy="105088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55134" y="3654553"/>
            <a:ext cx="1416785" cy="45072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2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3289" t="27896" r="8521" b="18771"/>
          <a:stretch/>
        </p:blipFill>
        <p:spPr>
          <a:xfrm>
            <a:off x="4608699" y="2268578"/>
            <a:ext cx="5053290" cy="3969512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522" t="29711" r="7082" b="18946"/>
          <a:stretch/>
        </p:blipFill>
        <p:spPr>
          <a:xfrm>
            <a:off x="61472" y="2182264"/>
            <a:ext cx="5793762" cy="4142141"/>
          </a:xfrm>
          <a:prstGeom prst="rect">
            <a:avLst/>
          </a:prstGeom>
        </p:spPr>
      </p:pic>
      <p:cxnSp>
        <p:nvCxnSpPr>
          <p:cNvPr id="14" name="Straight Connector 13"/>
          <p:cNvCxnSpPr>
            <a:endCxn id="7" idx="4"/>
          </p:cNvCxnSpPr>
          <p:nvPr/>
        </p:nvCxnSpPr>
        <p:spPr>
          <a:xfrm flipH="1" flipV="1">
            <a:off x="3868227" y="5445653"/>
            <a:ext cx="1987007" cy="791640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14866" y="2592526"/>
            <a:ext cx="2906722" cy="2853127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7" idx="0"/>
          </p:cNvCxnSpPr>
          <p:nvPr/>
        </p:nvCxnSpPr>
        <p:spPr>
          <a:xfrm flipH="1">
            <a:off x="3868227" y="2268578"/>
            <a:ext cx="1987007" cy="323948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Cathode-anode gap: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059" y="1041723"/>
            <a:ext cx="8205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data for the following plots was </a:t>
            </a:r>
            <a:r>
              <a:rPr lang="en-US" sz="2000" dirty="0" smtClean="0"/>
              <a:t>probed along a horizontal line on the cathode-anode gap as a function of vertical position on the photocathode surface (varying from y=-6mm to 6mm.)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9856556" y="2674044"/>
            <a:ext cx="1890950" cy="1890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4"/>
          </p:cNvCxnSpPr>
          <p:nvPr/>
        </p:nvCxnSpPr>
        <p:spPr>
          <a:xfrm>
            <a:off x="10802031" y="2674044"/>
            <a:ext cx="0" cy="18909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2"/>
            <a:endCxn id="16" idx="6"/>
          </p:cNvCxnSpPr>
          <p:nvPr/>
        </p:nvCxnSpPr>
        <p:spPr>
          <a:xfrm>
            <a:off x="9856556" y="3619519"/>
            <a:ext cx="189095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0771295" y="4412476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768801" y="4094976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766988" y="3795776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0771873" y="3588783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766988" y="3340756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768698" y="3048251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762348" y="2770734"/>
            <a:ext cx="61472" cy="614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16" idx="1"/>
          </p:cNvCxnSpPr>
          <p:nvPr/>
        </p:nvCxnSpPr>
        <p:spPr>
          <a:xfrm flipH="1">
            <a:off x="7869550" y="2950967"/>
            <a:ext cx="2263929" cy="2285797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4"/>
          </p:cNvCxnSpPr>
          <p:nvPr/>
        </p:nvCxnSpPr>
        <p:spPr>
          <a:xfrm flipH="1">
            <a:off x="7869550" y="4564994"/>
            <a:ext cx="2932481" cy="958373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7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831569"/>
              </p:ext>
            </p:extLst>
          </p:nvPr>
        </p:nvGraphicFramePr>
        <p:xfrm>
          <a:off x="78377" y="2287180"/>
          <a:ext cx="40669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419644"/>
              </p:ext>
            </p:extLst>
          </p:nvPr>
        </p:nvGraphicFramePr>
        <p:xfrm>
          <a:off x="3989833" y="2287180"/>
          <a:ext cx="40669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161619"/>
              </p:ext>
            </p:extLst>
          </p:nvPr>
        </p:nvGraphicFramePr>
        <p:xfrm>
          <a:off x="7940040" y="2287180"/>
          <a:ext cx="40669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90623" y="1917848"/>
            <a:ext cx="224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Launching at y= 2 mm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38335" y="1919810"/>
            <a:ext cx="224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Launching at y= 0 mm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817020" y="1917848"/>
            <a:ext cx="231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Launching at y= -2 mm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Trajectories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2134097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Anode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278416" y="2430068"/>
            <a:ext cx="0" cy="350084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02242" y="214893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Anode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176810" y="2444903"/>
            <a:ext cx="0" cy="350084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052879" y="2134097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Anode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1127447" y="2430068"/>
            <a:ext cx="0" cy="350084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396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T-shape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different colors show how the transverse electric field changes as a function of height on the photocathode in the interval -6mm&lt;y&lt;6mm along a horizontal line in the cathode-anode gap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54789" y="3457303"/>
            <a:ext cx="1532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0.252 gap between 0.21 and -0.042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2595" y="6176963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offset in z due to CST model photocathode not in 0,0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Mushroom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different colors show how the transverse electric field changes as a function of height on the photocathode in the interval -6mm&lt;y&lt;6mm along a horizontal line in the cathode-anode gap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554789" y="3457303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0.191 gap between 0.27 and 0.079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2595" y="6176963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offset in z due to CST model photocathode not in 0,0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Small mushroom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different colors show how the transverse electric field changes as a function of height on the photocathode in the interval -6mm&lt;y&lt;6mm along a horizontal line in the cathode-anode 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63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0.257 gap between 0.22 and -0.037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2595" y="6176963"/>
            <a:ext cx="51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offset in z due to CST model photocathode not in 0,0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777" y="2754860"/>
            <a:ext cx="10515600" cy="1325563"/>
          </a:xfrm>
        </p:spPr>
        <p:txBody>
          <a:bodyPr/>
          <a:lstStyle/>
          <a:p>
            <a:r>
              <a:rPr lang="en-US" dirty="0" smtClean="0"/>
              <a:t>Comparing all models at the c-a gap </a:t>
            </a:r>
            <a:r>
              <a:rPr lang="en-US" b="1" dirty="0" smtClean="0"/>
              <a:t>only</a:t>
            </a:r>
            <a:r>
              <a:rPr lang="en-US" dirty="0" smtClean="0"/>
              <a:t> for the y=0 electric field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4"/>
          <a:ext cx="105156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79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</a:t>
            </a:r>
            <a:r>
              <a:rPr lang="en-US" dirty="0" smtClean="0"/>
              <a:t>at C-a gap axis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20973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data sets correspond to the center line in the cathode-anode gap. Different colors represent different shields.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06663" y="2267304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~12% difference between 0.17 and 0.15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859383" y="1966859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62810" y="3744632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~53% difference between 0.17 and 0.08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758" y="2555075"/>
            <a:ext cx="10515600" cy="1325563"/>
          </a:xfrm>
        </p:spPr>
        <p:txBody>
          <a:bodyPr/>
          <a:lstStyle/>
          <a:p>
            <a:r>
              <a:rPr lang="en-US" dirty="0" smtClean="0"/>
              <a:t>False color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540" y="1825625"/>
            <a:ext cx="616492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079" y="1131558"/>
            <a:ext cx="3205198" cy="2540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771" y="3890149"/>
            <a:ext cx="3167814" cy="2627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No </a:t>
            </a:r>
            <a:r>
              <a:rPr lang="en-US" dirty="0"/>
              <a:t>shield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4.87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141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29MV/m at cus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76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2937" y="3882857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3.6MV/m</a:t>
            </a:r>
          </a:p>
        </p:txBody>
      </p:sp>
    </p:spTree>
    <p:extLst>
      <p:ext uri="{BB962C8B-B14F-4D97-AF65-F5344CB8AC3E}">
        <p14:creationId xmlns:p14="http://schemas.microsoft.com/office/powerpoint/2010/main" val="39916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/>
              <a:t>original shield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447" y="1825625"/>
            <a:ext cx="616510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5.6MV/m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96" y="890785"/>
            <a:ext cx="3558004" cy="2834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062" y="3864961"/>
            <a:ext cx="3597876" cy="2954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33259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530" y="3630652"/>
            <a:ext cx="2801808" cy="2646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486" y="847499"/>
            <a:ext cx="2754039" cy="275403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24467" y="1825625"/>
            <a:ext cx="6143065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</a:t>
            </a:r>
            <a:r>
              <a:rPr lang="en-US" dirty="0"/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4.86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984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8.08MV/m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flange:11MV/m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1.2MV/m</a:t>
            </a:r>
          </a:p>
        </p:txBody>
      </p:sp>
    </p:spTree>
    <p:extLst>
      <p:ext uri="{BB962C8B-B14F-4D97-AF65-F5344CB8AC3E}">
        <p14:creationId xmlns:p14="http://schemas.microsoft.com/office/powerpoint/2010/main" val="10121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metallic surface</a:t>
            </a:r>
          </a:p>
          <a:p>
            <a:r>
              <a:rPr lang="en-US" dirty="0" smtClean="0"/>
              <a:t>Pics are sadly not to scale, in all of them the cathode (horizontal cylinder) size is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Trajectories launching at y=4 mm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1384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3821" y="150602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Anode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51909" y="1946610"/>
            <a:ext cx="0" cy="350084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53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T-shape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763"/>
            <a:ext cx="4630418" cy="36218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6721" y="1825625"/>
            <a:ext cx="513855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658" y="2121763"/>
            <a:ext cx="4424112" cy="36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538"/>
            <a:ext cx="502920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Mushroom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740" y="1825625"/>
            <a:ext cx="4776520" cy="4351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39" y="2017802"/>
            <a:ext cx="4848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7729"/>
            <a:ext cx="4686300" cy="3495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8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6662" y="2077244"/>
            <a:ext cx="4638675" cy="384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005" y="2091529"/>
            <a:ext cx="46386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Trajectories launching at </a:t>
            </a:r>
            <a:r>
              <a:rPr lang="en-US" dirty="0" smtClean="0"/>
              <a:t>y=2 </a:t>
            </a:r>
            <a:r>
              <a:rPr lang="en-US" dirty="0"/>
              <a:t>mm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6313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3821" y="150602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Anode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51909" y="1946610"/>
            <a:ext cx="0" cy="350084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42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Trajectories launching at </a:t>
            </a:r>
            <a:r>
              <a:rPr lang="en-US" dirty="0" smtClean="0"/>
              <a:t>y=2 </a:t>
            </a:r>
            <a:r>
              <a:rPr lang="en-US" dirty="0"/>
              <a:t>mm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1198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54691" y="1421458"/>
            <a:ext cx="566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0, 2, and -2 close ups in one slide to compare to each other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60415" y="1527549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Anode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248503" y="1968137"/>
            <a:ext cx="0" cy="350084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5934670"/>
            <a:ext cx="2577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Close up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82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Trajectories launching at </a:t>
            </a:r>
            <a:r>
              <a:rPr lang="en-US" dirty="0" smtClean="0"/>
              <a:t>y=0 </a:t>
            </a:r>
            <a:r>
              <a:rPr lang="en-US" dirty="0"/>
              <a:t>mm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8716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3821" y="150602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Anode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51909" y="1946610"/>
            <a:ext cx="0" cy="350084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77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Trajectories launching at </a:t>
            </a:r>
            <a:r>
              <a:rPr lang="en-US" dirty="0" smtClean="0"/>
              <a:t>y=0 </a:t>
            </a:r>
            <a:r>
              <a:rPr lang="en-US" dirty="0"/>
              <a:t>mm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369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60415" y="1527549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Anode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48503" y="1968137"/>
            <a:ext cx="0" cy="350084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5934670"/>
            <a:ext cx="2577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Close up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64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Trajectories launching at </a:t>
            </a:r>
            <a:r>
              <a:rPr lang="en-US" dirty="0" smtClean="0"/>
              <a:t>y=-2 </a:t>
            </a:r>
            <a:r>
              <a:rPr lang="en-US" dirty="0"/>
              <a:t>mm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2430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3821" y="150602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Anode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51909" y="1946610"/>
            <a:ext cx="0" cy="350084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722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17969</TotalTime>
  <Words>1023</Words>
  <Application>Microsoft Office PowerPoint</Application>
  <PresentationFormat>Widescreen</PresentationFormat>
  <Paragraphs>192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200 kV guns particle tracking with CST Microwave studio</vt:lpstr>
      <vt:lpstr>Cathode-anode gap:</vt:lpstr>
      <vt:lpstr>Trajectories</vt:lpstr>
      <vt:lpstr>Trajectories launching at y=4 mm </vt:lpstr>
      <vt:lpstr>Trajectories launching at y=2 mm </vt:lpstr>
      <vt:lpstr>Trajectories launching at y=2 mm </vt:lpstr>
      <vt:lpstr>Trajectories launching at y=0 mm </vt:lpstr>
      <vt:lpstr>Trajectories launching at y=0 mm </vt:lpstr>
      <vt:lpstr>Trajectories launching at y=-2 mm </vt:lpstr>
      <vt:lpstr>Trajectories launching at y=-2 mm </vt:lpstr>
      <vt:lpstr>Trajectories launching at y=-4 mm </vt:lpstr>
      <vt:lpstr>T-cathode trajectories</vt:lpstr>
      <vt:lpstr>Small shield trajectories</vt:lpstr>
      <vt:lpstr>Big shield trajectories</vt:lpstr>
      <vt:lpstr>T-cathode trajectories</vt:lpstr>
      <vt:lpstr>Small shield trajectories</vt:lpstr>
      <vt:lpstr>Big shield trajectories</vt:lpstr>
      <vt:lpstr>Simulated BPM201</vt:lpstr>
      <vt:lpstr>Simulated BPM201</vt:lpstr>
      <vt:lpstr>Simulated BPM201</vt:lpstr>
      <vt:lpstr>Simulated BPM201</vt:lpstr>
      <vt:lpstr>Simulated BPM203</vt:lpstr>
      <vt:lpstr>Fin. </vt:lpstr>
      <vt:lpstr>Extras</vt:lpstr>
      <vt:lpstr>CST frame of reference:</vt:lpstr>
      <vt:lpstr>Models: T-cathode</vt:lpstr>
      <vt:lpstr>Models: Mushroom</vt:lpstr>
      <vt:lpstr>Models: Small mushroom</vt:lpstr>
      <vt:lpstr>Cathode-anode gap:</vt:lpstr>
      <vt:lpstr>CST results: Transverse electric field – T-shape</vt:lpstr>
      <vt:lpstr>CST results: Transverse electric field – Mushroom</vt:lpstr>
      <vt:lpstr>CST results: Transverse electric field – Small mushroom</vt:lpstr>
      <vt:lpstr>Comparing all models at the c-a gap only for the y=0 electric field line</vt:lpstr>
      <vt:lpstr>CST results: Transverse electric field at C-a gap axis</vt:lpstr>
      <vt:lpstr>False color</vt:lpstr>
      <vt:lpstr>CST results: Electric field norm– No shield</vt:lpstr>
      <vt:lpstr>CST results: Electric field norm– original shield</vt:lpstr>
      <vt:lpstr>CST results: Electric field norm– Shield 8</vt:lpstr>
      <vt:lpstr>Electric field norm:</vt:lpstr>
      <vt:lpstr>CST results: Electric field norm– T-shape</vt:lpstr>
      <vt:lpstr>CST results: Electric field norm– Mushroom</vt:lpstr>
      <vt:lpstr>CST results: Electric field norm– Shield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200kV guns T,sphere, mushroom, sphere long anode 9cm gap, sphere long anode 6cm gap, sphere short anode 6cm gap</dc:title>
  <dc:creator>Gabriel Palacios</dc:creator>
  <cp:lastModifiedBy>Gabriel Palacios-Serrano</cp:lastModifiedBy>
  <cp:revision>1435</cp:revision>
  <dcterms:created xsi:type="dcterms:W3CDTF">2017-02-10T20:50:16Z</dcterms:created>
  <dcterms:modified xsi:type="dcterms:W3CDTF">2019-09-12T19:19:56Z</dcterms:modified>
</cp:coreProperties>
</file>