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08" y="-27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6239-C7A5-404A-BFE4-D5D1CF549939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786A-7DDE-4A02-A0A2-B29B30FE3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89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6239-C7A5-404A-BFE4-D5D1CF549939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786A-7DDE-4A02-A0A2-B29B30FE3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96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6239-C7A5-404A-BFE4-D5D1CF549939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786A-7DDE-4A02-A0A2-B29B30FE3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433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6239-C7A5-404A-BFE4-D5D1CF549939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786A-7DDE-4A02-A0A2-B29B30FE3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0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6239-C7A5-404A-BFE4-D5D1CF549939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786A-7DDE-4A02-A0A2-B29B30FE3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16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6239-C7A5-404A-BFE4-D5D1CF549939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786A-7DDE-4A02-A0A2-B29B30FE3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29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6239-C7A5-404A-BFE4-D5D1CF549939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786A-7DDE-4A02-A0A2-B29B30FE3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37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6239-C7A5-404A-BFE4-D5D1CF549939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786A-7DDE-4A02-A0A2-B29B30FE3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8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6239-C7A5-404A-BFE4-D5D1CF549939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786A-7DDE-4A02-A0A2-B29B30FE3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8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6239-C7A5-404A-BFE4-D5D1CF549939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786A-7DDE-4A02-A0A2-B29B30FE3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303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6239-C7A5-404A-BFE4-D5D1CF549939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786A-7DDE-4A02-A0A2-B29B30FE3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29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86239-C7A5-404A-BFE4-D5D1CF549939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2786A-7DDE-4A02-A0A2-B29B30FE3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items to improve the injector operation: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6400" dirty="0" smtClean="0"/>
              <a:t>Identify a system owner for the </a:t>
            </a:r>
            <a:r>
              <a:rPr lang="en-US" sz="6400" dirty="0" err="1" smtClean="0"/>
              <a:t>Bunchlength</a:t>
            </a:r>
            <a:r>
              <a:rPr lang="en-US" sz="6400" dirty="0" smtClean="0"/>
              <a:t> System. The System software and hardware may have to be updated for the new injector.</a:t>
            </a:r>
          </a:p>
          <a:p>
            <a:endParaRPr lang="en-US" sz="6400" dirty="0" smtClean="0"/>
          </a:p>
          <a:p>
            <a:r>
              <a:rPr lang="en-US" sz="6400" dirty="0" smtClean="0"/>
              <a:t>Write requirements for an automated mechanism to produce a circle on the chopper viewer for each laser.</a:t>
            </a:r>
          </a:p>
          <a:p>
            <a:pPr marL="0" indent="0">
              <a:buNone/>
            </a:pPr>
            <a:endParaRPr lang="en-US" sz="6400" dirty="0" smtClean="0"/>
          </a:p>
          <a:p>
            <a:r>
              <a:rPr lang="en-US" sz="6400" dirty="0" smtClean="0"/>
              <a:t>Replace viewer flags with non-blooming alternative material (</a:t>
            </a:r>
            <a:r>
              <a:rPr lang="en-US" sz="6400" dirty="0" err="1" smtClean="0"/>
              <a:t>YAG</a:t>
            </a:r>
            <a:r>
              <a:rPr lang="en-US" sz="6400" dirty="0" smtClean="0"/>
              <a:t> e.g.).</a:t>
            </a:r>
          </a:p>
          <a:p>
            <a:endParaRPr lang="en-US" sz="6400" dirty="0"/>
          </a:p>
          <a:p>
            <a:r>
              <a:rPr lang="en-US" sz="6400" dirty="0" smtClean="0"/>
              <a:t>Streamline routing of viewer images to wall.</a:t>
            </a:r>
          </a:p>
          <a:p>
            <a:pPr marL="0" indent="0">
              <a:buNone/>
            </a:pPr>
            <a:endParaRPr lang="en-US" sz="6400" dirty="0" smtClean="0"/>
          </a:p>
          <a:p>
            <a:r>
              <a:rPr lang="en-US" sz="6400" dirty="0" smtClean="0"/>
              <a:t>Normalized viewer/video response. At present, the beam spot on different viewers </a:t>
            </a:r>
            <a:r>
              <a:rPr lang="en-US" sz="6400" dirty="0" smtClean="0"/>
              <a:t>looks either  too intense or too dim </a:t>
            </a:r>
            <a:r>
              <a:rPr lang="en-US" sz="6400" dirty="0" smtClean="0"/>
              <a:t>with the same beam current, requiring constant video or beam current adjustment.</a:t>
            </a:r>
          </a:p>
          <a:p>
            <a:pPr marL="0" indent="0">
              <a:buNone/>
            </a:pPr>
            <a:endParaRPr lang="en-US" sz="6400" dirty="0" smtClean="0"/>
          </a:p>
          <a:p>
            <a:r>
              <a:rPr lang="en-US" sz="6400" dirty="0" smtClean="0"/>
              <a:t>Viewer image digitization/calibration routine  is needed to help measure beam features. </a:t>
            </a:r>
            <a:r>
              <a:rPr lang="en-US" sz="6400" smtClean="0"/>
              <a:t>Needed for </a:t>
            </a:r>
            <a:r>
              <a:rPr lang="en-US" sz="6400" dirty="0" smtClean="0"/>
              <a:t>setting up chopper circle in a standard way.</a:t>
            </a:r>
          </a:p>
          <a:p>
            <a:endParaRPr lang="en-US" sz="6400" dirty="0" smtClean="0"/>
          </a:p>
          <a:p>
            <a:r>
              <a:rPr lang="en-US" sz="6400" dirty="0" smtClean="0"/>
              <a:t>Implement real-time (online) bunch length measurement system in chicane.</a:t>
            </a:r>
          </a:p>
          <a:p>
            <a:endParaRPr lang="en-US" sz="6400" dirty="0" smtClean="0"/>
          </a:p>
          <a:p>
            <a:r>
              <a:rPr lang="en-US" sz="6400" dirty="0" smtClean="0"/>
              <a:t>Replace the </a:t>
            </a:r>
            <a:r>
              <a:rPr lang="en-US" sz="6400" dirty="0" err="1" smtClean="0"/>
              <a:t>OTR</a:t>
            </a:r>
            <a:r>
              <a:rPr lang="en-US" sz="6400" dirty="0" smtClean="0"/>
              <a:t> viewer in the spectrometer to have a more clear and useable image.</a:t>
            </a:r>
          </a:p>
          <a:p>
            <a:endParaRPr lang="en-US" sz="6400" dirty="0" smtClean="0"/>
          </a:p>
          <a:p>
            <a:r>
              <a:rPr lang="en-US" sz="6400" dirty="0" smtClean="0"/>
              <a:t>After 1/4 cavity upgrade, the Yao cavities may have to be moved.</a:t>
            </a:r>
          </a:p>
          <a:p>
            <a:endParaRPr lang="en-US" sz="6400" dirty="0" smtClean="0"/>
          </a:p>
          <a:p>
            <a:endParaRPr lang="en-US" sz="4900" dirty="0"/>
          </a:p>
        </p:txBody>
      </p:sp>
    </p:spTree>
    <p:extLst>
      <p:ext uri="{BB962C8B-B14F-4D97-AF65-F5344CB8AC3E}">
        <p14:creationId xmlns:p14="http://schemas.microsoft.com/office/powerpoint/2010/main" val="4203030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168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Some items to improve the injector operation: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items to improve the injector operation:</dc:title>
  <dc:creator>kazimi</dc:creator>
  <cp:lastModifiedBy>kazimi</cp:lastModifiedBy>
  <cp:revision>1</cp:revision>
  <dcterms:created xsi:type="dcterms:W3CDTF">2015-08-27T03:14:26Z</dcterms:created>
  <dcterms:modified xsi:type="dcterms:W3CDTF">2015-08-27T03:35:51Z</dcterms:modified>
</cp:coreProperties>
</file>