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1" r:id="rId2"/>
    <p:sldId id="412" r:id="rId3"/>
    <p:sldId id="413" r:id="rId4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FF4FF"/>
    <a:srgbClr val="C0FDA1"/>
    <a:srgbClr val="BDC4E1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0" autoAdjust="0"/>
    <p:restoredTop sz="86496" autoAdjust="0"/>
  </p:normalViewPr>
  <p:slideViewPr>
    <p:cSldViewPr>
      <p:cViewPr varScale="1">
        <p:scale>
          <a:sx n="74" d="100"/>
          <a:sy n="74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3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932" y="-96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0850" tIns="45425" rIns="90850" bIns="4542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0850" tIns="45425" rIns="90850" bIns="45425" rtlCol="0"/>
          <a:lstStyle>
            <a:lvl1pPr algn="r">
              <a:defRPr sz="1200"/>
            </a:lvl1pPr>
          </a:lstStyle>
          <a:p>
            <a:pPr>
              <a:defRPr/>
            </a:pPr>
            <a:fld id="{AA46636A-DB05-4FD3-829F-D736D4B0ECC0}" type="datetimeFigureOut">
              <a:rPr lang="en-US"/>
              <a:pPr>
                <a:defRPr/>
              </a:pPr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0850" tIns="45425" rIns="90850" bIns="4542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0850" tIns="45425" rIns="90850" bIns="45425" rtlCol="0" anchor="b"/>
          <a:lstStyle>
            <a:lvl1pPr algn="r">
              <a:defRPr sz="1200"/>
            </a:lvl1pPr>
          </a:lstStyle>
          <a:p>
            <a:pPr>
              <a:defRPr/>
            </a:pPr>
            <a:fld id="{E10204BA-C88C-4959-BB8B-095CD6365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1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0850" tIns="45425" rIns="90850" bIns="4542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0850" tIns="45425" rIns="90850" bIns="45425" rtlCol="0"/>
          <a:lstStyle>
            <a:lvl1pPr algn="r">
              <a:defRPr sz="1200"/>
            </a:lvl1pPr>
          </a:lstStyle>
          <a:p>
            <a:pPr>
              <a:defRPr/>
            </a:pPr>
            <a:fld id="{EC81B87A-B66E-4002-9D01-5C701996095B}" type="datetimeFigureOut">
              <a:rPr lang="en-US"/>
              <a:pPr>
                <a:defRPr/>
              </a:pPr>
              <a:t>6/1/2014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50" tIns="45425" rIns="90850" bIns="454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0850" tIns="45425" rIns="90850" bIns="45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0850" tIns="45425" rIns="90850" bIns="4542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0850" tIns="45425" rIns="90850" bIns="45425" rtlCol="0" anchor="b"/>
          <a:lstStyle>
            <a:lvl1pPr algn="r">
              <a:defRPr sz="1200"/>
            </a:lvl1pPr>
          </a:lstStyle>
          <a:p>
            <a:pPr>
              <a:defRPr/>
            </a:pPr>
            <a:fld id="{69095D0C-975B-494E-A85B-DDE6E3705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43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4C262F-0C96-43D0-B824-971FF74FFC10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78E89C-9732-4B12-B70A-6634CB719B6C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C157-CE78-428D-9AA6-5A3B01AEE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4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2DB1B-4E44-4A4A-B34C-5681C03ED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8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98459-A444-4D61-AC02-32A3EA2E3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36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5C391-997C-49C9-ACA7-52190420E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7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B4242-3AA6-4525-B4EB-2D94C039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2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3D5B9-3D55-40FE-9229-1BD1B85E8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2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D9EB-1FC3-4777-A649-51FA3D2C9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3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1632C-9799-49A8-9CC7-EAE8A7499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0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A14FB-3B21-4A19-9F85-72C8E4576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6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7D03D-7DD6-4E5A-B6B4-38B1075A0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6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D0474-88B9-4616-9AAF-55E3F3CB0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3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E68E9-8D2B-428B-A52A-E6D3B0BED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8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25E953-742B-46A3-B6DB-4223AE09D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PQB Meeting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z="1800" smtClean="0"/>
              <a:t>August 13, 2009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PQB Update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28600" y="1066800"/>
            <a:ext cx="8686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New Helicity Board and Helicity Fibers Cleanup: </a:t>
            </a:r>
            <a:r>
              <a:rPr lang="en-US" sz="2400" u="sng" dirty="0">
                <a:latin typeface="+mn-lt"/>
              </a:rPr>
              <a:t>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Hall A Coil Modulation: </a:t>
            </a:r>
            <a:r>
              <a:rPr lang="en-US" sz="2400" u="sng" dirty="0">
                <a:latin typeface="+mn-lt"/>
              </a:rPr>
              <a:t>Moved and ready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Injector BPMs IF Cards: </a:t>
            </a:r>
            <a:r>
              <a:rPr lang="en-US" sz="2400" u="sng" dirty="0">
                <a:latin typeface="+mn-lt"/>
              </a:rPr>
              <a:t>All LINAC (completed)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EPICS Charge Feedback: </a:t>
            </a:r>
            <a:r>
              <a:rPr lang="en-US" sz="2400" u="sng" dirty="0">
                <a:latin typeface="+mn-lt"/>
              </a:rPr>
              <a:t>Works fine (completed)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HAPPEx-III Update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28600" y="1066800"/>
            <a:ext cx="86868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  <a:defRPr/>
            </a:pPr>
            <a:r>
              <a:rPr lang="en-US" sz="2400" dirty="0">
                <a:latin typeface="+mn-lt"/>
              </a:rPr>
              <a:t>New Compton Polarimeter’s Electron Detector: Low beam halo</a:t>
            </a:r>
          </a:p>
          <a:p>
            <a:pPr marL="342900" indent="-342900">
              <a:buFont typeface="Arial" charset="0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charset="0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charset="0"/>
              <a:buAutoNum type="arabicPeriod"/>
              <a:defRPr/>
            </a:pPr>
            <a:r>
              <a:rPr lang="en-US" sz="2400" dirty="0">
                <a:latin typeface="+mn-lt"/>
              </a:rPr>
              <a:t>Transverse Polarization:</a:t>
            </a:r>
          </a:p>
          <a:p>
            <a:pPr marL="971550" lvl="1" indent="-514350">
              <a:buFont typeface="+mj-lt"/>
              <a:buAutoNum type="romanUcPeriod"/>
              <a:defRPr/>
            </a:pPr>
            <a:r>
              <a:rPr lang="en-US" sz="2400" dirty="0">
                <a:latin typeface="+mn-lt"/>
              </a:rPr>
              <a:t>Spin Dance</a:t>
            </a:r>
          </a:p>
          <a:p>
            <a:pPr marL="971550" lvl="1" indent="-514350">
              <a:buFont typeface="+mj-lt"/>
              <a:buAutoNum type="romanUcPeriod"/>
              <a:defRPr/>
            </a:pPr>
            <a:r>
              <a:rPr lang="en-US" sz="2400" dirty="0">
                <a:latin typeface="+mn-lt"/>
              </a:rPr>
              <a:t>ARCs Energy EPICS for monitoring</a:t>
            </a:r>
          </a:p>
          <a:p>
            <a:pPr marL="342900" indent="-342900">
              <a:defRPr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charset="0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charset="0"/>
              <a:buAutoNum type="arabicPeriod"/>
              <a:defRPr/>
            </a:pPr>
            <a:r>
              <a:rPr lang="en-US" sz="2400" dirty="0">
                <a:latin typeface="+mn-lt"/>
              </a:rPr>
              <a:t>Vertical Polarization: No Plans</a:t>
            </a:r>
          </a:p>
          <a:p>
            <a:pPr marL="342900" indent="-342900">
              <a:buFont typeface="Arial" charset="0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charset="0"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charset="0"/>
              <a:buAutoNum type="arabicPeriod"/>
              <a:defRPr/>
            </a:pPr>
            <a:r>
              <a:rPr lang="en-US" sz="2400" dirty="0">
                <a:latin typeface="+mn-lt"/>
              </a:rPr>
              <a:t>PREx Test (Tuesday August 24</a:t>
            </a:r>
            <a:r>
              <a:rPr lang="en-US" sz="2400" baseline="30000" dirty="0">
                <a:latin typeface="+mn-lt"/>
              </a:rPr>
              <a:t>th</a:t>
            </a:r>
            <a:r>
              <a:rPr lang="en-US" sz="2400" dirty="0">
                <a:latin typeface="+mn-lt"/>
              </a:rPr>
              <a:t>):</a:t>
            </a:r>
          </a:p>
          <a:p>
            <a:pPr marL="971550" lvl="1" indent="-514350">
              <a:buFont typeface="+mj-lt"/>
              <a:buAutoNum type="romanUcPeriod"/>
              <a:defRPr/>
            </a:pPr>
            <a:r>
              <a:rPr lang="en-US" sz="2400" dirty="0">
                <a:latin typeface="+mn-lt"/>
              </a:rPr>
              <a:t>1-pass, 20 µA</a:t>
            </a:r>
          </a:p>
          <a:p>
            <a:pPr marL="971550" lvl="1" indent="-514350">
              <a:buFont typeface="+mj-lt"/>
              <a:buAutoNum type="romanUcPeriod"/>
              <a:defRPr/>
            </a:pPr>
            <a:r>
              <a:rPr lang="en-US" sz="2400" dirty="0">
                <a:latin typeface="+mn-lt"/>
              </a:rPr>
              <a:t>240 Hz Helicity Reversal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13395</TotalTime>
  <Words>87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PQB Meeting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Polarized Source</dc:title>
  <dc:creator>poelker</dc:creator>
  <cp:lastModifiedBy>traveluser</cp:lastModifiedBy>
  <cp:revision>811</cp:revision>
  <dcterms:created xsi:type="dcterms:W3CDTF">2007-01-29T14:44:29Z</dcterms:created>
  <dcterms:modified xsi:type="dcterms:W3CDTF">2014-06-01T17:45:41Z</dcterms:modified>
</cp:coreProperties>
</file>