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Override PartName="/ppt/charts/chart1.xml" ContentType="application/vnd.openxmlformats-officedocument.drawingml.chart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charts/chart2.xml" ContentType="application/vnd.openxmlformats-officedocument.drawingml.char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xlsx" ContentType="application/vnd.openxmlformats-officedocument.spreadsheetml.sheet"/>
  <Default Extension="bin" ContentType="application/vnd.openxmlformats-officedocument.presentationml.printerSettings"/>
  <Override PartName="/ppt/charts/chart3.xml" ContentType="application/vnd.openxmlformats-officedocument.drawingml.chart+xml"/>
  <Override PartName="/docProps/core.xml" ContentType="application/vnd.openxmlformats-package.core-properties+xml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60" r:id="rId3"/>
    <p:sldId id="258" r:id="rId4"/>
    <p:sldId id="262" r:id="rId5"/>
    <p:sldId id="263" r:id="rId6"/>
    <p:sldId id="265" r:id="rId7"/>
    <p:sldId id="266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Er along insulator</a:t>
            </a:r>
            <a:r>
              <a:rPr lang="en-US" baseline="0"/>
              <a:t> (plug side)</a:t>
            </a:r>
            <a:endParaRPr lang="en-US"/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No shed</c:v>
          </c:tx>
          <c:xVal>
            <c:numRef>
              <c:f>Sheet1!$B$3:$B$103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Sheet1!$C$3:$C$103</c:f>
              <c:numCache>
                <c:formatCode>0.00E+00</c:formatCode>
                <c:ptCount val="101"/>
                <c:pt idx="0">
                  <c:v>-27875.9</c:v>
                </c:pt>
                <c:pt idx="1">
                  <c:v>-24574.8</c:v>
                </c:pt>
                <c:pt idx="2">
                  <c:v>-23798.81</c:v>
                </c:pt>
                <c:pt idx="3">
                  <c:v>-10859.9</c:v>
                </c:pt>
                <c:pt idx="4">
                  <c:v>1801.514</c:v>
                </c:pt>
                <c:pt idx="5">
                  <c:v>148.2428</c:v>
                </c:pt>
                <c:pt idx="6">
                  <c:v>-1946.944</c:v>
                </c:pt>
                <c:pt idx="7">
                  <c:v>-3024.712</c:v>
                </c:pt>
                <c:pt idx="8">
                  <c:v>-3424.136</c:v>
                </c:pt>
                <c:pt idx="9">
                  <c:v>-3449.89</c:v>
                </c:pt>
                <c:pt idx="10">
                  <c:v>-3294.938</c:v>
                </c:pt>
                <c:pt idx="11">
                  <c:v>-3090.753</c:v>
                </c:pt>
                <c:pt idx="12">
                  <c:v>-2884.788</c:v>
                </c:pt>
                <c:pt idx="13">
                  <c:v>-2725.246</c:v>
                </c:pt>
                <c:pt idx="14">
                  <c:v>-2576.273</c:v>
                </c:pt>
                <c:pt idx="15">
                  <c:v>-2481.515</c:v>
                </c:pt>
                <c:pt idx="16">
                  <c:v>-2385.366</c:v>
                </c:pt>
                <c:pt idx="17">
                  <c:v>-2308.511</c:v>
                </c:pt>
                <c:pt idx="18">
                  <c:v>-2269.636</c:v>
                </c:pt>
                <c:pt idx="19">
                  <c:v>-2204.976</c:v>
                </c:pt>
                <c:pt idx="20">
                  <c:v>-2177.326</c:v>
                </c:pt>
                <c:pt idx="21">
                  <c:v>-2123.338</c:v>
                </c:pt>
                <c:pt idx="22">
                  <c:v>-2094.327</c:v>
                </c:pt>
                <c:pt idx="23">
                  <c:v>-2051.055</c:v>
                </c:pt>
                <c:pt idx="24">
                  <c:v>-2019.711</c:v>
                </c:pt>
                <c:pt idx="25">
                  <c:v>-1982.41</c:v>
                </c:pt>
                <c:pt idx="26">
                  <c:v>-1947.753</c:v>
                </c:pt>
                <c:pt idx="27">
                  <c:v>-1914.799</c:v>
                </c:pt>
                <c:pt idx="28">
                  <c:v>-1877.634</c:v>
                </c:pt>
                <c:pt idx="29">
                  <c:v>-1850.392</c:v>
                </c:pt>
                <c:pt idx="30">
                  <c:v>-1805.829</c:v>
                </c:pt>
                <c:pt idx="31">
                  <c:v>-1783.103</c:v>
                </c:pt>
                <c:pt idx="32">
                  <c:v>-1739.156</c:v>
                </c:pt>
                <c:pt idx="33">
                  <c:v>-1715.926</c:v>
                </c:pt>
                <c:pt idx="34">
                  <c:v>-1674.09</c:v>
                </c:pt>
                <c:pt idx="35">
                  <c:v>-1649.725</c:v>
                </c:pt>
                <c:pt idx="36">
                  <c:v>-1610.676</c:v>
                </c:pt>
                <c:pt idx="37">
                  <c:v>-1584.228</c:v>
                </c:pt>
                <c:pt idx="38">
                  <c:v>-1549.498</c:v>
                </c:pt>
                <c:pt idx="39">
                  <c:v>-1520.757</c:v>
                </c:pt>
                <c:pt idx="40">
                  <c:v>-1490.356</c:v>
                </c:pt>
                <c:pt idx="41">
                  <c:v>-1460.279</c:v>
                </c:pt>
                <c:pt idx="42">
                  <c:v>-1432.326</c:v>
                </c:pt>
                <c:pt idx="43">
                  <c:v>-1403.295</c:v>
                </c:pt>
                <c:pt idx="44">
                  <c:v>-1371.832</c:v>
                </c:pt>
                <c:pt idx="45">
                  <c:v>-1350.165</c:v>
                </c:pt>
                <c:pt idx="46">
                  <c:v>-1318.777</c:v>
                </c:pt>
                <c:pt idx="47">
                  <c:v>-1297.411</c:v>
                </c:pt>
                <c:pt idx="48">
                  <c:v>-1267.848</c:v>
                </c:pt>
                <c:pt idx="49">
                  <c:v>-1246.873</c:v>
                </c:pt>
                <c:pt idx="50">
                  <c:v>-1219.203</c:v>
                </c:pt>
                <c:pt idx="51">
                  <c:v>-1199.134</c:v>
                </c:pt>
                <c:pt idx="52">
                  <c:v>-1172.793</c:v>
                </c:pt>
                <c:pt idx="53">
                  <c:v>-1151.615</c:v>
                </c:pt>
                <c:pt idx="54">
                  <c:v>-1128.58</c:v>
                </c:pt>
                <c:pt idx="55">
                  <c:v>-1106.594</c:v>
                </c:pt>
                <c:pt idx="56">
                  <c:v>-1086.338</c:v>
                </c:pt>
                <c:pt idx="57">
                  <c:v>-1063.682</c:v>
                </c:pt>
                <c:pt idx="58">
                  <c:v>-1047.147</c:v>
                </c:pt>
                <c:pt idx="59">
                  <c:v>-1022.084</c:v>
                </c:pt>
                <c:pt idx="60">
                  <c:v>-1006.396</c:v>
                </c:pt>
                <c:pt idx="61">
                  <c:v>-984.0782</c:v>
                </c:pt>
                <c:pt idx="62">
                  <c:v>-970.4808</c:v>
                </c:pt>
                <c:pt idx="63">
                  <c:v>-947.9399999999999</c:v>
                </c:pt>
                <c:pt idx="64">
                  <c:v>-934.2062</c:v>
                </c:pt>
                <c:pt idx="65">
                  <c:v>-913.5182</c:v>
                </c:pt>
                <c:pt idx="66">
                  <c:v>-897.7382</c:v>
                </c:pt>
                <c:pt idx="67">
                  <c:v>-879.8914</c:v>
                </c:pt>
                <c:pt idx="68">
                  <c:v>-864.0153</c:v>
                </c:pt>
                <c:pt idx="69">
                  <c:v>-849.6036</c:v>
                </c:pt>
                <c:pt idx="70">
                  <c:v>-833.4374999999999</c:v>
                </c:pt>
                <c:pt idx="71">
                  <c:v>-817.8568999999999</c:v>
                </c:pt>
                <c:pt idx="72">
                  <c:v>-802.9370999999999</c:v>
                </c:pt>
                <c:pt idx="73">
                  <c:v>-787.2987</c:v>
                </c:pt>
                <c:pt idx="74">
                  <c:v>-773.0189</c:v>
                </c:pt>
                <c:pt idx="75">
                  <c:v>-757.218</c:v>
                </c:pt>
                <c:pt idx="76">
                  <c:v>-743.8594999999999</c:v>
                </c:pt>
                <c:pt idx="77">
                  <c:v>-728.5407</c:v>
                </c:pt>
                <c:pt idx="78">
                  <c:v>-713.5863</c:v>
                </c:pt>
                <c:pt idx="79">
                  <c:v>-698.3442999999999</c:v>
                </c:pt>
                <c:pt idx="80">
                  <c:v>-683.1846</c:v>
                </c:pt>
                <c:pt idx="81">
                  <c:v>-667.4577999999999</c:v>
                </c:pt>
                <c:pt idx="82">
                  <c:v>-651.5371999999999</c:v>
                </c:pt>
                <c:pt idx="83">
                  <c:v>-635.1291</c:v>
                </c:pt>
                <c:pt idx="84">
                  <c:v>-618.4224999999999</c:v>
                </c:pt>
                <c:pt idx="85">
                  <c:v>-602.0327999999998</c:v>
                </c:pt>
                <c:pt idx="86">
                  <c:v>-585.6391</c:v>
                </c:pt>
                <c:pt idx="87">
                  <c:v>-570.6814</c:v>
                </c:pt>
                <c:pt idx="88">
                  <c:v>-556.3398</c:v>
                </c:pt>
                <c:pt idx="89">
                  <c:v>-544.5241999999998</c:v>
                </c:pt>
                <c:pt idx="90">
                  <c:v>-533.418</c:v>
                </c:pt>
                <c:pt idx="91">
                  <c:v>-524.977</c:v>
                </c:pt>
                <c:pt idx="92">
                  <c:v>-516.7453</c:v>
                </c:pt>
                <c:pt idx="93">
                  <c:v>-510.0119</c:v>
                </c:pt>
                <c:pt idx="94">
                  <c:v>-501.6412000000001</c:v>
                </c:pt>
                <c:pt idx="95">
                  <c:v>-492.3267</c:v>
                </c:pt>
                <c:pt idx="96">
                  <c:v>-476.7375999999999</c:v>
                </c:pt>
                <c:pt idx="97">
                  <c:v>-456.9379</c:v>
                </c:pt>
                <c:pt idx="98">
                  <c:v>-304.2979999999999</c:v>
                </c:pt>
                <c:pt idx="99">
                  <c:v>-162.1398</c:v>
                </c:pt>
                <c:pt idx="100">
                  <c:v>0.0</c:v>
                </c:pt>
              </c:numCache>
            </c:numRef>
          </c:yVal>
          <c:smooth val="1"/>
        </c:ser>
        <c:ser>
          <c:idx val="1"/>
          <c:order val="1"/>
          <c:tx>
            <c:v>Johns shed</c:v>
          </c:tx>
          <c:xVal>
            <c:numRef>
              <c:f>Sheet1!$I$3:$I$103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Sheet1!$J$3:$J$103</c:f>
              <c:numCache>
                <c:formatCode>0.00E+00</c:formatCode>
                <c:ptCount val="101"/>
                <c:pt idx="0">
                  <c:v>238.7724</c:v>
                </c:pt>
                <c:pt idx="1">
                  <c:v>266.1204</c:v>
                </c:pt>
                <c:pt idx="2">
                  <c:v>1334.431</c:v>
                </c:pt>
                <c:pt idx="3">
                  <c:v>503.1822</c:v>
                </c:pt>
                <c:pt idx="4">
                  <c:v>2437.271</c:v>
                </c:pt>
                <c:pt idx="5">
                  <c:v>2500.045</c:v>
                </c:pt>
                <c:pt idx="6">
                  <c:v>2297.818</c:v>
                </c:pt>
                <c:pt idx="7">
                  <c:v>240.2518</c:v>
                </c:pt>
                <c:pt idx="8">
                  <c:v>1807.325</c:v>
                </c:pt>
                <c:pt idx="9">
                  <c:v>54.89229</c:v>
                </c:pt>
                <c:pt idx="10">
                  <c:v>1569.656</c:v>
                </c:pt>
                <c:pt idx="11">
                  <c:v>1538.462</c:v>
                </c:pt>
                <c:pt idx="12">
                  <c:v>1541.733</c:v>
                </c:pt>
                <c:pt idx="13">
                  <c:v>-95.04901</c:v>
                </c:pt>
                <c:pt idx="14">
                  <c:v>1636.196</c:v>
                </c:pt>
                <c:pt idx="15">
                  <c:v>-122.064</c:v>
                </c:pt>
                <c:pt idx="16">
                  <c:v>1823.703</c:v>
                </c:pt>
                <c:pt idx="17">
                  <c:v>-128.5321</c:v>
                </c:pt>
                <c:pt idx="18">
                  <c:v>2082.093</c:v>
                </c:pt>
                <c:pt idx="19">
                  <c:v>-124.7127</c:v>
                </c:pt>
                <c:pt idx="20">
                  <c:v>2386.113</c:v>
                </c:pt>
                <c:pt idx="21">
                  <c:v>-127.5392</c:v>
                </c:pt>
                <c:pt idx="22">
                  <c:v>2708.063</c:v>
                </c:pt>
                <c:pt idx="23">
                  <c:v>-139.6292</c:v>
                </c:pt>
                <c:pt idx="24">
                  <c:v>3005.979</c:v>
                </c:pt>
                <c:pt idx="25">
                  <c:v>-173.2011</c:v>
                </c:pt>
                <c:pt idx="26">
                  <c:v>3234.424</c:v>
                </c:pt>
                <c:pt idx="27">
                  <c:v>-245.5564</c:v>
                </c:pt>
                <c:pt idx="28">
                  <c:v>3334.297</c:v>
                </c:pt>
                <c:pt idx="29">
                  <c:v>-375.8524</c:v>
                </c:pt>
                <c:pt idx="30">
                  <c:v>3236.821</c:v>
                </c:pt>
                <c:pt idx="31">
                  <c:v>-558.3998</c:v>
                </c:pt>
                <c:pt idx="32">
                  <c:v>2934.674</c:v>
                </c:pt>
                <c:pt idx="33">
                  <c:v>-784.1061</c:v>
                </c:pt>
                <c:pt idx="34">
                  <c:v>2445.924</c:v>
                </c:pt>
                <c:pt idx="35">
                  <c:v>-1029.062</c:v>
                </c:pt>
                <c:pt idx="36">
                  <c:v>1839.592</c:v>
                </c:pt>
                <c:pt idx="37">
                  <c:v>-1277.671</c:v>
                </c:pt>
                <c:pt idx="38">
                  <c:v>1186.755</c:v>
                </c:pt>
                <c:pt idx="39">
                  <c:v>-1497.809</c:v>
                </c:pt>
                <c:pt idx="40">
                  <c:v>561.8058999999998</c:v>
                </c:pt>
                <c:pt idx="41">
                  <c:v>-1682.351</c:v>
                </c:pt>
                <c:pt idx="42">
                  <c:v>4.765218</c:v>
                </c:pt>
                <c:pt idx="43">
                  <c:v>-1825.387</c:v>
                </c:pt>
                <c:pt idx="44">
                  <c:v>-461.9655</c:v>
                </c:pt>
                <c:pt idx="45">
                  <c:v>-1927.074</c:v>
                </c:pt>
                <c:pt idx="46">
                  <c:v>-840.2565</c:v>
                </c:pt>
                <c:pt idx="47">
                  <c:v>-1995.373</c:v>
                </c:pt>
                <c:pt idx="48">
                  <c:v>-1133.478</c:v>
                </c:pt>
                <c:pt idx="49">
                  <c:v>-2038.489</c:v>
                </c:pt>
                <c:pt idx="50">
                  <c:v>-1366.695</c:v>
                </c:pt>
                <c:pt idx="51">
                  <c:v>-2056.295</c:v>
                </c:pt>
                <c:pt idx="52">
                  <c:v>-1524.555</c:v>
                </c:pt>
                <c:pt idx="53">
                  <c:v>-2047.363</c:v>
                </c:pt>
                <c:pt idx="54">
                  <c:v>-2037.033</c:v>
                </c:pt>
                <c:pt idx="55">
                  <c:v>-2024.623</c:v>
                </c:pt>
                <c:pt idx="56">
                  <c:v>-1700.191</c:v>
                </c:pt>
                <c:pt idx="57">
                  <c:v>-1992.76</c:v>
                </c:pt>
                <c:pt idx="58">
                  <c:v>-1736.398</c:v>
                </c:pt>
                <c:pt idx="59">
                  <c:v>-1951.298</c:v>
                </c:pt>
                <c:pt idx="60">
                  <c:v>-1940.345</c:v>
                </c:pt>
                <c:pt idx="61">
                  <c:v>-1907.992</c:v>
                </c:pt>
                <c:pt idx="62">
                  <c:v>-1747.248</c:v>
                </c:pt>
                <c:pt idx="63">
                  <c:v>-1861.265</c:v>
                </c:pt>
                <c:pt idx="64">
                  <c:v>-1729.163</c:v>
                </c:pt>
                <c:pt idx="65">
                  <c:v>-1812.63</c:v>
                </c:pt>
                <c:pt idx="66">
                  <c:v>-1786.557</c:v>
                </c:pt>
                <c:pt idx="67">
                  <c:v>-1689.356</c:v>
                </c:pt>
                <c:pt idx="68">
                  <c:v>-1735.515</c:v>
                </c:pt>
                <c:pt idx="69">
                  <c:v>-1640.992</c:v>
                </c:pt>
                <c:pt idx="70">
                  <c:v>-1684.796</c:v>
                </c:pt>
                <c:pt idx="71">
                  <c:v>-1658.348</c:v>
                </c:pt>
                <c:pt idx="72">
                  <c:v>-1631.861</c:v>
                </c:pt>
                <c:pt idx="73">
                  <c:v>-1530.664</c:v>
                </c:pt>
                <c:pt idx="74">
                  <c:v>-1498.186</c:v>
                </c:pt>
                <c:pt idx="75">
                  <c:v>-1550.815</c:v>
                </c:pt>
                <c:pt idx="76">
                  <c:v>-1523.72</c:v>
                </c:pt>
                <c:pt idx="77">
                  <c:v>-1495.486</c:v>
                </c:pt>
                <c:pt idx="78">
                  <c:v>-1468.107</c:v>
                </c:pt>
                <c:pt idx="79">
                  <c:v>-1291.67</c:v>
                </c:pt>
                <c:pt idx="80">
                  <c:v>-1238.326</c:v>
                </c:pt>
                <c:pt idx="81">
                  <c:v>-1377.684</c:v>
                </c:pt>
                <c:pt idx="82">
                  <c:v>-1347.318</c:v>
                </c:pt>
                <c:pt idx="83">
                  <c:v>-1314.176</c:v>
                </c:pt>
                <c:pt idx="84">
                  <c:v>-969.3054999999999</c:v>
                </c:pt>
                <c:pt idx="85">
                  <c:v>-891.1192999999998</c:v>
                </c:pt>
                <c:pt idx="86">
                  <c:v>-807.2427</c:v>
                </c:pt>
                <c:pt idx="87">
                  <c:v>-728.0386999999998</c:v>
                </c:pt>
                <c:pt idx="88">
                  <c:v>-1156.119</c:v>
                </c:pt>
                <c:pt idx="89">
                  <c:v>-1132.359</c:v>
                </c:pt>
                <c:pt idx="90">
                  <c:v>-526.8298999999998</c:v>
                </c:pt>
                <c:pt idx="91">
                  <c:v>-480.6012999999999</c:v>
                </c:pt>
                <c:pt idx="92">
                  <c:v>-1076.78</c:v>
                </c:pt>
                <c:pt idx="93">
                  <c:v>-1063.261</c:v>
                </c:pt>
                <c:pt idx="94">
                  <c:v>-1046.4</c:v>
                </c:pt>
                <c:pt idx="95">
                  <c:v>-318.6258000000001</c:v>
                </c:pt>
                <c:pt idx="96">
                  <c:v>-238.9057</c:v>
                </c:pt>
                <c:pt idx="97">
                  <c:v>-208.6408</c:v>
                </c:pt>
                <c:pt idx="98">
                  <c:v>-634.8412999999999</c:v>
                </c:pt>
                <c:pt idx="99">
                  <c:v>368.1875</c:v>
                </c:pt>
                <c:pt idx="100">
                  <c:v>0.0</c:v>
                </c:pt>
              </c:numCache>
            </c:numRef>
          </c:yVal>
          <c:smooth val="1"/>
        </c:ser>
        <c:ser>
          <c:idx val="2"/>
          <c:order val="2"/>
          <c:tx>
            <c:v>Johns shed optimized</c:v>
          </c:tx>
          <c:xVal>
            <c:numRef>
              <c:f>Sheet1!$P$3:$P$103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Sheet1!$Q$3:$Q$103</c:f>
              <c:numCache>
                <c:formatCode>0.00E+00</c:formatCode>
                <c:ptCount val="101"/>
                <c:pt idx="0">
                  <c:v>204.4699</c:v>
                </c:pt>
                <c:pt idx="1">
                  <c:v>253.2867</c:v>
                </c:pt>
                <c:pt idx="2">
                  <c:v>1105.431</c:v>
                </c:pt>
                <c:pt idx="3">
                  <c:v>334.8791</c:v>
                </c:pt>
                <c:pt idx="4">
                  <c:v>1425.302</c:v>
                </c:pt>
                <c:pt idx="5">
                  <c:v>1333.549</c:v>
                </c:pt>
                <c:pt idx="6">
                  <c:v>1288.134</c:v>
                </c:pt>
                <c:pt idx="7">
                  <c:v>166.9747</c:v>
                </c:pt>
                <c:pt idx="8">
                  <c:v>1374.801</c:v>
                </c:pt>
                <c:pt idx="9">
                  <c:v>156.3758</c:v>
                </c:pt>
                <c:pt idx="10">
                  <c:v>1596.828</c:v>
                </c:pt>
                <c:pt idx="11">
                  <c:v>1731.78</c:v>
                </c:pt>
                <c:pt idx="12">
                  <c:v>1870.592</c:v>
                </c:pt>
                <c:pt idx="13">
                  <c:v>161.3176</c:v>
                </c:pt>
                <c:pt idx="14">
                  <c:v>2163.843</c:v>
                </c:pt>
                <c:pt idx="15">
                  <c:v>156.236</c:v>
                </c:pt>
                <c:pt idx="16">
                  <c:v>2478.148</c:v>
                </c:pt>
                <c:pt idx="17">
                  <c:v>148.1475</c:v>
                </c:pt>
                <c:pt idx="18">
                  <c:v>2811.524</c:v>
                </c:pt>
                <c:pt idx="19">
                  <c:v>133.6121</c:v>
                </c:pt>
                <c:pt idx="20">
                  <c:v>3149.71</c:v>
                </c:pt>
                <c:pt idx="21">
                  <c:v>105.593</c:v>
                </c:pt>
                <c:pt idx="22">
                  <c:v>3464.523</c:v>
                </c:pt>
                <c:pt idx="23">
                  <c:v>51.91098</c:v>
                </c:pt>
                <c:pt idx="24">
                  <c:v>3700.406</c:v>
                </c:pt>
                <c:pt idx="25">
                  <c:v>-38.85993</c:v>
                </c:pt>
                <c:pt idx="26">
                  <c:v>3794.906</c:v>
                </c:pt>
                <c:pt idx="27">
                  <c:v>-185.0239</c:v>
                </c:pt>
                <c:pt idx="28">
                  <c:v>3685.496</c:v>
                </c:pt>
                <c:pt idx="29">
                  <c:v>-399.442</c:v>
                </c:pt>
                <c:pt idx="30">
                  <c:v>3333.306</c:v>
                </c:pt>
                <c:pt idx="31">
                  <c:v>-659.6019</c:v>
                </c:pt>
                <c:pt idx="32">
                  <c:v>2787.331</c:v>
                </c:pt>
                <c:pt idx="33">
                  <c:v>-937.1631</c:v>
                </c:pt>
                <c:pt idx="34">
                  <c:v>2120.612</c:v>
                </c:pt>
                <c:pt idx="35">
                  <c:v>-1208.423</c:v>
                </c:pt>
                <c:pt idx="36">
                  <c:v>1426.639</c:v>
                </c:pt>
                <c:pt idx="37">
                  <c:v>-1452.107</c:v>
                </c:pt>
                <c:pt idx="38">
                  <c:v>766.7004</c:v>
                </c:pt>
                <c:pt idx="39">
                  <c:v>-1649.206</c:v>
                </c:pt>
                <c:pt idx="40">
                  <c:v>188.1704</c:v>
                </c:pt>
                <c:pt idx="41">
                  <c:v>-1802.526</c:v>
                </c:pt>
                <c:pt idx="42">
                  <c:v>-296.2617999999999</c:v>
                </c:pt>
                <c:pt idx="43">
                  <c:v>-1913.706</c:v>
                </c:pt>
                <c:pt idx="44">
                  <c:v>-685.3298999999998</c:v>
                </c:pt>
                <c:pt idx="45">
                  <c:v>-1987.293</c:v>
                </c:pt>
                <c:pt idx="46">
                  <c:v>-992.7884</c:v>
                </c:pt>
                <c:pt idx="47">
                  <c:v>-2032.876</c:v>
                </c:pt>
                <c:pt idx="48">
                  <c:v>-1227.019</c:v>
                </c:pt>
                <c:pt idx="49">
                  <c:v>-2058.928</c:v>
                </c:pt>
                <c:pt idx="50">
                  <c:v>-1414.066</c:v>
                </c:pt>
                <c:pt idx="51">
                  <c:v>-2064.723</c:v>
                </c:pt>
                <c:pt idx="52">
                  <c:v>-1538.142</c:v>
                </c:pt>
                <c:pt idx="53">
                  <c:v>-2047.975</c:v>
                </c:pt>
                <c:pt idx="54">
                  <c:v>-2034.921</c:v>
                </c:pt>
                <c:pt idx="55">
                  <c:v>-2020.372</c:v>
                </c:pt>
                <c:pt idx="56">
                  <c:v>-1674.221</c:v>
                </c:pt>
                <c:pt idx="57">
                  <c:v>-1986.083</c:v>
                </c:pt>
                <c:pt idx="58">
                  <c:v>-1700.708</c:v>
                </c:pt>
                <c:pt idx="59">
                  <c:v>-1943.903</c:v>
                </c:pt>
                <c:pt idx="60">
                  <c:v>-1932.909</c:v>
                </c:pt>
                <c:pt idx="61">
                  <c:v>-1900.878</c:v>
                </c:pt>
                <c:pt idx="62">
                  <c:v>-1704.728</c:v>
                </c:pt>
                <c:pt idx="63">
                  <c:v>-1855.218</c:v>
                </c:pt>
                <c:pt idx="64">
                  <c:v>-1687.006</c:v>
                </c:pt>
                <c:pt idx="65">
                  <c:v>-1807.989</c:v>
                </c:pt>
                <c:pt idx="66">
                  <c:v>-1782.788</c:v>
                </c:pt>
                <c:pt idx="67">
                  <c:v>-1650.292</c:v>
                </c:pt>
                <c:pt idx="68">
                  <c:v>-1733.563</c:v>
                </c:pt>
                <c:pt idx="69">
                  <c:v>-1605.291</c:v>
                </c:pt>
                <c:pt idx="70">
                  <c:v>-1684.719</c:v>
                </c:pt>
                <c:pt idx="71">
                  <c:v>-1659.211</c:v>
                </c:pt>
                <c:pt idx="72">
                  <c:v>-1633.665</c:v>
                </c:pt>
                <c:pt idx="73">
                  <c:v>-1502.543</c:v>
                </c:pt>
                <c:pt idx="74">
                  <c:v>-1472.06</c:v>
                </c:pt>
                <c:pt idx="75">
                  <c:v>-1555.148</c:v>
                </c:pt>
                <c:pt idx="76">
                  <c:v>-1528.848</c:v>
                </c:pt>
                <c:pt idx="77">
                  <c:v>-1501.326</c:v>
                </c:pt>
                <c:pt idx="78">
                  <c:v>-1474.071</c:v>
                </c:pt>
                <c:pt idx="79">
                  <c:v>-1274.528</c:v>
                </c:pt>
                <c:pt idx="80">
                  <c:v>-1222.685</c:v>
                </c:pt>
                <c:pt idx="81">
                  <c:v>-1385.958</c:v>
                </c:pt>
                <c:pt idx="82">
                  <c:v>-1355.313</c:v>
                </c:pt>
                <c:pt idx="83">
                  <c:v>-1323.419</c:v>
                </c:pt>
                <c:pt idx="84">
                  <c:v>-957.7643</c:v>
                </c:pt>
                <c:pt idx="85">
                  <c:v>-880.6417</c:v>
                </c:pt>
                <c:pt idx="86">
                  <c:v>-798.0354</c:v>
                </c:pt>
                <c:pt idx="87">
                  <c:v>-719.6706</c:v>
                </c:pt>
                <c:pt idx="88">
                  <c:v>-1166.951</c:v>
                </c:pt>
                <c:pt idx="89">
                  <c:v>-1143.475</c:v>
                </c:pt>
                <c:pt idx="90">
                  <c:v>-520.9114</c:v>
                </c:pt>
                <c:pt idx="91">
                  <c:v>-475.7482999999999</c:v>
                </c:pt>
                <c:pt idx="92">
                  <c:v>-1088.873</c:v>
                </c:pt>
                <c:pt idx="93">
                  <c:v>-1076.618</c:v>
                </c:pt>
                <c:pt idx="94">
                  <c:v>-1058.979</c:v>
                </c:pt>
                <c:pt idx="95">
                  <c:v>-316.4203999999999</c:v>
                </c:pt>
                <c:pt idx="96">
                  <c:v>-237.8955</c:v>
                </c:pt>
                <c:pt idx="97">
                  <c:v>-208.3833</c:v>
                </c:pt>
                <c:pt idx="98">
                  <c:v>-643.1478</c:v>
                </c:pt>
                <c:pt idx="99">
                  <c:v>374.2685</c:v>
                </c:pt>
                <c:pt idx="100">
                  <c:v>0.0</c:v>
                </c:pt>
              </c:numCache>
            </c:numRef>
          </c:yVal>
          <c:smooth val="1"/>
        </c:ser>
        <c:ser>
          <c:idx val="3"/>
          <c:order val="3"/>
          <c:tx>
            <c:v>Hollow shed 1</c:v>
          </c:tx>
          <c:xVal>
            <c:numRef>
              <c:f>Sheet1!$W$3:$W$103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Sheet1!$X$3:$X$103</c:f>
              <c:numCache>
                <c:formatCode>0.00E+00</c:formatCode>
                <c:ptCount val="101"/>
                <c:pt idx="0">
                  <c:v>378.0188</c:v>
                </c:pt>
                <c:pt idx="1">
                  <c:v>449.2556</c:v>
                </c:pt>
                <c:pt idx="2">
                  <c:v>1931.736</c:v>
                </c:pt>
                <c:pt idx="3">
                  <c:v>546.5659000000001</c:v>
                </c:pt>
                <c:pt idx="4">
                  <c:v>2163.081</c:v>
                </c:pt>
                <c:pt idx="5">
                  <c:v>1691.122</c:v>
                </c:pt>
                <c:pt idx="6">
                  <c:v>1306.841</c:v>
                </c:pt>
                <c:pt idx="7">
                  <c:v>-19.87218</c:v>
                </c:pt>
                <c:pt idx="8">
                  <c:v>939.2207</c:v>
                </c:pt>
                <c:pt idx="9">
                  <c:v>-96.8198</c:v>
                </c:pt>
                <c:pt idx="10">
                  <c:v>922.0351000000001</c:v>
                </c:pt>
                <c:pt idx="11">
                  <c:v>983.5323999999999</c:v>
                </c:pt>
                <c:pt idx="12">
                  <c:v>1067.606</c:v>
                </c:pt>
                <c:pt idx="13">
                  <c:v>-95.55587</c:v>
                </c:pt>
                <c:pt idx="14">
                  <c:v>1298.969</c:v>
                </c:pt>
                <c:pt idx="15">
                  <c:v>-68.64669</c:v>
                </c:pt>
                <c:pt idx="16">
                  <c:v>1620.607</c:v>
                </c:pt>
                <c:pt idx="17">
                  <c:v>-22.48001</c:v>
                </c:pt>
                <c:pt idx="18">
                  <c:v>2045.141</c:v>
                </c:pt>
                <c:pt idx="19">
                  <c:v>36.50149</c:v>
                </c:pt>
                <c:pt idx="20">
                  <c:v>2563.339</c:v>
                </c:pt>
                <c:pt idx="21">
                  <c:v>101.1244</c:v>
                </c:pt>
                <c:pt idx="22">
                  <c:v>3127.188999999999</c:v>
                </c:pt>
                <c:pt idx="23">
                  <c:v>136.1176</c:v>
                </c:pt>
                <c:pt idx="24">
                  <c:v>3636.27</c:v>
                </c:pt>
                <c:pt idx="25">
                  <c:v>119.8831</c:v>
                </c:pt>
                <c:pt idx="26">
                  <c:v>3967.728</c:v>
                </c:pt>
                <c:pt idx="27">
                  <c:v>23.72254999999999</c:v>
                </c:pt>
                <c:pt idx="28">
                  <c:v>4012.918</c:v>
                </c:pt>
                <c:pt idx="29">
                  <c:v>-174.6247</c:v>
                </c:pt>
                <c:pt idx="30">
                  <c:v>3728.208999999999</c:v>
                </c:pt>
                <c:pt idx="31">
                  <c:v>-442.3100999999999</c:v>
                </c:pt>
                <c:pt idx="32">
                  <c:v>3182.67</c:v>
                </c:pt>
                <c:pt idx="33">
                  <c:v>-741.1946</c:v>
                </c:pt>
                <c:pt idx="34">
                  <c:v>2480.168</c:v>
                </c:pt>
                <c:pt idx="35">
                  <c:v>-1037.982</c:v>
                </c:pt>
                <c:pt idx="36">
                  <c:v>1737.523</c:v>
                </c:pt>
                <c:pt idx="37">
                  <c:v>-1306.292</c:v>
                </c:pt>
                <c:pt idx="38">
                  <c:v>1029.351</c:v>
                </c:pt>
                <c:pt idx="39">
                  <c:v>-1524.627</c:v>
                </c:pt>
                <c:pt idx="40">
                  <c:v>408.7054999999999</c:v>
                </c:pt>
                <c:pt idx="41">
                  <c:v>-1695.517</c:v>
                </c:pt>
                <c:pt idx="42">
                  <c:v>-111.0815</c:v>
                </c:pt>
                <c:pt idx="43">
                  <c:v>-1820.937</c:v>
                </c:pt>
                <c:pt idx="44">
                  <c:v>-528.5967000000001</c:v>
                </c:pt>
                <c:pt idx="45">
                  <c:v>-1906.006</c:v>
                </c:pt>
                <c:pt idx="46">
                  <c:v>-858.6794</c:v>
                </c:pt>
                <c:pt idx="47">
                  <c:v>-1960.924</c:v>
                </c:pt>
                <c:pt idx="48">
                  <c:v>-1111.051</c:v>
                </c:pt>
                <c:pt idx="49">
                  <c:v>-1994.634</c:v>
                </c:pt>
                <c:pt idx="50">
                  <c:v>-1312.888</c:v>
                </c:pt>
                <c:pt idx="51">
                  <c:v>-2006.726</c:v>
                </c:pt>
                <c:pt idx="52">
                  <c:v>-1448.848</c:v>
                </c:pt>
                <c:pt idx="53">
                  <c:v>-1995.369</c:v>
                </c:pt>
                <c:pt idx="54">
                  <c:v>-1984.662</c:v>
                </c:pt>
                <c:pt idx="55">
                  <c:v>-1972.302</c:v>
                </c:pt>
                <c:pt idx="56">
                  <c:v>-1603.072</c:v>
                </c:pt>
                <c:pt idx="57">
                  <c:v>-1941.701</c:v>
                </c:pt>
                <c:pt idx="58">
                  <c:v>-1636.695</c:v>
                </c:pt>
                <c:pt idx="59">
                  <c:v>-1903.191</c:v>
                </c:pt>
                <c:pt idx="60">
                  <c:v>-1893.832</c:v>
                </c:pt>
                <c:pt idx="61">
                  <c:v>-1863.174</c:v>
                </c:pt>
                <c:pt idx="62">
                  <c:v>-1651.97</c:v>
                </c:pt>
                <c:pt idx="63">
                  <c:v>-1820.208</c:v>
                </c:pt>
                <c:pt idx="64">
                  <c:v>-1638.867</c:v>
                </c:pt>
                <c:pt idx="65">
                  <c:v>-1775.418</c:v>
                </c:pt>
                <c:pt idx="66">
                  <c:v>-1751.443</c:v>
                </c:pt>
                <c:pt idx="67">
                  <c:v>-1608.247</c:v>
                </c:pt>
                <c:pt idx="68">
                  <c:v>-1704.307</c:v>
                </c:pt>
                <c:pt idx="69">
                  <c:v>-1566.896</c:v>
                </c:pt>
                <c:pt idx="70">
                  <c:v>-1657.269</c:v>
                </c:pt>
                <c:pt idx="71">
                  <c:v>-1632.599</c:v>
                </c:pt>
                <c:pt idx="72">
                  <c:v>-1607.867</c:v>
                </c:pt>
                <c:pt idx="73">
                  <c:v>-1470.269</c:v>
                </c:pt>
                <c:pt idx="74">
                  <c:v>-1441.167</c:v>
                </c:pt>
                <c:pt idx="75">
                  <c:v>-1531.675</c:v>
                </c:pt>
                <c:pt idx="76">
                  <c:v>-1506.543</c:v>
                </c:pt>
                <c:pt idx="77">
                  <c:v>-1479.298</c:v>
                </c:pt>
                <c:pt idx="78">
                  <c:v>-1452.731</c:v>
                </c:pt>
                <c:pt idx="79">
                  <c:v>-1250.225</c:v>
                </c:pt>
                <c:pt idx="80">
                  <c:v>-1199.697</c:v>
                </c:pt>
                <c:pt idx="81">
                  <c:v>-1365.761</c:v>
                </c:pt>
                <c:pt idx="82">
                  <c:v>-1336.518</c:v>
                </c:pt>
                <c:pt idx="83">
                  <c:v>-1305.269</c:v>
                </c:pt>
                <c:pt idx="84">
                  <c:v>-940.9406999999999</c:v>
                </c:pt>
                <c:pt idx="85">
                  <c:v>-864.664</c:v>
                </c:pt>
                <c:pt idx="86">
                  <c:v>-783.5138</c:v>
                </c:pt>
                <c:pt idx="87">
                  <c:v>-707.0207</c:v>
                </c:pt>
                <c:pt idx="88">
                  <c:v>-1151.747</c:v>
                </c:pt>
                <c:pt idx="89">
                  <c:v>-1128.87</c:v>
                </c:pt>
                <c:pt idx="90">
                  <c:v>-511.5054</c:v>
                </c:pt>
                <c:pt idx="91">
                  <c:v>-467.2812999999999</c:v>
                </c:pt>
                <c:pt idx="92">
                  <c:v>-1075.297</c:v>
                </c:pt>
                <c:pt idx="93">
                  <c:v>-1062.434</c:v>
                </c:pt>
                <c:pt idx="94">
                  <c:v>-1046.082</c:v>
                </c:pt>
                <c:pt idx="95">
                  <c:v>-312.2495</c:v>
                </c:pt>
                <c:pt idx="96">
                  <c:v>-233.98</c:v>
                </c:pt>
                <c:pt idx="97">
                  <c:v>-205.0847</c:v>
                </c:pt>
                <c:pt idx="98">
                  <c:v>-635.5576999999997</c:v>
                </c:pt>
                <c:pt idx="99">
                  <c:v>370.2683999999999</c:v>
                </c:pt>
                <c:pt idx="100">
                  <c:v>0.0</c:v>
                </c:pt>
              </c:numCache>
            </c:numRef>
          </c:yVal>
          <c:smooth val="1"/>
        </c:ser>
        <c:ser>
          <c:idx val="4"/>
          <c:order val="4"/>
          <c:tx>
            <c:v>Hollow shed 2</c:v>
          </c:tx>
          <c:xVal>
            <c:numRef>
              <c:f>Sheet1!$AD$3:$AD$103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Sheet1!$AE$3:$AE$103</c:f>
              <c:numCache>
                <c:formatCode>0.00E+00</c:formatCode>
                <c:ptCount val="101"/>
                <c:pt idx="0">
                  <c:v>208.7117</c:v>
                </c:pt>
                <c:pt idx="1">
                  <c:v>256.9784</c:v>
                </c:pt>
                <c:pt idx="2">
                  <c:v>1134.626</c:v>
                </c:pt>
                <c:pt idx="3">
                  <c:v>356.5491</c:v>
                </c:pt>
                <c:pt idx="4">
                  <c:v>1569.774</c:v>
                </c:pt>
                <c:pt idx="5">
                  <c:v>1547.176</c:v>
                </c:pt>
                <c:pt idx="6">
                  <c:v>1541.316</c:v>
                </c:pt>
                <c:pt idx="7">
                  <c:v>224.302</c:v>
                </c:pt>
                <c:pt idx="8">
                  <c:v>1651.656</c:v>
                </c:pt>
                <c:pt idx="9">
                  <c:v>200.8364</c:v>
                </c:pt>
                <c:pt idx="10">
                  <c:v>1866.44</c:v>
                </c:pt>
                <c:pt idx="11">
                  <c:v>1984.699</c:v>
                </c:pt>
                <c:pt idx="12">
                  <c:v>2092.204999999999</c:v>
                </c:pt>
                <c:pt idx="13">
                  <c:v>149.0564</c:v>
                </c:pt>
                <c:pt idx="14">
                  <c:v>2269.468</c:v>
                </c:pt>
                <c:pt idx="15">
                  <c:v>92.49215</c:v>
                </c:pt>
                <c:pt idx="16">
                  <c:v>2400.23</c:v>
                </c:pt>
                <c:pt idx="17">
                  <c:v>29.43324</c:v>
                </c:pt>
                <c:pt idx="18">
                  <c:v>2529.575</c:v>
                </c:pt>
                <c:pt idx="19">
                  <c:v>-26.1162</c:v>
                </c:pt>
                <c:pt idx="20">
                  <c:v>2720.968</c:v>
                </c:pt>
                <c:pt idx="21">
                  <c:v>-59.65982</c:v>
                </c:pt>
                <c:pt idx="22">
                  <c:v>3002.262</c:v>
                </c:pt>
                <c:pt idx="23">
                  <c:v>-83.33542</c:v>
                </c:pt>
                <c:pt idx="24">
                  <c:v>3312.696</c:v>
                </c:pt>
                <c:pt idx="25">
                  <c:v>-125.1112</c:v>
                </c:pt>
                <c:pt idx="26">
                  <c:v>3537.841</c:v>
                </c:pt>
                <c:pt idx="27">
                  <c:v>-225.9773</c:v>
                </c:pt>
                <c:pt idx="28">
                  <c:v>3555.875</c:v>
                </c:pt>
                <c:pt idx="29">
                  <c:v>-401.3999</c:v>
                </c:pt>
                <c:pt idx="30">
                  <c:v>3295.654</c:v>
                </c:pt>
                <c:pt idx="31">
                  <c:v>-642.9238</c:v>
                </c:pt>
                <c:pt idx="32">
                  <c:v>2800.28</c:v>
                </c:pt>
                <c:pt idx="33">
                  <c:v>-910.1846</c:v>
                </c:pt>
                <c:pt idx="34">
                  <c:v>2159.388</c:v>
                </c:pt>
                <c:pt idx="35">
                  <c:v>-1179.396</c:v>
                </c:pt>
                <c:pt idx="36">
                  <c:v>1473.114</c:v>
                </c:pt>
                <c:pt idx="37">
                  <c:v>-1424.223</c:v>
                </c:pt>
                <c:pt idx="38">
                  <c:v>810.9677999999999</c:v>
                </c:pt>
                <c:pt idx="39">
                  <c:v>-1623.765</c:v>
                </c:pt>
                <c:pt idx="40">
                  <c:v>230.9528</c:v>
                </c:pt>
                <c:pt idx="41">
                  <c:v>-1779.76</c:v>
                </c:pt>
                <c:pt idx="42">
                  <c:v>-258.3657</c:v>
                </c:pt>
                <c:pt idx="43">
                  <c:v>-1893.397</c:v>
                </c:pt>
                <c:pt idx="44">
                  <c:v>-652.0848</c:v>
                </c:pt>
                <c:pt idx="45">
                  <c:v>-1969.1</c:v>
                </c:pt>
                <c:pt idx="46">
                  <c:v>-963.586</c:v>
                </c:pt>
                <c:pt idx="47">
                  <c:v>-2016.555</c:v>
                </c:pt>
                <c:pt idx="48">
                  <c:v>-1201.298</c:v>
                </c:pt>
                <c:pt idx="49">
                  <c:v>-2044.15</c:v>
                </c:pt>
                <c:pt idx="50">
                  <c:v>-1391.399</c:v>
                </c:pt>
                <c:pt idx="51">
                  <c:v>-2051.242999999999</c:v>
                </c:pt>
                <c:pt idx="52">
                  <c:v>-1517.9</c:v>
                </c:pt>
                <c:pt idx="53">
                  <c:v>-2035.62</c:v>
                </c:pt>
                <c:pt idx="54">
                  <c:v>-2023.055</c:v>
                </c:pt>
                <c:pt idx="55">
                  <c:v>-2008.965</c:v>
                </c:pt>
                <c:pt idx="56">
                  <c:v>-1657.758</c:v>
                </c:pt>
                <c:pt idx="57">
                  <c:v>-1975.542</c:v>
                </c:pt>
                <c:pt idx="58">
                  <c:v>-1685.864</c:v>
                </c:pt>
                <c:pt idx="59">
                  <c:v>-1934.114</c:v>
                </c:pt>
                <c:pt idx="60">
                  <c:v>-1923.5</c:v>
                </c:pt>
                <c:pt idx="61">
                  <c:v>-1891.785</c:v>
                </c:pt>
                <c:pt idx="62">
                  <c:v>-1692.331</c:v>
                </c:pt>
                <c:pt idx="63">
                  <c:v>-1846.733</c:v>
                </c:pt>
                <c:pt idx="64">
                  <c:v>-1675.623</c:v>
                </c:pt>
                <c:pt idx="65">
                  <c:v>-1800.11</c:v>
                </c:pt>
                <c:pt idx="66">
                  <c:v>-1775.241</c:v>
                </c:pt>
                <c:pt idx="67">
                  <c:v>-1640.417</c:v>
                </c:pt>
                <c:pt idx="68">
                  <c:v>-1726.561</c:v>
                </c:pt>
                <c:pt idx="69">
                  <c:v>-1596.294</c:v>
                </c:pt>
                <c:pt idx="70">
                  <c:v>-1678.13</c:v>
                </c:pt>
                <c:pt idx="71">
                  <c:v>-1652.805</c:v>
                </c:pt>
                <c:pt idx="72">
                  <c:v>-1627.438</c:v>
                </c:pt>
                <c:pt idx="73">
                  <c:v>-1494.968</c:v>
                </c:pt>
                <c:pt idx="74">
                  <c:v>-1464.794</c:v>
                </c:pt>
                <c:pt idx="75">
                  <c:v>-1549.498</c:v>
                </c:pt>
                <c:pt idx="76">
                  <c:v>-1523.387</c:v>
                </c:pt>
                <c:pt idx="77">
                  <c:v>-1496.047</c:v>
                </c:pt>
                <c:pt idx="78">
                  <c:v>-1468.966</c:v>
                </c:pt>
                <c:pt idx="79">
                  <c:v>-1268.792</c:v>
                </c:pt>
                <c:pt idx="80">
                  <c:v>-1217.253</c:v>
                </c:pt>
                <c:pt idx="81">
                  <c:v>-1381.271</c:v>
                </c:pt>
                <c:pt idx="82">
                  <c:v>-1350.77</c:v>
                </c:pt>
                <c:pt idx="83">
                  <c:v>-1319.027</c:v>
                </c:pt>
                <c:pt idx="84">
                  <c:v>-954.2140000000001</c:v>
                </c:pt>
                <c:pt idx="85">
                  <c:v>-876.8120999999999</c:v>
                </c:pt>
                <c:pt idx="86">
                  <c:v>-794.5351999999999</c:v>
                </c:pt>
                <c:pt idx="87">
                  <c:v>-716.5065</c:v>
                </c:pt>
                <c:pt idx="88">
                  <c:v>-1163.283</c:v>
                </c:pt>
                <c:pt idx="89">
                  <c:v>-1139.934</c:v>
                </c:pt>
                <c:pt idx="90">
                  <c:v>-518.6319</c:v>
                </c:pt>
                <c:pt idx="91">
                  <c:v>-473.6892000000001</c:v>
                </c:pt>
                <c:pt idx="92">
                  <c:v>-1085.624</c:v>
                </c:pt>
                <c:pt idx="93">
                  <c:v>-1072.531</c:v>
                </c:pt>
                <c:pt idx="94">
                  <c:v>-1055.93</c:v>
                </c:pt>
                <c:pt idx="95">
                  <c:v>-315.0865999999999</c:v>
                </c:pt>
                <c:pt idx="96">
                  <c:v>-236.9117</c:v>
                </c:pt>
                <c:pt idx="97">
                  <c:v>-207.5275</c:v>
                </c:pt>
                <c:pt idx="98">
                  <c:v>-641.3883</c:v>
                </c:pt>
                <c:pt idx="99">
                  <c:v>373.3947</c:v>
                </c:pt>
                <c:pt idx="100">
                  <c:v>0.0</c:v>
                </c:pt>
              </c:numCache>
            </c:numRef>
          </c:yVal>
          <c:smooth val="1"/>
        </c:ser>
        <c:dLbls/>
        <c:axId val="557672680"/>
        <c:axId val="557675816"/>
      </c:scatterChart>
      <c:valAx>
        <c:axId val="557672680"/>
        <c:scaling>
          <c:orientation val="minMax"/>
        </c:scaling>
        <c:axPos val="b"/>
        <c:numFmt formatCode="General" sourceLinked="1"/>
        <c:tickLblPos val="nextTo"/>
        <c:crossAx val="557675816"/>
        <c:crosses val="autoZero"/>
        <c:crossBetween val="midCat"/>
      </c:valAx>
      <c:valAx>
        <c:axId val="557675816"/>
        <c:scaling>
          <c:orientation val="minMax"/>
        </c:scaling>
        <c:axPos val="l"/>
        <c:majorGridlines/>
        <c:numFmt formatCode="0.00E+00" sourceLinked="1"/>
        <c:tickLblPos val="nextTo"/>
        <c:crossAx val="557672680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/>
      <c:scatterChart>
        <c:scatterStyle val="smoothMarker"/>
        <c:ser>
          <c:idx val="1"/>
          <c:order val="0"/>
          <c:tx>
            <c:v>NO shed</c:v>
          </c:tx>
          <c:xVal>
            <c:numRef>
              <c:f>Sheet1!$B$3:$B$103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Sheet1!$D$3:$D$103</c:f>
              <c:numCache>
                <c:formatCode>0.00E+00</c:formatCode>
                <c:ptCount val="101"/>
                <c:pt idx="0">
                  <c:v>0.0</c:v>
                </c:pt>
                <c:pt idx="1">
                  <c:v>-11975.26</c:v>
                </c:pt>
                <c:pt idx="2">
                  <c:v>-17730.43</c:v>
                </c:pt>
                <c:pt idx="3">
                  <c:v>-43147.59</c:v>
                </c:pt>
                <c:pt idx="4">
                  <c:v>-42534.56</c:v>
                </c:pt>
                <c:pt idx="5">
                  <c:v>-45304.69</c:v>
                </c:pt>
                <c:pt idx="6">
                  <c:v>-44620.79</c:v>
                </c:pt>
                <c:pt idx="7">
                  <c:v>-41848.43</c:v>
                </c:pt>
                <c:pt idx="8">
                  <c:v>-38758.22</c:v>
                </c:pt>
                <c:pt idx="9">
                  <c:v>-36022.69</c:v>
                </c:pt>
                <c:pt idx="10">
                  <c:v>-33822.77</c:v>
                </c:pt>
                <c:pt idx="11">
                  <c:v>-32114.2</c:v>
                </c:pt>
                <c:pt idx="12">
                  <c:v>-30793.51</c:v>
                </c:pt>
                <c:pt idx="13">
                  <c:v>-29775.51</c:v>
                </c:pt>
                <c:pt idx="14">
                  <c:v>-28924.84</c:v>
                </c:pt>
                <c:pt idx="15">
                  <c:v>-28222.13</c:v>
                </c:pt>
                <c:pt idx="16">
                  <c:v>-27574.77</c:v>
                </c:pt>
                <c:pt idx="17">
                  <c:v>-26986.56</c:v>
                </c:pt>
                <c:pt idx="18">
                  <c:v>-26422.12</c:v>
                </c:pt>
                <c:pt idx="19">
                  <c:v>-25873.52</c:v>
                </c:pt>
                <c:pt idx="20">
                  <c:v>-25333.34</c:v>
                </c:pt>
                <c:pt idx="21">
                  <c:v>-24809.18</c:v>
                </c:pt>
                <c:pt idx="22">
                  <c:v>-24279.18</c:v>
                </c:pt>
                <c:pt idx="23">
                  <c:v>-23773.91</c:v>
                </c:pt>
                <c:pt idx="24">
                  <c:v>-23254.66</c:v>
                </c:pt>
                <c:pt idx="25">
                  <c:v>-22765.65</c:v>
                </c:pt>
                <c:pt idx="26">
                  <c:v>-22264.18</c:v>
                </c:pt>
                <c:pt idx="27">
                  <c:v>-21788.15</c:v>
                </c:pt>
                <c:pt idx="28">
                  <c:v>-21306.42</c:v>
                </c:pt>
                <c:pt idx="29">
                  <c:v>-20844.31</c:v>
                </c:pt>
                <c:pt idx="30">
                  <c:v>-20383.41</c:v>
                </c:pt>
                <c:pt idx="31">
                  <c:v>-19936.5</c:v>
                </c:pt>
                <c:pt idx="32">
                  <c:v>-19498.21</c:v>
                </c:pt>
                <c:pt idx="33">
                  <c:v>-19068.13</c:v>
                </c:pt>
                <c:pt idx="34">
                  <c:v>-18651.95</c:v>
                </c:pt>
                <c:pt idx="35">
                  <c:v>-18239.53</c:v>
                </c:pt>
                <c:pt idx="36">
                  <c:v>-17845.22</c:v>
                </c:pt>
                <c:pt idx="37">
                  <c:v>-17449.72</c:v>
                </c:pt>
                <c:pt idx="38">
                  <c:v>-17077.37</c:v>
                </c:pt>
                <c:pt idx="39">
                  <c:v>-16700.98</c:v>
                </c:pt>
                <c:pt idx="40">
                  <c:v>-16347.9</c:v>
                </c:pt>
                <c:pt idx="41">
                  <c:v>-15991.05</c:v>
                </c:pt>
                <c:pt idx="42">
                  <c:v>-15654.64</c:v>
                </c:pt>
                <c:pt idx="43">
                  <c:v>-15321.0</c:v>
                </c:pt>
                <c:pt idx="44">
                  <c:v>-14997.07</c:v>
                </c:pt>
                <c:pt idx="45">
                  <c:v>-14682.49</c:v>
                </c:pt>
                <c:pt idx="46">
                  <c:v>-14376.07</c:v>
                </c:pt>
                <c:pt idx="47">
                  <c:v>-14077.61</c:v>
                </c:pt>
                <c:pt idx="48">
                  <c:v>-13788.71</c:v>
                </c:pt>
                <c:pt idx="49">
                  <c:v>-13505.42</c:v>
                </c:pt>
                <c:pt idx="50">
                  <c:v>-13232.98</c:v>
                </c:pt>
                <c:pt idx="51">
                  <c:v>-12962.18</c:v>
                </c:pt>
                <c:pt idx="52">
                  <c:v>-12707.56</c:v>
                </c:pt>
                <c:pt idx="53">
                  <c:v>-12450.9</c:v>
                </c:pt>
                <c:pt idx="54">
                  <c:v>-12210.67</c:v>
                </c:pt>
                <c:pt idx="55">
                  <c:v>-11968.29</c:v>
                </c:pt>
                <c:pt idx="56">
                  <c:v>-11740.96</c:v>
                </c:pt>
                <c:pt idx="57">
                  <c:v>-11512.17</c:v>
                </c:pt>
                <c:pt idx="58">
                  <c:v>-11296.86</c:v>
                </c:pt>
                <c:pt idx="59">
                  <c:v>-11082.65</c:v>
                </c:pt>
                <c:pt idx="60">
                  <c:v>-10876.51</c:v>
                </c:pt>
                <c:pt idx="61">
                  <c:v>-10675.88</c:v>
                </c:pt>
                <c:pt idx="62">
                  <c:v>-10479.97</c:v>
                </c:pt>
                <c:pt idx="63">
                  <c:v>-10291.59</c:v>
                </c:pt>
                <c:pt idx="64">
                  <c:v>-10105.42</c:v>
                </c:pt>
                <c:pt idx="65">
                  <c:v>-9928.720999999998</c:v>
                </c:pt>
                <c:pt idx="66">
                  <c:v>-9752.648999999998</c:v>
                </c:pt>
                <c:pt idx="67">
                  <c:v>-9585.336999999996</c:v>
                </c:pt>
                <c:pt idx="68">
                  <c:v>-9417.014999999998</c:v>
                </c:pt>
                <c:pt idx="69">
                  <c:v>-9258.49</c:v>
                </c:pt>
                <c:pt idx="70">
                  <c:v>-9104.132999999998</c:v>
                </c:pt>
                <c:pt idx="71">
                  <c:v>-8952.635</c:v>
                </c:pt>
                <c:pt idx="72">
                  <c:v>-8807.719999999998</c:v>
                </c:pt>
                <c:pt idx="73">
                  <c:v>-8664.380999999996</c:v>
                </c:pt>
                <c:pt idx="74">
                  <c:v>-8528.083</c:v>
                </c:pt>
                <c:pt idx="75">
                  <c:v>-8393.886999999999</c:v>
                </c:pt>
                <c:pt idx="76">
                  <c:v>-8265.858999999999</c:v>
                </c:pt>
                <c:pt idx="77">
                  <c:v>-8140.631</c:v>
                </c:pt>
                <c:pt idx="78">
                  <c:v>-8018.914</c:v>
                </c:pt>
                <c:pt idx="79">
                  <c:v>-7901.512</c:v>
                </c:pt>
                <c:pt idx="80">
                  <c:v>-7788.571</c:v>
                </c:pt>
                <c:pt idx="81">
                  <c:v>-7680.859</c:v>
                </c:pt>
                <c:pt idx="82">
                  <c:v>-7579.01</c:v>
                </c:pt>
                <c:pt idx="83">
                  <c:v>-7483.969</c:v>
                </c:pt>
                <c:pt idx="84">
                  <c:v>-7395.733999999999</c:v>
                </c:pt>
                <c:pt idx="85">
                  <c:v>-7317.343000000001</c:v>
                </c:pt>
                <c:pt idx="86">
                  <c:v>-7246.976</c:v>
                </c:pt>
                <c:pt idx="87">
                  <c:v>-7188.104</c:v>
                </c:pt>
                <c:pt idx="88">
                  <c:v>-7136.761</c:v>
                </c:pt>
                <c:pt idx="89">
                  <c:v>-7095.712</c:v>
                </c:pt>
                <c:pt idx="90">
                  <c:v>-7057.675</c:v>
                </c:pt>
                <c:pt idx="91">
                  <c:v>-7025.298</c:v>
                </c:pt>
                <c:pt idx="92">
                  <c:v>-6991.989</c:v>
                </c:pt>
                <c:pt idx="93">
                  <c:v>-6958.147000000001</c:v>
                </c:pt>
                <c:pt idx="94">
                  <c:v>-6919.115</c:v>
                </c:pt>
                <c:pt idx="95">
                  <c:v>-6876.43</c:v>
                </c:pt>
                <c:pt idx="96">
                  <c:v>-6830.84</c:v>
                </c:pt>
                <c:pt idx="97">
                  <c:v>-6792.996</c:v>
                </c:pt>
                <c:pt idx="98">
                  <c:v>-6903.266</c:v>
                </c:pt>
                <c:pt idx="99">
                  <c:v>-6939.046</c:v>
                </c:pt>
                <c:pt idx="100">
                  <c:v>-7141.382</c:v>
                </c:pt>
              </c:numCache>
            </c:numRef>
          </c:yVal>
          <c:smooth val="1"/>
        </c:ser>
        <c:ser>
          <c:idx val="0"/>
          <c:order val="1"/>
          <c:tx>
            <c:v>Johns shed</c:v>
          </c:tx>
          <c:xVal>
            <c:numRef>
              <c:f>Sheet1!$I$3:$I$103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Sheet1!$K$3:$K$103</c:f>
              <c:numCache>
                <c:formatCode>0.00E+00</c:formatCode>
                <c:ptCount val="101"/>
                <c:pt idx="0">
                  <c:v>0.0</c:v>
                </c:pt>
                <c:pt idx="1">
                  <c:v>-54.71879</c:v>
                </c:pt>
                <c:pt idx="2">
                  <c:v>-327.3145999999999</c:v>
                </c:pt>
                <c:pt idx="3">
                  <c:v>-805.8449999999999</c:v>
                </c:pt>
                <c:pt idx="4">
                  <c:v>-2081.835</c:v>
                </c:pt>
                <c:pt idx="5">
                  <c:v>-3371.493</c:v>
                </c:pt>
                <c:pt idx="6">
                  <c:v>-4466.684</c:v>
                </c:pt>
                <c:pt idx="7">
                  <c:v>-5147.497</c:v>
                </c:pt>
                <c:pt idx="8">
                  <c:v>-5973.633000000001</c:v>
                </c:pt>
                <c:pt idx="9">
                  <c:v>-6388.337</c:v>
                </c:pt>
                <c:pt idx="10">
                  <c:v>-7046.834</c:v>
                </c:pt>
                <c:pt idx="11">
                  <c:v>-7534.126</c:v>
                </c:pt>
                <c:pt idx="12">
                  <c:v>-8008.616</c:v>
                </c:pt>
                <c:pt idx="13">
                  <c:v>-8343.708</c:v>
                </c:pt>
                <c:pt idx="14">
                  <c:v>-8985.745999999997</c:v>
                </c:pt>
                <c:pt idx="15">
                  <c:v>-9332.436999999996</c:v>
                </c:pt>
                <c:pt idx="16">
                  <c:v>-10037.65</c:v>
                </c:pt>
                <c:pt idx="17">
                  <c:v>-10421.62</c:v>
                </c:pt>
                <c:pt idx="18">
                  <c:v>-11213.5</c:v>
                </c:pt>
                <c:pt idx="19">
                  <c:v>-11644.1</c:v>
                </c:pt>
                <c:pt idx="20">
                  <c:v>-12548.62</c:v>
                </c:pt>
                <c:pt idx="21">
                  <c:v>-13037.47</c:v>
                </c:pt>
                <c:pt idx="22">
                  <c:v>-14062.62</c:v>
                </c:pt>
                <c:pt idx="23">
                  <c:v>-14605.12</c:v>
                </c:pt>
                <c:pt idx="24">
                  <c:v>-15758.22</c:v>
                </c:pt>
                <c:pt idx="25">
                  <c:v>-16351.05</c:v>
                </c:pt>
                <c:pt idx="26">
                  <c:v>-17604.54</c:v>
                </c:pt>
                <c:pt idx="27">
                  <c:v>-18237.61</c:v>
                </c:pt>
                <c:pt idx="28">
                  <c:v>-19555.72</c:v>
                </c:pt>
                <c:pt idx="29">
                  <c:v>-20189.38</c:v>
                </c:pt>
                <c:pt idx="30">
                  <c:v>-21486.61</c:v>
                </c:pt>
                <c:pt idx="31">
                  <c:v>-22085.99</c:v>
                </c:pt>
                <c:pt idx="32">
                  <c:v>-23296.55</c:v>
                </c:pt>
                <c:pt idx="33">
                  <c:v>-23794.27</c:v>
                </c:pt>
                <c:pt idx="34">
                  <c:v>-24837.93</c:v>
                </c:pt>
                <c:pt idx="35">
                  <c:v>-25186.12</c:v>
                </c:pt>
                <c:pt idx="36">
                  <c:v>-26020.38</c:v>
                </c:pt>
                <c:pt idx="37">
                  <c:v>-26195.01</c:v>
                </c:pt>
                <c:pt idx="38">
                  <c:v>-26804.62</c:v>
                </c:pt>
                <c:pt idx="39">
                  <c:v>-26818.17</c:v>
                </c:pt>
                <c:pt idx="40">
                  <c:v>-27206.41</c:v>
                </c:pt>
                <c:pt idx="41">
                  <c:v>-27089.22</c:v>
                </c:pt>
                <c:pt idx="42">
                  <c:v>-27284.0</c:v>
                </c:pt>
                <c:pt idx="43">
                  <c:v>-27066.09</c:v>
                </c:pt>
                <c:pt idx="44">
                  <c:v>-27103.44</c:v>
                </c:pt>
                <c:pt idx="45">
                  <c:v>-26816.61</c:v>
                </c:pt>
                <c:pt idx="46">
                  <c:v>-26728.35</c:v>
                </c:pt>
                <c:pt idx="47">
                  <c:v>-26395.36</c:v>
                </c:pt>
                <c:pt idx="48">
                  <c:v>-26215.1</c:v>
                </c:pt>
                <c:pt idx="49">
                  <c:v>-25852.63999999999</c:v>
                </c:pt>
                <c:pt idx="50">
                  <c:v>-25611.41</c:v>
                </c:pt>
                <c:pt idx="51">
                  <c:v>-25224.63</c:v>
                </c:pt>
                <c:pt idx="52">
                  <c:v>-24953.15</c:v>
                </c:pt>
                <c:pt idx="53">
                  <c:v>-24551.8</c:v>
                </c:pt>
                <c:pt idx="54">
                  <c:v>-24213.37</c:v>
                </c:pt>
                <c:pt idx="55">
                  <c:v>-23852.43</c:v>
                </c:pt>
                <c:pt idx="56">
                  <c:v>-23537.17</c:v>
                </c:pt>
                <c:pt idx="57">
                  <c:v>-23144.98</c:v>
                </c:pt>
                <c:pt idx="58">
                  <c:v>-22817.72</c:v>
                </c:pt>
                <c:pt idx="59">
                  <c:v>-22437.25</c:v>
                </c:pt>
                <c:pt idx="60">
                  <c:v>-22087.14</c:v>
                </c:pt>
                <c:pt idx="61">
                  <c:v>-21739.07</c:v>
                </c:pt>
                <c:pt idx="62">
                  <c:v>-21406.54</c:v>
                </c:pt>
                <c:pt idx="63">
                  <c:v>-21056.72</c:v>
                </c:pt>
                <c:pt idx="64">
                  <c:v>-20729.06</c:v>
                </c:pt>
                <c:pt idx="65">
                  <c:v>-20393.31</c:v>
                </c:pt>
                <c:pt idx="66">
                  <c:v>-20069.04</c:v>
                </c:pt>
                <c:pt idx="67">
                  <c:v>-19759.53</c:v>
                </c:pt>
                <c:pt idx="68">
                  <c:v>-19436.33</c:v>
                </c:pt>
                <c:pt idx="69">
                  <c:v>-19141.61</c:v>
                </c:pt>
                <c:pt idx="70">
                  <c:v>-18837.58000000001</c:v>
                </c:pt>
                <c:pt idx="71">
                  <c:v>-18546.09</c:v>
                </c:pt>
                <c:pt idx="72">
                  <c:v>-18262.04</c:v>
                </c:pt>
                <c:pt idx="73">
                  <c:v>-17990.53</c:v>
                </c:pt>
                <c:pt idx="74">
                  <c:v>-17720.66999999999</c:v>
                </c:pt>
                <c:pt idx="75">
                  <c:v>-17448.57</c:v>
                </c:pt>
                <c:pt idx="76">
                  <c:v>-17192.07</c:v>
                </c:pt>
                <c:pt idx="77">
                  <c:v>-16941.56</c:v>
                </c:pt>
                <c:pt idx="78">
                  <c:v>-16699.55</c:v>
                </c:pt>
                <c:pt idx="79">
                  <c:v>-16478.15</c:v>
                </c:pt>
                <c:pt idx="80">
                  <c:v>-16255.22</c:v>
                </c:pt>
                <c:pt idx="81">
                  <c:v>-16022.47</c:v>
                </c:pt>
                <c:pt idx="82">
                  <c:v>-15816.72</c:v>
                </c:pt>
                <c:pt idx="83">
                  <c:v>-15625.26</c:v>
                </c:pt>
                <c:pt idx="84">
                  <c:v>-15474.84</c:v>
                </c:pt>
                <c:pt idx="85">
                  <c:v>-15319.34</c:v>
                </c:pt>
                <c:pt idx="86">
                  <c:v>-15181.89</c:v>
                </c:pt>
                <c:pt idx="87">
                  <c:v>-15066.27</c:v>
                </c:pt>
                <c:pt idx="88">
                  <c:v>-14920.61</c:v>
                </c:pt>
                <c:pt idx="89">
                  <c:v>-14837.46</c:v>
                </c:pt>
                <c:pt idx="90">
                  <c:v>-14813.94</c:v>
                </c:pt>
                <c:pt idx="91">
                  <c:v>-14750.98</c:v>
                </c:pt>
                <c:pt idx="92">
                  <c:v>-14626.52</c:v>
                </c:pt>
                <c:pt idx="93">
                  <c:v>-14556.94</c:v>
                </c:pt>
                <c:pt idx="94">
                  <c:v>-14476.4</c:v>
                </c:pt>
                <c:pt idx="95">
                  <c:v>-14453.47</c:v>
                </c:pt>
                <c:pt idx="96">
                  <c:v>-14362.7</c:v>
                </c:pt>
                <c:pt idx="97">
                  <c:v>-14213.27</c:v>
                </c:pt>
                <c:pt idx="98">
                  <c:v>-14444.4</c:v>
                </c:pt>
                <c:pt idx="99">
                  <c:v>-14605.94</c:v>
                </c:pt>
                <c:pt idx="100">
                  <c:v>-14942.14</c:v>
                </c:pt>
              </c:numCache>
            </c:numRef>
          </c:yVal>
          <c:smooth val="1"/>
        </c:ser>
        <c:ser>
          <c:idx val="2"/>
          <c:order val="2"/>
          <c:tx>
            <c:v>Johns shed optimized</c:v>
          </c:tx>
          <c:xVal>
            <c:numRef>
              <c:f>Sheet1!$P$3:$P$103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Sheet1!$R$3:$R$103</c:f>
              <c:numCache>
                <c:formatCode>0.00E+00</c:formatCode>
                <c:ptCount val="101"/>
                <c:pt idx="0">
                  <c:v>0.0</c:v>
                </c:pt>
                <c:pt idx="1">
                  <c:v>-97.87081999999998</c:v>
                </c:pt>
                <c:pt idx="2">
                  <c:v>-419.8899</c:v>
                </c:pt>
                <c:pt idx="3">
                  <c:v>-951.8549999999999</c:v>
                </c:pt>
                <c:pt idx="4">
                  <c:v>-1791.3</c:v>
                </c:pt>
                <c:pt idx="5">
                  <c:v>-2357.321</c:v>
                </c:pt>
                <c:pt idx="6">
                  <c:v>-2810.752</c:v>
                </c:pt>
                <c:pt idx="7">
                  <c:v>-3133.832</c:v>
                </c:pt>
                <c:pt idx="8">
                  <c:v>-3678.622</c:v>
                </c:pt>
                <c:pt idx="9">
                  <c:v>-4033.742</c:v>
                </c:pt>
                <c:pt idx="10">
                  <c:v>-4673.887000000001</c:v>
                </c:pt>
                <c:pt idx="11">
                  <c:v>-5235.307000000001</c:v>
                </c:pt>
                <c:pt idx="12">
                  <c:v>-5833.983</c:v>
                </c:pt>
                <c:pt idx="13">
                  <c:v>-6310.381</c:v>
                </c:pt>
                <c:pt idx="14">
                  <c:v>-7155.987999999999</c:v>
                </c:pt>
                <c:pt idx="15">
                  <c:v>-7681.699</c:v>
                </c:pt>
                <c:pt idx="16">
                  <c:v>-8635.743</c:v>
                </c:pt>
                <c:pt idx="17">
                  <c:v>-9212.854999999996</c:v>
                </c:pt>
                <c:pt idx="18">
                  <c:v>-10283.09</c:v>
                </c:pt>
                <c:pt idx="19">
                  <c:v>-10915.33</c:v>
                </c:pt>
                <c:pt idx="20">
                  <c:v>-12110.03</c:v>
                </c:pt>
                <c:pt idx="21">
                  <c:v>-12799.63</c:v>
                </c:pt>
                <c:pt idx="22">
                  <c:v>-14120.89</c:v>
                </c:pt>
                <c:pt idx="23">
                  <c:v>-14857.12</c:v>
                </c:pt>
                <c:pt idx="24">
                  <c:v>-16295.61</c:v>
                </c:pt>
                <c:pt idx="25">
                  <c:v>-17063.25</c:v>
                </c:pt>
                <c:pt idx="26">
                  <c:v>-18567.41999999999</c:v>
                </c:pt>
                <c:pt idx="27">
                  <c:v>-19332.44</c:v>
                </c:pt>
                <c:pt idx="28">
                  <c:v>-20825.84</c:v>
                </c:pt>
                <c:pt idx="29">
                  <c:v>-21530.05</c:v>
                </c:pt>
                <c:pt idx="30">
                  <c:v>-22898.34</c:v>
                </c:pt>
                <c:pt idx="31">
                  <c:v>-23493.83</c:v>
                </c:pt>
                <c:pt idx="32">
                  <c:v>-24669.05</c:v>
                </c:pt>
                <c:pt idx="33">
                  <c:v>-25095.21</c:v>
                </c:pt>
                <c:pt idx="34">
                  <c:v>-26026.35</c:v>
                </c:pt>
                <c:pt idx="35">
                  <c:v>-26268.37</c:v>
                </c:pt>
                <c:pt idx="36">
                  <c:v>-26950.26</c:v>
                </c:pt>
                <c:pt idx="37">
                  <c:v>-27011.97</c:v>
                </c:pt>
                <c:pt idx="38">
                  <c:v>-27468.2</c:v>
                </c:pt>
                <c:pt idx="39">
                  <c:v>-27382.86</c:v>
                </c:pt>
                <c:pt idx="40">
                  <c:v>-27643.75999999999</c:v>
                </c:pt>
                <c:pt idx="41">
                  <c:v>-27446.15</c:v>
                </c:pt>
                <c:pt idx="42">
                  <c:v>-27539.32</c:v>
                </c:pt>
                <c:pt idx="43">
                  <c:v>-27269.03</c:v>
                </c:pt>
                <c:pt idx="44">
                  <c:v>-27235.01</c:v>
                </c:pt>
                <c:pt idx="45">
                  <c:v>-26915.66</c:v>
                </c:pt>
                <c:pt idx="46">
                  <c:v>-26781.69</c:v>
                </c:pt>
                <c:pt idx="47">
                  <c:v>-26430.97</c:v>
                </c:pt>
                <c:pt idx="48">
                  <c:v>-26225.11999999999</c:v>
                </c:pt>
                <c:pt idx="49">
                  <c:v>-25855.27</c:v>
                </c:pt>
                <c:pt idx="50">
                  <c:v>-25603.04</c:v>
                </c:pt>
                <c:pt idx="51">
                  <c:v>-25215.88</c:v>
                </c:pt>
                <c:pt idx="52">
                  <c:v>-24943.39</c:v>
                </c:pt>
                <c:pt idx="53">
                  <c:v>-24545.87</c:v>
                </c:pt>
                <c:pt idx="54">
                  <c:v>-24212.3</c:v>
                </c:pt>
                <c:pt idx="55">
                  <c:v>-23858.23</c:v>
                </c:pt>
                <c:pt idx="56">
                  <c:v>-23552.6</c:v>
                </c:pt>
                <c:pt idx="57">
                  <c:v>-23167.54</c:v>
                </c:pt>
                <c:pt idx="58">
                  <c:v>-22852.24000000001</c:v>
                </c:pt>
                <c:pt idx="59">
                  <c:v>-22479.11</c:v>
                </c:pt>
                <c:pt idx="60">
                  <c:v>-22138.96</c:v>
                </c:pt>
                <c:pt idx="61">
                  <c:v>-21800.93</c:v>
                </c:pt>
                <c:pt idx="62">
                  <c:v>-21481.49</c:v>
                </c:pt>
                <c:pt idx="63">
                  <c:v>-21138.05</c:v>
                </c:pt>
                <c:pt idx="64">
                  <c:v>-20823.16</c:v>
                </c:pt>
                <c:pt idx="65">
                  <c:v>-20493.0</c:v>
                </c:pt>
                <c:pt idx="66">
                  <c:v>-20177.27</c:v>
                </c:pt>
                <c:pt idx="67">
                  <c:v>-19879.28</c:v>
                </c:pt>
                <c:pt idx="68">
                  <c:v>-19560.48</c:v>
                </c:pt>
                <c:pt idx="69">
                  <c:v>-19276.16</c:v>
                </c:pt>
                <c:pt idx="70">
                  <c:v>-18975.69</c:v>
                </c:pt>
                <c:pt idx="71">
                  <c:v>-18690.52</c:v>
                </c:pt>
                <c:pt idx="72">
                  <c:v>-18412.34</c:v>
                </c:pt>
                <c:pt idx="73">
                  <c:v>-18149.08000000001</c:v>
                </c:pt>
                <c:pt idx="74">
                  <c:v>-17884.11</c:v>
                </c:pt>
                <c:pt idx="75">
                  <c:v>-17613.78</c:v>
                </c:pt>
                <c:pt idx="76">
                  <c:v>-17361.4</c:v>
                </c:pt>
                <c:pt idx="77">
                  <c:v>-17114.58000000001</c:v>
                </c:pt>
                <c:pt idx="78">
                  <c:v>-16875.99000000001</c:v>
                </c:pt>
                <c:pt idx="79">
                  <c:v>-16659.73</c:v>
                </c:pt>
                <c:pt idx="80">
                  <c:v>-16439.4</c:v>
                </c:pt>
                <c:pt idx="81">
                  <c:v>-16206.85</c:v>
                </c:pt>
                <c:pt idx="82">
                  <c:v>-16003.51</c:v>
                </c:pt>
                <c:pt idx="83">
                  <c:v>-15813.66</c:v>
                </c:pt>
                <c:pt idx="84">
                  <c:v>-15666.91</c:v>
                </c:pt>
                <c:pt idx="85">
                  <c:v>-15512.83</c:v>
                </c:pt>
                <c:pt idx="86">
                  <c:v>-15376.88</c:v>
                </c:pt>
                <c:pt idx="87">
                  <c:v>-15262.71</c:v>
                </c:pt>
                <c:pt idx="88">
                  <c:v>-15116.61</c:v>
                </c:pt>
                <c:pt idx="89">
                  <c:v>-15033.72</c:v>
                </c:pt>
                <c:pt idx="90">
                  <c:v>-15014.01</c:v>
                </c:pt>
                <c:pt idx="91">
                  <c:v>-14952.05</c:v>
                </c:pt>
                <c:pt idx="92">
                  <c:v>-14826.66</c:v>
                </c:pt>
                <c:pt idx="93">
                  <c:v>-14758.28</c:v>
                </c:pt>
                <c:pt idx="94">
                  <c:v>-14676.93</c:v>
                </c:pt>
                <c:pt idx="95">
                  <c:v>-14654.81</c:v>
                </c:pt>
                <c:pt idx="96">
                  <c:v>-14563.51</c:v>
                </c:pt>
                <c:pt idx="97">
                  <c:v>-14412.51</c:v>
                </c:pt>
                <c:pt idx="98">
                  <c:v>-14646.98</c:v>
                </c:pt>
                <c:pt idx="99">
                  <c:v>-14810.98</c:v>
                </c:pt>
                <c:pt idx="100">
                  <c:v>-15151.99</c:v>
                </c:pt>
              </c:numCache>
            </c:numRef>
          </c:yVal>
          <c:smooth val="1"/>
        </c:ser>
        <c:ser>
          <c:idx val="3"/>
          <c:order val="3"/>
          <c:tx>
            <c:v>Hollow shed 1</c:v>
          </c:tx>
          <c:xVal>
            <c:numRef>
              <c:f>Sheet1!$W$3:$W$103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Sheet1!$Y$3:$Y$103</c:f>
              <c:numCache>
                <c:formatCode>0.00E+00</c:formatCode>
                <c:ptCount val="101"/>
                <c:pt idx="0">
                  <c:v>0.0</c:v>
                </c:pt>
                <c:pt idx="1">
                  <c:v>-195.8422</c:v>
                </c:pt>
                <c:pt idx="2">
                  <c:v>-815.4045</c:v>
                </c:pt>
                <c:pt idx="3">
                  <c:v>-1858.932</c:v>
                </c:pt>
                <c:pt idx="4">
                  <c:v>-3364.826</c:v>
                </c:pt>
                <c:pt idx="5">
                  <c:v>-4216.218</c:v>
                </c:pt>
                <c:pt idx="6">
                  <c:v>-4707.748</c:v>
                </c:pt>
                <c:pt idx="7">
                  <c:v>-4929.233</c:v>
                </c:pt>
                <c:pt idx="8">
                  <c:v>-5281.445</c:v>
                </c:pt>
                <c:pt idx="9">
                  <c:v>-5432.127</c:v>
                </c:pt>
                <c:pt idx="10">
                  <c:v>-5782.911</c:v>
                </c:pt>
                <c:pt idx="11">
                  <c:v>-6065.184</c:v>
                </c:pt>
                <c:pt idx="12">
                  <c:v>-6370.788</c:v>
                </c:pt>
                <c:pt idx="13">
                  <c:v>-6598.116</c:v>
                </c:pt>
                <c:pt idx="14">
                  <c:v>-7080.755</c:v>
                </c:pt>
                <c:pt idx="15">
                  <c:v>-7353.248</c:v>
                </c:pt>
                <c:pt idx="16">
                  <c:v>-7937.937</c:v>
                </c:pt>
                <c:pt idx="17">
                  <c:v>-8270.455999999998</c:v>
                </c:pt>
                <c:pt idx="18">
                  <c:v>-8999.582</c:v>
                </c:pt>
                <c:pt idx="19">
                  <c:v>-9425.461999999996</c:v>
                </c:pt>
                <c:pt idx="20">
                  <c:v>-10340.53</c:v>
                </c:pt>
                <c:pt idx="21">
                  <c:v>-10885.94</c:v>
                </c:pt>
                <c:pt idx="22">
                  <c:v>-12027.04</c:v>
                </c:pt>
                <c:pt idx="23">
                  <c:v>-12703.55</c:v>
                </c:pt>
                <c:pt idx="24">
                  <c:v>-14079.26</c:v>
                </c:pt>
                <c:pt idx="25">
                  <c:v>-14873.87</c:v>
                </c:pt>
                <c:pt idx="26">
                  <c:v>-16421.88</c:v>
                </c:pt>
                <c:pt idx="27">
                  <c:v>-17274.11</c:v>
                </c:pt>
                <c:pt idx="28">
                  <c:v>-18884.09999999999</c:v>
                </c:pt>
                <c:pt idx="29">
                  <c:v>-19703.06</c:v>
                </c:pt>
                <c:pt idx="30">
                  <c:v>-21217.11</c:v>
                </c:pt>
                <c:pt idx="31">
                  <c:v>-21924.8</c:v>
                </c:pt>
                <c:pt idx="32">
                  <c:v>-23240.67</c:v>
                </c:pt>
                <c:pt idx="33">
                  <c:v>-23763.64</c:v>
                </c:pt>
                <c:pt idx="34">
                  <c:v>-24815.46</c:v>
                </c:pt>
                <c:pt idx="35">
                  <c:v>-25135.32</c:v>
                </c:pt>
                <c:pt idx="36">
                  <c:v>-25915.14</c:v>
                </c:pt>
                <c:pt idx="37">
                  <c:v>-26037.91</c:v>
                </c:pt>
                <c:pt idx="38">
                  <c:v>-26572.16</c:v>
                </c:pt>
                <c:pt idx="39">
                  <c:v>-26534.75</c:v>
                </c:pt>
                <c:pt idx="40">
                  <c:v>-26853.36</c:v>
                </c:pt>
                <c:pt idx="41">
                  <c:v>-26698.44</c:v>
                </c:pt>
                <c:pt idx="42">
                  <c:v>-26841.87</c:v>
                </c:pt>
                <c:pt idx="43">
                  <c:v>-26602.41</c:v>
                </c:pt>
                <c:pt idx="44">
                  <c:v>-26609.56</c:v>
                </c:pt>
                <c:pt idx="45">
                  <c:v>-26315.57</c:v>
                </c:pt>
                <c:pt idx="46">
                  <c:v>-26215.91999999999</c:v>
                </c:pt>
                <c:pt idx="47">
                  <c:v>-25886.55</c:v>
                </c:pt>
                <c:pt idx="48">
                  <c:v>-25709.55</c:v>
                </c:pt>
                <c:pt idx="49">
                  <c:v>-25357.99</c:v>
                </c:pt>
                <c:pt idx="50">
                  <c:v>-25130.34</c:v>
                </c:pt>
                <c:pt idx="51">
                  <c:v>-24758.84</c:v>
                </c:pt>
                <c:pt idx="52">
                  <c:v>-24507.5</c:v>
                </c:pt>
                <c:pt idx="53">
                  <c:v>-24123.71</c:v>
                </c:pt>
                <c:pt idx="54">
                  <c:v>-23805.99</c:v>
                </c:pt>
                <c:pt idx="55">
                  <c:v>-23466.56</c:v>
                </c:pt>
                <c:pt idx="56">
                  <c:v>-23177.11</c:v>
                </c:pt>
                <c:pt idx="57">
                  <c:v>-22800.98</c:v>
                </c:pt>
                <c:pt idx="58">
                  <c:v>-22501.72</c:v>
                </c:pt>
                <c:pt idx="59">
                  <c:v>-22138.13</c:v>
                </c:pt>
                <c:pt idx="60">
                  <c:v>-21808.89</c:v>
                </c:pt>
                <c:pt idx="61">
                  <c:v>-21481.14</c:v>
                </c:pt>
                <c:pt idx="62">
                  <c:v>-21172.96</c:v>
                </c:pt>
                <c:pt idx="63">
                  <c:v>-20837.28</c:v>
                </c:pt>
                <c:pt idx="64">
                  <c:v>-20532.34</c:v>
                </c:pt>
                <c:pt idx="65">
                  <c:v>-20209.22</c:v>
                </c:pt>
                <c:pt idx="66">
                  <c:v>-19901.36</c:v>
                </c:pt>
                <c:pt idx="67">
                  <c:v>-19611.84999999999</c:v>
                </c:pt>
                <c:pt idx="68">
                  <c:v>-19299.53</c:v>
                </c:pt>
                <c:pt idx="69">
                  <c:v>-19022.77</c:v>
                </c:pt>
                <c:pt idx="70">
                  <c:v>-18727.82</c:v>
                </c:pt>
                <c:pt idx="71">
                  <c:v>-18448.74000000001</c:v>
                </c:pt>
                <c:pt idx="72">
                  <c:v>-18176.4</c:v>
                </c:pt>
                <c:pt idx="73">
                  <c:v>-17919.29</c:v>
                </c:pt>
                <c:pt idx="74">
                  <c:v>-17659.56</c:v>
                </c:pt>
                <c:pt idx="75">
                  <c:v>-17393.63</c:v>
                </c:pt>
                <c:pt idx="76">
                  <c:v>-17146.25999999999</c:v>
                </c:pt>
                <c:pt idx="77">
                  <c:v>-16903.77</c:v>
                </c:pt>
                <c:pt idx="78">
                  <c:v>-16669.5</c:v>
                </c:pt>
                <c:pt idx="79">
                  <c:v>-16457.68</c:v>
                </c:pt>
                <c:pt idx="80">
                  <c:v>-16241.17</c:v>
                </c:pt>
                <c:pt idx="81">
                  <c:v>-16012.15</c:v>
                </c:pt>
                <c:pt idx="82">
                  <c:v>-15812.1</c:v>
                </c:pt>
                <c:pt idx="83">
                  <c:v>-15625.46</c:v>
                </c:pt>
                <c:pt idx="84">
                  <c:v>-15481.5</c:v>
                </c:pt>
                <c:pt idx="85">
                  <c:v>-15330.09</c:v>
                </c:pt>
                <c:pt idx="86">
                  <c:v>-15196.4</c:v>
                </c:pt>
                <c:pt idx="87">
                  <c:v>-15084.23</c:v>
                </c:pt>
                <c:pt idx="88">
                  <c:v>-14940.09</c:v>
                </c:pt>
                <c:pt idx="89">
                  <c:v>-14859.64</c:v>
                </c:pt>
                <c:pt idx="90">
                  <c:v>-14839.84</c:v>
                </c:pt>
                <c:pt idx="91">
                  <c:v>-14779.01</c:v>
                </c:pt>
                <c:pt idx="92">
                  <c:v>-14655.24</c:v>
                </c:pt>
                <c:pt idx="93">
                  <c:v>-14587.25</c:v>
                </c:pt>
                <c:pt idx="94">
                  <c:v>-14507.78</c:v>
                </c:pt>
                <c:pt idx="95">
                  <c:v>-14486.45</c:v>
                </c:pt>
                <c:pt idx="96">
                  <c:v>-14396.09</c:v>
                </c:pt>
                <c:pt idx="97">
                  <c:v>-14246.91</c:v>
                </c:pt>
                <c:pt idx="98">
                  <c:v>-14478.76</c:v>
                </c:pt>
                <c:pt idx="99">
                  <c:v>-14640.96</c:v>
                </c:pt>
                <c:pt idx="100">
                  <c:v>-14978.05</c:v>
                </c:pt>
              </c:numCache>
            </c:numRef>
          </c:yVal>
          <c:smooth val="1"/>
        </c:ser>
        <c:ser>
          <c:idx val="4"/>
          <c:order val="4"/>
          <c:tx>
            <c:v>Hollow shed 2</c:v>
          </c:tx>
          <c:xVal>
            <c:numRef>
              <c:f>Sheet1!$AD$3:$AD$103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Sheet1!$AF$3:$AF$103</c:f>
              <c:numCache>
                <c:formatCode>0.00E+00</c:formatCode>
                <c:ptCount val="101"/>
                <c:pt idx="0">
                  <c:v>0.0</c:v>
                </c:pt>
                <c:pt idx="1">
                  <c:v>-92.81581</c:v>
                </c:pt>
                <c:pt idx="2">
                  <c:v>-405.9415999999999</c:v>
                </c:pt>
                <c:pt idx="3">
                  <c:v>-920.6707</c:v>
                </c:pt>
                <c:pt idx="4">
                  <c:v>-1790.503</c:v>
                </c:pt>
                <c:pt idx="5">
                  <c:v>-2442.156</c:v>
                </c:pt>
                <c:pt idx="6">
                  <c:v>-3008.991</c:v>
                </c:pt>
                <c:pt idx="7">
                  <c:v>-3429.162</c:v>
                </c:pt>
                <c:pt idx="8">
                  <c:v>-4106.482</c:v>
                </c:pt>
                <c:pt idx="9">
                  <c:v>-4552.071</c:v>
                </c:pt>
                <c:pt idx="10">
                  <c:v>-5324.959</c:v>
                </c:pt>
                <c:pt idx="11">
                  <c:v>-5996.563</c:v>
                </c:pt>
                <c:pt idx="12">
                  <c:v>-6699.275</c:v>
                </c:pt>
                <c:pt idx="13">
                  <c:v>-7251.808</c:v>
                </c:pt>
                <c:pt idx="14">
                  <c:v>-8186.012</c:v>
                </c:pt>
                <c:pt idx="15">
                  <c:v>-8747.694999999998</c:v>
                </c:pt>
                <c:pt idx="16">
                  <c:v>-9713.980999999996</c:v>
                </c:pt>
                <c:pt idx="17">
                  <c:v>-10254.91</c:v>
                </c:pt>
                <c:pt idx="18">
                  <c:v>-11239.5</c:v>
                </c:pt>
                <c:pt idx="19">
                  <c:v>-11766.4</c:v>
                </c:pt>
                <c:pt idx="20">
                  <c:v>-12785.74</c:v>
                </c:pt>
                <c:pt idx="21">
                  <c:v>-13327.18</c:v>
                </c:pt>
                <c:pt idx="22">
                  <c:v>-14442.99</c:v>
                </c:pt>
                <c:pt idx="23">
                  <c:v>-15038.24</c:v>
                </c:pt>
                <c:pt idx="24">
                  <c:v>-16301.19</c:v>
                </c:pt>
                <c:pt idx="25">
                  <c:v>-16971.34</c:v>
                </c:pt>
                <c:pt idx="26">
                  <c:v>-18360.88</c:v>
                </c:pt>
                <c:pt idx="27">
                  <c:v>-19083.09999999999</c:v>
                </c:pt>
                <c:pt idx="28">
                  <c:v>-20526.47</c:v>
                </c:pt>
                <c:pt idx="29">
                  <c:v>-21222.31</c:v>
                </c:pt>
                <c:pt idx="30">
                  <c:v>-22582.28</c:v>
                </c:pt>
                <c:pt idx="31">
                  <c:v>-23192.67</c:v>
                </c:pt>
                <c:pt idx="32">
                  <c:v>-24375.51</c:v>
                </c:pt>
                <c:pt idx="33">
                  <c:v>-24816.26</c:v>
                </c:pt>
                <c:pt idx="34">
                  <c:v>-25764.79</c:v>
                </c:pt>
                <c:pt idx="35">
                  <c:v>-26022.28</c:v>
                </c:pt>
                <c:pt idx="36">
                  <c:v>-26721.58</c:v>
                </c:pt>
                <c:pt idx="37">
                  <c:v>-26796.41</c:v>
                </c:pt>
                <c:pt idx="38">
                  <c:v>-27271.32</c:v>
                </c:pt>
                <c:pt idx="39">
                  <c:v>-27193.31</c:v>
                </c:pt>
                <c:pt idx="40">
                  <c:v>-27462.61</c:v>
                </c:pt>
                <c:pt idx="41">
                  <c:v>-27278.19</c:v>
                </c:pt>
                <c:pt idx="42">
                  <c:v>-27382.13</c:v>
                </c:pt>
                <c:pt idx="43">
                  <c:v>-27118.82</c:v>
                </c:pt>
                <c:pt idx="44">
                  <c:v>-27093.82</c:v>
                </c:pt>
                <c:pt idx="45">
                  <c:v>-26780.2</c:v>
                </c:pt>
                <c:pt idx="46">
                  <c:v>-26653.83</c:v>
                </c:pt>
                <c:pt idx="47">
                  <c:v>-26307.97</c:v>
                </c:pt>
                <c:pt idx="48">
                  <c:v>-26108.49</c:v>
                </c:pt>
                <c:pt idx="49">
                  <c:v>-25742.82</c:v>
                </c:pt>
                <c:pt idx="50">
                  <c:v>-25496.05</c:v>
                </c:pt>
                <c:pt idx="51">
                  <c:v>-25112.36</c:v>
                </c:pt>
                <c:pt idx="52">
                  <c:v>-24844.62</c:v>
                </c:pt>
                <c:pt idx="53">
                  <c:v>-24450.13</c:v>
                </c:pt>
                <c:pt idx="54">
                  <c:v>-24120.17</c:v>
                </c:pt>
                <c:pt idx="55">
                  <c:v>-23769.3</c:v>
                </c:pt>
                <c:pt idx="56">
                  <c:v>-23467.35</c:v>
                </c:pt>
                <c:pt idx="57">
                  <c:v>-23084.63</c:v>
                </c:pt>
                <c:pt idx="58">
                  <c:v>-22772.58</c:v>
                </c:pt>
                <c:pt idx="59">
                  <c:v>-22401.61</c:v>
                </c:pt>
                <c:pt idx="60">
                  <c:v>-22063.9</c:v>
                </c:pt>
                <c:pt idx="61">
                  <c:v>-21728.16</c:v>
                </c:pt>
                <c:pt idx="62">
                  <c:v>-21411.25</c:v>
                </c:pt>
                <c:pt idx="63">
                  <c:v>-21069.59</c:v>
                </c:pt>
                <c:pt idx="64">
                  <c:v>-20756.88</c:v>
                </c:pt>
                <c:pt idx="65">
                  <c:v>-20428.34999999999</c:v>
                </c:pt>
                <c:pt idx="66">
                  <c:v>-20114.4</c:v>
                </c:pt>
                <c:pt idx="67">
                  <c:v>-19818.31</c:v>
                </c:pt>
                <c:pt idx="68">
                  <c:v>-19501.06</c:v>
                </c:pt>
                <c:pt idx="69">
                  <c:v>-19218.45</c:v>
                </c:pt>
                <c:pt idx="70">
                  <c:v>-18919.24000000001</c:v>
                </c:pt>
                <c:pt idx="71">
                  <c:v>-18635.44</c:v>
                </c:pt>
                <c:pt idx="72">
                  <c:v>-18358.59</c:v>
                </c:pt>
                <c:pt idx="73">
                  <c:v>-18096.69</c:v>
                </c:pt>
                <c:pt idx="74">
                  <c:v>-17832.9</c:v>
                </c:pt>
                <c:pt idx="75">
                  <c:v>-17563.58000000001</c:v>
                </c:pt>
                <c:pt idx="76">
                  <c:v>-17312.29</c:v>
                </c:pt>
                <c:pt idx="77">
                  <c:v>-17066.49000000001</c:v>
                </c:pt>
                <c:pt idx="78">
                  <c:v>-16828.87</c:v>
                </c:pt>
                <c:pt idx="79">
                  <c:v>-16613.59999999999</c:v>
                </c:pt>
                <c:pt idx="80">
                  <c:v>-16394.12</c:v>
                </c:pt>
                <c:pt idx="81">
                  <c:v>-16162.33</c:v>
                </c:pt>
                <c:pt idx="82">
                  <c:v>-15959.76</c:v>
                </c:pt>
                <c:pt idx="83">
                  <c:v>-15770.64</c:v>
                </c:pt>
                <c:pt idx="84">
                  <c:v>-15624.4</c:v>
                </c:pt>
                <c:pt idx="85">
                  <c:v>-15470.99</c:v>
                </c:pt>
                <c:pt idx="86">
                  <c:v>-15335.54</c:v>
                </c:pt>
                <c:pt idx="87">
                  <c:v>-15221.81</c:v>
                </c:pt>
                <c:pt idx="88">
                  <c:v>-15076.15</c:v>
                </c:pt>
                <c:pt idx="89">
                  <c:v>-14993.61</c:v>
                </c:pt>
                <c:pt idx="90">
                  <c:v>-14974.08</c:v>
                </c:pt>
                <c:pt idx="91">
                  <c:v>-14912.39</c:v>
                </c:pt>
                <c:pt idx="92">
                  <c:v>-14787.37</c:v>
                </c:pt>
                <c:pt idx="93">
                  <c:v>-14718.54</c:v>
                </c:pt>
                <c:pt idx="94">
                  <c:v>-14638.17</c:v>
                </c:pt>
                <c:pt idx="95">
                  <c:v>-14616.03</c:v>
                </c:pt>
                <c:pt idx="96">
                  <c:v>-14525.16</c:v>
                </c:pt>
                <c:pt idx="97">
                  <c:v>-14374.56</c:v>
                </c:pt>
                <c:pt idx="98">
                  <c:v>-14608.46</c:v>
                </c:pt>
                <c:pt idx="99">
                  <c:v>-14772.07</c:v>
                </c:pt>
                <c:pt idx="100">
                  <c:v>-15112.09</c:v>
                </c:pt>
              </c:numCache>
            </c:numRef>
          </c:yVal>
          <c:smooth val="1"/>
        </c:ser>
        <c:dLbls/>
        <c:axId val="592017288"/>
        <c:axId val="592222104"/>
      </c:scatterChart>
      <c:valAx>
        <c:axId val="592017288"/>
        <c:scaling>
          <c:orientation val="minMax"/>
        </c:scaling>
        <c:axPos val="b"/>
        <c:numFmt formatCode="General" sourceLinked="1"/>
        <c:tickLblPos val="nextTo"/>
        <c:crossAx val="592222104"/>
        <c:crosses val="autoZero"/>
        <c:crossBetween val="midCat"/>
      </c:valAx>
      <c:valAx>
        <c:axId val="592222104"/>
        <c:scaling>
          <c:orientation val="minMax"/>
        </c:scaling>
        <c:axPos val="l"/>
        <c:majorGridlines/>
        <c:numFmt formatCode="0.00E+00" sourceLinked="1"/>
        <c:tickLblPos val="nextTo"/>
        <c:crossAx val="592017288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/>
      <c:scatterChart>
        <c:scatterStyle val="smoothMarker"/>
        <c:ser>
          <c:idx val="1"/>
          <c:order val="0"/>
          <c:tx>
            <c:v>No shed</c:v>
          </c:tx>
          <c:xVal>
            <c:numRef>
              <c:f>Sheet1!$B$3:$B$103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Sheet1!$E$3:$E$103</c:f>
              <c:numCache>
                <c:formatCode>0.00E+00</c:formatCode>
                <c:ptCount val="101"/>
                <c:pt idx="0">
                  <c:v>27875.9</c:v>
                </c:pt>
                <c:pt idx="1">
                  <c:v>27337.3</c:v>
                </c:pt>
                <c:pt idx="2">
                  <c:v>29677.46</c:v>
                </c:pt>
                <c:pt idx="3">
                  <c:v>44493.28</c:v>
                </c:pt>
                <c:pt idx="4">
                  <c:v>42572.7</c:v>
                </c:pt>
                <c:pt idx="5">
                  <c:v>45304.93</c:v>
                </c:pt>
                <c:pt idx="6">
                  <c:v>44663.24</c:v>
                </c:pt>
                <c:pt idx="7">
                  <c:v>41957.6</c:v>
                </c:pt>
                <c:pt idx="8">
                  <c:v>38909.18</c:v>
                </c:pt>
                <c:pt idx="9">
                  <c:v>36187.51</c:v>
                </c:pt>
                <c:pt idx="10">
                  <c:v>33982.88</c:v>
                </c:pt>
                <c:pt idx="11">
                  <c:v>32262.58</c:v>
                </c:pt>
                <c:pt idx="12">
                  <c:v>30928.34</c:v>
                </c:pt>
                <c:pt idx="13">
                  <c:v>29899.97</c:v>
                </c:pt>
                <c:pt idx="14">
                  <c:v>29039.35</c:v>
                </c:pt>
                <c:pt idx="15">
                  <c:v>28331.02</c:v>
                </c:pt>
                <c:pt idx="16">
                  <c:v>27677.75</c:v>
                </c:pt>
                <c:pt idx="17">
                  <c:v>27085.11999999999</c:v>
                </c:pt>
                <c:pt idx="18">
                  <c:v>26519.42</c:v>
                </c:pt>
                <c:pt idx="19">
                  <c:v>25967.31</c:v>
                </c:pt>
                <c:pt idx="20">
                  <c:v>25426.73</c:v>
                </c:pt>
                <c:pt idx="21">
                  <c:v>24899.88</c:v>
                </c:pt>
                <c:pt idx="22">
                  <c:v>24369.34</c:v>
                </c:pt>
                <c:pt idx="23">
                  <c:v>23862.22</c:v>
                </c:pt>
                <c:pt idx="24">
                  <c:v>23342.2</c:v>
                </c:pt>
                <c:pt idx="25">
                  <c:v>22851.8</c:v>
                </c:pt>
                <c:pt idx="26">
                  <c:v>22349.21</c:v>
                </c:pt>
                <c:pt idx="27">
                  <c:v>21872.13</c:v>
                </c:pt>
                <c:pt idx="28">
                  <c:v>21388.99</c:v>
                </c:pt>
                <c:pt idx="29">
                  <c:v>20926.28</c:v>
                </c:pt>
                <c:pt idx="30">
                  <c:v>20463.24000000001</c:v>
                </c:pt>
                <c:pt idx="31">
                  <c:v>20016.09</c:v>
                </c:pt>
                <c:pt idx="32">
                  <c:v>19575.62</c:v>
                </c:pt>
                <c:pt idx="33">
                  <c:v>19145.19</c:v>
                </c:pt>
                <c:pt idx="34">
                  <c:v>18726.93</c:v>
                </c:pt>
                <c:pt idx="35">
                  <c:v>18313.98</c:v>
                </c:pt>
                <c:pt idx="36">
                  <c:v>17917.75999999999</c:v>
                </c:pt>
                <c:pt idx="37">
                  <c:v>17521.49000000001</c:v>
                </c:pt>
                <c:pt idx="38">
                  <c:v>17147.52</c:v>
                </c:pt>
                <c:pt idx="39">
                  <c:v>16770.07</c:v>
                </c:pt>
                <c:pt idx="40">
                  <c:v>16415.69</c:v>
                </c:pt>
                <c:pt idx="41">
                  <c:v>16057.59</c:v>
                </c:pt>
                <c:pt idx="42">
                  <c:v>15720.02</c:v>
                </c:pt>
                <c:pt idx="43">
                  <c:v>15385.13</c:v>
                </c:pt>
                <c:pt idx="44">
                  <c:v>15059.68</c:v>
                </c:pt>
                <c:pt idx="45">
                  <c:v>14744.44</c:v>
                </c:pt>
                <c:pt idx="46">
                  <c:v>14436.43</c:v>
                </c:pt>
                <c:pt idx="47">
                  <c:v>14137.27</c:v>
                </c:pt>
                <c:pt idx="48">
                  <c:v>13846.87</c:v>
                </c:pt>
                <c:pt idx="49">
                  <c:v>13562.85</c:v>
                </c:pt>
                <c:pt idx="50">
                  <c:v>13289.02</c:v>
                </c:pt>
                <c:pt idx="51">
                  <c:v>13017.53</c:v>
                </c:pt>
                <c:pt idx="52">
                  <c:v>12761.56</c:v>
                </c:pt>
                <c:pt idx="53">
                  <c:v>12504.04</c:v>
                </c:pt>
                <c:pt idx="54">
                  <c:v>12262.71</c:v>
                </c:pt>
                <c:pt idx="55">
                  <c:v>12019.34</c:v>
                </c:pt>
                <c:pt idx="56">
                  <c:v>11791.11</c:v>
                </c:pt>
                <c:pt idx="57">
                  <c:v>11561.2</c:v>
                </c:pt>
                <c:pt idx="58">
                  <c:v>11345.28</c:v>
                </c:pt>
                <c:pt idx="59">
                  <c:v>11129.68</c:v>
                </c:pt>
                <c:pt idx="60">
                  <c:v>10922.97</c:v>
                </c:pt>
                <c:pt idx="61">
                  <c:v>10721.14</c:v>
                </c:pt>
                <c:pt idx="62">
                  <c:v>10524.81</c:v>
                </c:pt>
                <c:pt idx="63">
                  <c:v>10335.15</c:v>
                </c:pt>
                <c:pt idx="64">
                  <c:v>10148.51</c:v>
                </c:pt>
                <c:pt idx="65">
                  <c:v>9970.657999999996</c:v>
                </c:pt>
                <c:pt idx="66">
                  <c:v>9793.879999999996</c:v>
                </c:pt>
                <c:pt idx="67">
                  <c:v>9625.637</c:v>
                </c:pt>
                <c:pt idx="68">
                  <c:v>9456.568999999996</c:v>
                </c:pt>
                <c:pt idx="69">
                  <c:v>9297.389999999999</c:v>
                </c:pt>
                <c:pt idx="70">
                  <c:v>9142.201999999997</c:v>
                </c:pt>
                <c:pt idx="71">
                  <c:v>8989.914999999999</c:v>
                </c:pt>
                <c:pt idx="72">
                  <c:v>8844.243</c:v>
                </c:pt>
                <c:pt idx="73">
                  <c:v>8700.076999999996</c:v>
                </c:pt>
                <c:pt idx="74">
                  <c:v>8563.046</c:v>
                </c:pt>
                <c:pt idx="75">
                  <c:v>8427.971999999996</c:v>
                </c:pt>
                <c:pt idx="76">
                  <c:v>8299.263</c:v>
                </c:pt>
                <c:pt idx="77">
                  <c:v>8173.166</c:v>
                </c:pt>
                <c:pt idx="78">
                  <c:v>8050.602</c:v>
                </c:pt>
                <c:pt idx="79">
                  <c:v>7932.312</c:v>
                </c:pt>
                <c:pt idx="80">
                  <c:v>7818.477</c:v>
                </c:pt>
                <c:pt idx="81">
                  <c:v>7709.806</c:v>
                </c:pt>
                <c:pt idx="82">
                  <c:v>7606.964</c:v>
                </c:pt>
                <c:pt idx="83">
                  <c:v>7510.87</c:v>
                </c:pt>
                <c:pt idx="84">
                  <c:v>7421.545</c:v>
                </c:pt>
                <c:pt idx="85">
                  <c:v>7342.067</c:v>
                </c:pt>
                <c:pt idx="86">
                  <c:v>7270.601</c:v>
                </c:pt>
                <c:pt idx="87">
                  <c:v>7210.722</c:v>
                </c:pt>
                <c:pt idx="88">
                  <c:v>7158.413</c:v>
                </c:pt>
                <c:pt idx="89">
                  <c:v>7116.575</c:v>
                </c:pt>
                <c:pt idx="90">
                  <c:v>7077.804</c:v>
                </c:pt>
                <c:pt idx="91">
                  <c:v>7044.885</c:v>
                </c:pt>
                <c:pt idx="92">
                  <c:v>7011.059</c:v>
                </c:pt>
                <c:pt idx="93">
                  <c:v>6976.813</c:v>
                </c:pt>
                <c:pt idx="94">
                  <c:v>6937.276</c:v>
                </c:pt>
                <c:pt idx="95">
                  <c:v>6894.031</c:v>
                </c:pt>
                <c:pt idx="96">
                  <c:v>6847.456</c:v>
                </c:pt>
                <c:pt idx="97">
                  <c:v>6808.347000000001</c:v>
                </c:pt>
                <c:pt idx="98">
                  <c:v>6909.969</c:v>
                </c:pt>
                <c:pt idx="99">
                  <c:v>6940.94</c:v>
                </c:pt>
                <c:pt idx="100">
                  <c:v>7141.382</c:v>
                </c:pt>
              </c:numCache>
            </c:numRef>
          </c:yVal>
          <c:smooth val="1"/>
        </c:ser>
        <c:ser>
          <c:idx val="0"/>
          <c:order val="1"/>
          <c:tx>
            <c:v>Johns shed</c:v>
          </c:tx>
          <c:xVal>
            <c:numRef>
              <c:f>Sheet1!$I$3:$I$103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Sheet1!$L$3:$L$103</c:f>
              <c:numCache>
                <c:formatCode>0.00E+00</c:formatCode>
                <c:ptCount val="101"/>
                <c:pt idx="0">
                  <c:v>238.7724</c:v>
                </c:pt>
                <c:pt idx="1">
                  <c:v>271.6877</c:v>
                </c:pt>
                <c:pt idx="2">
                  <c:v>1373.987</c:v>
                </c:pt>
                <c:pt idx="3">
                  <c:v>950.0413999999998</c:v>
                </c:pt>
                <c:pt idx="4">
                  <c:v>3205.359</c:v>
                </c:pt>
                <c:pt idx="5">
                  <c:v>4197.284</c:v>
                </c:pt>
                <c:pt idx="6">
                  <c:v>5023.07</c:v>
                </c:pt>
                <c:pt idx="7">
                  <c:v>5153.101</c:v>
                </c:pt>
                <c:pt idx="8">
                  <c:v>6241.051</c:v>
                </c:pt>
                <c:pt idx="9">
                  <c:v>6388.573</c:v>
                </c:pt>
                <c:pt idx="10">
                  <c:v>7219.535</c:v>
                </c:pt>
                <c:pt idx="11">
                  <c:v>7689.598</c:v>
                </c:pt>
                <c:pt idx="12">
                  <c:v>8155.665</c:v>
                </c:pt>
                <c:pt idx="13">
                  <c:v>8344.25</c:v>
                </c:pt>
                <c:pt idx="14">
                  <c:v>9133.496999999996</c:v>
                </c:pt>
                <c:pt idx="15">
                  <c:v>9333.235</c:v>
                </c:pt>
                <c:pt idx="16">
                  <c:v>10201.97</c:v>
                </c:pt>
                <c:pt idx="17">
                  <c:v>10422.42</c:v>
                </c:pt>
                <c:pt idx="18">
                  <c:v>11405.16</c:v>
                </c:pt>
                <c:pt idx="19">
                  <c:v>11644.76</c:v>
                </c:pt>
                <c:pt idx="20">
                  <c:v>12773.46</c:v>
                </c:pt>
                <c:pt idx="21">
                  <c:v>13038.1</c:v>
                </c:pt>
                <c:pt idx="22">
                  <c:v>14321.0</c:v>
                </c:pt>
                <c:pt idx="23">
                  <c:v>14605.79</c:v>
                </c:pt>
                <c:pt idx="24">
                  <c:v>16042.36</c:v>
                </c:pt>
                <c:pt idx="25">
                  <c:v>16351.97</c:v>
                </c:pt>
                <c:pt idx="26">
                  <c:v>17899.2</c:v>
                </c:pt>
                <c:pt idx="27">
                  <c:v>18239.25999999999</c:v>
                </c:pt>
                <c:pt idx="28">
                  <c:v>19837.93</c:v>
                </c:pt>
                <c:pt idx="29">
                  <c:v>20192.88</c:v>
                </c:pt>
                <c:pt idx="30">
                  <c:v>21729.05</c:v>
                </c:pt>
                <c:pt idx="31">
                  <c:v>22093.05</c:v>
                </c:pt>
                <c:pt idx="32">
                  <c:v>23480.66</c:v>
                </c:pt>
                <c:pt idx="33">
                  <c:v>23807.19</c:v>
                </c:pt>
                <c:pt idx="34">
                  <c:v>24958.08000000001</c:v>
                </c:pt>
                <c:pt idx="35">
                  <c:v>25207.13</c:v>
                </c:pt>
                <c:pt idx="36">
                  <c:v>26085.33</c:v>
                </c:pt>
                <c:pt idx="37">
                  <c:v>26226.15</c:v>
                </c:pt>
                <c:pt idx="38">
                  <c:v>26830.88</c:v>
                </c:pt>
                <c:pt idx="39">
                  <c:v>26859.96</c:v>
                </c:pt>
                <c:pt idx="40">
                  <c:v>27212.21</c:v>
                </c:pt>
                <c:pt idx="41">
                  <c:v>27141.41</c:v>
                </c:pt>
                <c:pt idx="42">
                  <c:v>27284.0</c:v>
                </c:pt>
                <c:pt idx="43">
                  <c:v>27127.57</c:v>
                </c:pt>
                <c:pt idx="44">
                  <c:v>27107.38</c:v>
                </c:pt>
                <c:pt idx="45">
                  <c:v>26885.75999999999</c:v>
                </c:pt>
                <c:pt idx="46">
                  <c:v>26741.55</c:v>
                </c:pt>
                <c:pt idx="47">
                  <c:v>26470.67</c:v>
                </c:pt>
                <c:pt idx="48">
                  <c:v>26239.59</c:v>
                </c:pt>
                <c:pt idx="49">
                  <c:v>25932.88</c:v>
                </c:pt>
                <c:pt idx="50">
                  <c:v>25647.85</c:v>
                </c:pt>
                <c:pt idx="51">
                  <c:v>25308.3</c:v>
                </c:pt>
                <c:pt idx="52">
                  <c:v>24999.68</c:v>
                </c:pt>
                <c:pt idx="53">
                  <c:v>24637.02</c:v>
                </c:pt>
                <c:pt idx="54">
                  <c:v>24298.9</c:v>
                </c:pt>
                <c:pt idx="55">
                  <c:v>23938.2</c:v>
                </c:pt>
                <c:pt idx="56">
                  <c:v>23598.49</c:v>
                </c:pt>
                <c:pt idx="57">
                  <c:v>23230.61</c:v>
                </c:pt>
                <c:pt idx="58">
                  <c:v>22883.69</c:v>
                </c:pt>
                <c:pt idx="59">
                  <c:v>22521.94</c:v>
                </c:pt>
                <c:pt idx="60">
                  <c:v>22172.2</c:v>
                </c:pt>
                <c:pt idx="61">
                  <c:v>21822.63999999999</c:v>
                </c:pt>
                <c:pt idx="62">
                  <c:v>21477.73</c:v>
                </c:pt>
                <c:pt idx="63">
                  <c:v>21138.82</c:v>
                </c:pt>
                <c:pt idx="64">
                  <c:v>20801.06</c:v>
                </c:pt>
                <c:pt idx="65">
                  <c:v>20473.7</c:v>
                </c:pt>
                <c:pt idx="66">
                  <c:v>20148.4</c:v>
                </c:pt>
                <c:pt idx="67">
                  <c:v>19831.62</c:v>
                </c:pt>
                <c:pt idx="68">
                  <c:v>19513.66</c:v>
                </c:pt>
                <c:pt idx="69">
                  <c:v>19211.82</c:v>
                </c:pt>
                <c:pt idx="70">
                  <c:v>18912.77</c:v>
                </c:pt>
                <c:pt idx="71">
                  <c:v>18620.09</c:v>
                </c:pt>
                <c:pt idx="72">
                  <c:v>18334.81</c:v>
                </c:pt>
                <c:pt idx="73">
                  <c:v>18055.53</c:v>
                </c:pt>
                <c:pt idx="74">
                  <c:v>17783.89</c:v>
                </c:pt>
                <c:pt idx="75">
                  <c:v>17517.36</c:v>
                </c:pt>
                <c:pt idx="76">
                  <c:v>17259.46</c:v>
                </c:pt>
                <c:pt idx="77">
                  <c:v>17007.43</c:v>
                </c:pt>
                <c:pt idx="78">
                  <c:v>16763.96</c:v>
                </c:pt>
                <c:pt idx="79">
                  <c:v>16528.69</c:v>
                </c:pt>
                <c:pt idx="80">
                  <c:v>16302.32</c:v>
                </c:pt>
                <c:pt idx="81">
                  <c:v>16081.59</c:v>
                </c:pt>
                <c:pt idx="82">
                  <c:v>15874.0</c:v>
                </c:pt>
                <c:pt idx="83">
                  <c:v>15680.42</c:v>
                </c:pt>
                <c:pt idx="84">
                  <c:v>15505.17</c:v>
                </c:pt>
                <c:pt idx="85">
                  <c:v>15345.24</c:v>
                </c:pt>
                <c:pt idx="86">
                  <c:v>15203.33</c:v>
                </c:pt>
                <c:pt idx="87">
                  <c:v>15083.85</c:v>
                </c:pt>
                <c:pt idx="88">
                  <c:v>14965.33</c:v>
                </c:pt>
                <c:pt idx="89">
                  <c:v>14880.6</c:v>
                </c:pt>
                <c:pt idx="90">
                  <c:v>14823.3</c:v>
                </c:pt>
                <c:pt idx="91">
                  <c:v>14758.81</c:v>
                </c:pt>
                <c:pt idx="92">
                  <c:v>14666.1</c:v>
                </c:pt>
                <c:pt idx="93">
                  <c:v>14595.72</c:v>
                </c:pt>
                <c:pt idx="94">
                  <c:v>14514.16</c:v>
                </c:pt>
                <c:pt idx="95">
                  <c:v>14456.98</c:v>
                </c:pt>
                <c:pt idx="96">
                  <c:v>14364.69</c:v>
                </c:pt>
                <c:pt idx="97">
                  <c:v>14214.8</c:v>
                </c:pt>
                <c:pt idx="98">
                  <c:v>14458.34</c:v>
                </c:pt>
                <c:pt idx="99">
                  <c:v>14610.58</c:v>
                </c:pt>
                <c:pt idx="100">
                  <c:v>14942.14</c:v>
                </c:pt>
              </c:numCache>
            </c:numRef>
          </c:yVal>
          <c:smooth val="1"/>
        </c:ser>
        <c:ser>
          <c:idx val="2"/>
          <c:order val="2"/>
          <c:tx>
            <c:v>Johs shed optimized</c:v>
          </c:tx>
          <c:xVal>
            <c:numRef>
              <c:f>Sheet1!$P$3:$P$103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Sheet1!$S$3:$S$103</c:f>
              <c:numCache>
                <c:formatCode>0.00E+00</c:formatCode>
                <c:ptCount val="101"/>
                <c:pt idx="0">
                  <c:v>204.4699</c:v>
                </c:pt>
                <c:pt idx="1">
                  <c:v>271.538</c:v>
                </c:pt>
                <c:pt idx="2">
                  <c:v>1182.491</c:v>
                </c:pt>
                <c:pt idx="3">
                  <c:v>1009.045</c:v>
                </c:pt>
                <c:pt idx="4">
                  <c:v>2289.157</c:v>
                </c:pt>
                <c:pt idx="5">
                  <c:v>2708.379</c:v>
                </c:pt>
                <c:pt idx="6">
                  <c:v>3091.863</c:v>
                </c:pt>
                <c:pt idx="7">
                  <c:v>3138.277</c:v>
                </c:pt>
                <c:pt idx="8">
                  <c:v>3927.128</c:v>
                </c:pt>
                <c:pt idx="9">
                  <c:v>4036.772</c:v>
                </c:pt>
                <c:pt idx="10">
                  <c:v>4939.137000000001</c:v>
                </c:pt>
                <c:pt idx="11">
                  <c:v>5514.3</c:v>
                </c:pt>
                <c:pt idx="12">
                  <c:v>6126.538</c:v>
                </c:pt>
                <c:pt idx="13">
                  <c:v>6312.442</c:v>
                </c:pt>
                <c:pt idx="14">
                  <c:v>7475.987</c:v>
                </c:pt>
                <c:pt idx="15">
                  <c:v>7683.288</c:v>
                </c:pt>
                <c:pt idx="16">
                  <c:v>8984.28</c:v>
                </c:pt>
                <c:pt idx="17">
                  <c:v>9214.047</c:v>
                </c:pt>
                <c:pt idx="18">
                  <c:v>10660.52</c:v>
                </c:pt>
                <c:pt idx="19">
                  <c:v>10916.14</c:v>
                </c:pt>
                <c:pt idx="20">
                  <c:v>12512.93</c:v>
                </c:pt>
                <c:pt idx="21">
                  <c:v>12800.07</c:v>
                </c:pt>
                <c:pt idx="22">
                  <c:v>14539.69</c:v>
                </c:pt>
                <c:pt idx="23">
                  <c:v>14857.21</c:v>
                </c:pt>
                <c:pt idx="24">
                  <c:v>16710.47</c:v>
                </c:pt>
                <c:pt idx="25">
                  <c:v>17063.29</c:v>
                </c:pt>
                <c:pt idx="26">
                  <c:v>18951.27</c:v>
                </c:pt>
                <c:pt idx="27">
                  <c:v>19333.32</c:v>
                </c:pt>
                <c:pt idx="28">
                  <c:v>21149.43</c:v>
                </c:pt>
                <c:pt idx="29">
                  <c:v>21533.75</c:v>
                </c:pt>
                <c:pt idx="30">
                  <c:v>23139.68</c:v>
                </c:pt>
                <c:pt idx="31">
                  <c:v>23503.09</c:v>
                </c:pt>
                <c:pt idx="32">
                  <c:v>24826.02</c:v>
                </c:pt>
                <c:pt idx="33">
                  <c:v>25112.7</c:v>
                </c:pt>
                <c:pt idx="34">
                  <c:v>26112.6</c:v>
                </c:pt>
                <c:pt idx="35">
                  <c:v>26296.15</c:v>
                </c:pt>
                <c:pt idx="36">
                  <c:v>26988.0</c:v>
                </c:pt>
                <c:pt idx="37">
                  <c:v>27050.97</c:v>
                </c:pt>
                <c:pt idx="38">
                  <c:v>27478.9</c:v>
                </c:pt>
                <c:pt idx="39">
                  <c:v>27432.48</c:v>
                </c:pt>
                <c:pt idx="40">
                  <c:v>27644.4</c:v>
                </c:pt>
                <c:pt idx="41">
                  <c:v>27505.28</c:v>
                </c:pt>
                <c:pt idx="42">
                  <c:v>27540.91</c:v>
                </c:pt>
                <c:pt idx="43">
                  <c:v>27336.1</c:v>
                </c:pt>
                <c:pt idx="44">
                  <c:v>27243.63</c:v>
                </c:pt>
                <c:pt idx="45">
                  <c:v>26988.92</c:v>
                </c:pt>
                <c:pt idx="46">
                  <c:v>26800.09</c:v>
                </c:pt>
                <c:pt idx="47">
                  <c:v>26509.03</c:v>
                </c:pt>
                <c:pt idx="48">
                  <c:v>26253.8</c:v>
                </c:pt>
                <c:pt idx="49">
                  <c:v>25937.11999999999</c:v>
                </c:pt>
                <c:pt idx="50">
                  <c:v>25642.06</c:v>
                </c:pt>
                <c:pt idx="51">
                  <c:v>25300.27</c:v>
                </c:pt>
                <c:pt idx="52">
                  <c:v>24990.77</c:v>
                </c:pt>
                <c:pt idx="53">
                  <c:v>24631.16</c:v>
                </c:pt>
                <c:pt idx="54">
                  <c:v>24297.66</c:v>
                </c:pt>
                <c:pt idx="55">
                  <c:v>23943.62</c:v>
                </c:pt>
                <c:pt idx="56">
                  <c:v>23612.03</c:v>
                </c:pt>
                <c:pt idx="57">
                  <c:v>23252.51</c:v>
                </c:pt>
                <c:pt idx="58">
                  <c:v>22915.44</c:v>
                </c:pt>
                <c:pt idx="59">
                  <c:v>22563.0</c:v>
                </c:pt>
                <c:pt idx="60">
                  <c:v>22223.17</c:v>
                </c:pt>
                <c:pt idx="61">
                  <c:v>21883.65</c:v>
                </c:pt>
                <c:pt idx="62">
                  <c:v>21549.02</c:v>
                </c:pt>
                <c:pt idx="63">
                  <c:v>21219.31</c:v>
                </c:pt>
                <c:pt idx="64">
                  <c:v>20891.39</c:v>
                </c:pt>
                <c:pt idx="65">
                  <c:v>20572.59999999999</c:v>
                </c:pt>
                <c:pt idx="66">
                  <c:v>20255.88</c:v>
                </c:pt>
                <c:pt idx="67">
                  <c:v>19947.66999999999</c:v>
                </c:pt>
                <c:pt idx="68">
                  <c:v>19637.15</c:v>
                </c:pt>
                <c:pt idx="69">
                  <c:v>19342.89</c:v>
                </c:pt>
                <c:pt idx="70">
                  <c:v>19050.33</c:v>
                </c:pt>
                <c:pt idx="71">
                  <c:v>18764.02</c:v>
                </c:pt>
                <c:pt idx="72">
                  <c:v>18484.68</c:v>
                </c:pt>
                <c:pt idx="73">
                  <c:v>18211.16999999999</c:v>
                </c:pt>
                <c:pt idx="74">
                  <c:v>17944.59</c:v>
                </c:pt>
                <c:pt idx="75">
                  <c:v>17682.3</c:v>
                </c:pt>
                <c:pt idx="76">
                  <c:v>17428.59</c:v>
                </c:pt>
                <c:pt idx="77">
                  <c:v>17180.3</c:v>
                </c:pt>
                <c:pt idx="78">
                  <c:v>16940.25</c:v>
                </c:pt>
                <c:pt idx="79">
                  <c:v>16708.41</c:v>
                </c:pt>
                <c:pt idx="80">
                  <c:v>16484.81</c:v>
                </c:pt>
                <c:pt idx="81">
                  <c:v>16266.0</c:v>
                </c:pt>
                <c:pt idx="82">
                  <c:v>16060.8</c:v>
                </c:pt>
                <c:pt idx="83">
                  <c:v>15868.94</c:v>
                </c:pt>
                <c:pt idx="84">
                  <c:v>15696.16</c:v>
                </c:pt>
                <c:pt idx="85">
                  <c:v>15537.81</c:v>
                </c:pt>
                <c:pt idx="86">
                  <c:v>15397.57</c:v>
                </c:pt>
                <c:pt idx="87">
                  <c:v>15279.67</c:v>
                </c:pt>
                <c:pt idx="88">
                  <c:v>15161.59</c:v>
                </c:pt>
                <c:pt idx="89">
                  <c:v>15077.14</c:v>
                </c:pt>
                <c:pt idx="90">
                  <c:v>15023.04</c:v>
                </c:pt>
                <c:pt idx="91">
                  <c:v>14959.62</c:v>
                </c:pt>
                <c:pt idx="92">
                  <c:v>14866.59</c:v>
                </c:pt>
                <c:pt idx="93">
                  <c:v>14797.5</c:v>
                </c:pt>
                <c:pt idx="94">
                  <c:v>14715.08</c:v>
                </c:pt>
                <c:pt idx="95">
                  <c:v>14658.23</c:v>
                </c:pt>
                <c:pt idx="96">
                  <c:v>14565.45</c:v>
                </c:pt>
                <c:pt idx="97">
                  <c:v>14414.02</c:v>
                </c:pt>
                <c:pt idx="98">
                  <c:v>14661.09</c:v>
                </c:pt>
                <c:pt idx="99">
                  <c:v>14815.71</c:v>
                </c:pt>
                <c:pt idx="100">
                  <c:v>15151.99</c:v>
                </c:pt>
              </c:numCache>
            </c:numRef>
          </c:yVal>
          <c:smooth val="1"/>
        </c:ser>
        <c:ser>
          <c:idx val="3"/>
          <c:order val="3"/>
          <c:tx>
            <c:v>Hollow shed 1</c:v>
          </c:tx>
          <c:xVal>
            <c:numRef>
              <c:f>Sheet1!$W$3:$W$103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Sheet1!$Z$3:$Z$103</c:f>
              <c:numCache>
                <c:formatCode>0.00E+00</c:formatCode>
                <c:ptCount val="101"/>
                <c:pt idx="0">
                  <c:v>378.0188</c:v>
                </c:pt>
                <c:pt idx="1">
                  <c:v>490.0864999999999</c:v>
                </c:pt>
                <c:pt idx="2">
                  <c:v>2096.78</c:v>
                </c:pt>
                <c:pt idx="3">
                  <c:v>1937.618</c:v>
                </c:pt>
                <c:pt idx="4">
                  <c:v>4000.122</c:v>
                </c:pt>
                <c:pt idx="5">
                  <c:v>4542.729</c:v>
                </c:pt>
                <c:pt idx="6">
                  <c:v>4885.767000000001</c:v>
                </c:pt>
                <c:pt idx="7">
                  <c:v>4929.273</c:v>
                </c:pt>
                <c:pt idx="8">
                  <c:v>5364.308</c:v>
                </c:pt>
                <c:pt idx="9">
                  <c:v>5432.989</c:v>
                </c:pt>
                <c:pt idx="10">
                  <c:v>5855.955</c:v>
                </c:pt>
                <c:pt idx="11">
                  <c:v>6144.412</c:v>
                </c:pt>
                <c:pt idx="12">
                  <c:v>6459.623000000001</c:v>
                </c:pt>
                <c:pt idx="13">
                  <c:v>6598.808</c:v>
                </c:pt>
                <c:pt idx="14">
                  <c:v>7198.917</c:v>
                </c:pt>
                <c:pt idx="15">
                  <c:v>7353.569</c:v>
                </c:pt>
                <c:pt idx="16">
                  <c:v>8101.679</c:v>
                </c:pt>
                <c:pt idx="17">
                  <c:v>8270.485999999999</c:v>
                </c:pt>
                <c:pt idx="18">
                  <c:v>9229.034999999998</c:v>
                </c:pt>
                <c:pt idx="19">
                  <c:v>9425.532999999998</c:v>
                </c:pt>
                <c:pt idx="20">
                  <c:v>10653.51</c:v>
                </c:pt>
                <c:pt idx="21">
                  <c:v>10886.41</c:v>
                </c:pt>
                <c:pt idx="22">
                  <c:v>12426.94</c:v>
                </c:pt>
                <c:pt idx="23">
                  <c:v>12704.28</c:v>
                </c:pt>
                <c:pt idx="24">
                  <c:v>14541.25</c:v>
                </c:pt>
                <c:pt idx="25">
                  <c:v>14874.35</c:v>
                </c:pt>
                <c:pt idx="26">
                  <c:v>16894.41</c:v>
                </c:pt>
                <c:pt idx="27">
                  <c:v>17274.13</c:v>
                </c:pt>
                <c:pt idx="28">
                  <c:v>19305.77</c:v>
                </c:pt>
                <c:pt idx="29">
                  <c:v>19703.83</c:v>
                </c:pt>
                <c:pt idx="30">
                  <c:v>21542.18</c:v>
                </c:pt>
                <c:pt idx="31">
                  <c:v>21929.26</c:v>
                </c:pt>
                <c:pt idx="32">
                  <c:v>23457.58</c:v>
                </c:pt>
                <c:pt idx="33">
                  <c:v>23775.2</c:v>
                </c:pt>
                <c:pt idx="34">
                  <c:v>24939.09</c:v>
                </c:pt>
                <c:pt idx="35">
                  <c:v>25156.75</c:v>
                </c:pt>
                <c:pt idx="36">
                  <c:v>25973.33</c:v>
                </c:pt>
                <c:pt idx="37">
                  <c:v>26070.66</c:v>
                </c:pt>
                <c:pt idx="38">
                  <c:v>26592.09</c:v>
                </c:pt>
                <c:pt idx="39">
                  <c:v>26578.51</c:v>
                </c:pt>
                <c:pt idx="40">
                  <c:v>26856.47</c:v>
                </c:pt>
                <c:pt idx="41">
                  <c:v>26752.23</c:v>
                </c:pt>
                <c:pt idx="42">
                  <c:v>26842.1</c:v>
                </c:pt>
                <c:pt idx="43">
                  <c:v>26664.66</c:v>
                </c:pt>
                <c:pt idx="44">
                  <c:v>26614.81</c:v>
                </c:pt>
                <c:pt idx="45">
                  <c:v>26384.51</c:v>
                </c:pt>
                <c:pt idx="46">
                  <c:v>26229.98</c:v>
                </c:pt>
                <c:pt idx="47">
                  <c:v>25960.72</c:v>
                </c:pt>
                <c:pt idx="48">
                  <c:v>25733.55</c:v>
                </c:pt>
                <c:pt idx="49">
                  <c:v>25436.32</c:v>
                </c:pt>
                <c:pt idx="50">
                  <c:v>25164.61</c:v>
                </c:pt>
                <c:pt idx="51">
                  <c:v>24840.03</c:v>
                </c:pt>
                <c:pt idx="52">
                  <c:v>24550.29</c:v>
                </c:pt>
                <c:pt idx="53">
                  <c:v>24206.09</c:v>
                </c:pt>
                <c:pt idx="54">
                  <c:v>23888.58</c:v>
                </c:pt>
                <c:pt idx="55">
                  <c:v>23549.3</c:v>
                </c:pt>
                <c:pt idx="56">
                  <c:v>23232.48</c:v>
                </c:pt>
                <c:pt idx="57">
                  <c:v>22883.51</c:v>
                </c:pt>
                <c:pt idx="58">
                  <c:v>22561.17</c:v>
                </c:pt>
                <c:pt idx="59">
                  <c:v>22219.78</c:v>
                </c:pt>
                <c:pt idx="60">
                  <c:v>21890.96</c:v>
                </c:pt>
                <c:pt idx="61">
                  <c:v>21561.79</c:v>
                </c:pt>
                <c:pt idx="62">
                  <c:v>21237.31</c:v>
                </c:pt>
                <c:pt idx="63">
                  <c:v>20916.63</c:v>
                </c:pt>
                <c:pt idx="64">
                  <c:v>20597.64</c:v>
                </c:pt>
                <c:pt idx="65">
                  <c:v>20287.06</c:v>
                </c:pt>
                <c:pt idx="66">
                  <c:v>19978.29</c:v>
                </c:pt>
                <c:pt idx="67">
                  <c:v>19677.68</c:v>
                </c:pt>
                <c:pt idx="68">
                  <c:v>19374.63</c:v>
                </c:pt>
                <c:pt idx="69">
                  <c:v>19087.19</c:v>
                </c:pt>
                <c:pt idx="70">
                  <c:v>18801.0</c:v>
                </c:pt>
                <c:pt idx="71">
                  <c:v>18520.83</c:v>
                </c:pt>
                <c:pt idx="72">
                  <c:v>18247.37</c:v>
                </c:pt>
                <c:pt idx="73">
                  <c:v>17979.5</c:v>
                </c:pt>
                <c:pt idx="74">
                  <c:v>17718.27</c:v>
                </c:pt>
                <c:pt idx="75">
                  <c:v>17460.94</c:v>
                </c:pt>
                <c:pt idx="76">
                  <c:v>17212.32</c:v>
                </c:pt>
                <c:pt idx="77">
                  <c:v>16968.37</c:v>
                </c:pt>
                <c:pt idx="78">
                  <c:v>16732.68</c:v>
                </c:pt>
                <c:pt idx="79">
                  <c:v>16505.09999999999</c:v>
                </c:pt>
                <c:pt idx="80">
                  <c:v>16285.42</c:v>
                </c:pt>
                <c:pt idx="81">
                  <c:v>16070.29</c:v>
                </c:pt>
                <c:pt idx="82">
                  <c:v>15868.49</c:v>
                </c:pt>
                <c:pt idx="83">
                  <c:v>15679.88</c:v>
                </c:pt>
                <c:pt idx="84">
                  <c:v>15510.07</c:v>
                </c:pt>
                <c:pt idx="85">
                  <c:v>15354.45</c:v>
                </c:pt>
                <c:pt idx="86">
                  <c:v>15216.59</c:v>
                </c:pt>
                <c:pt idx="87">
                  <c:v>15100.79</c:v>
                </c:pt>
                <c:pt idx="88">
                  <c:v>14984.42</c:v>
                </c:pt>
                <c:pt idx="89">
                  <c:v>14902.46</c:v>
                </c:pt>
                <c:pt idx="90">
                  <c:v>14848.66</c:v>
                </c:pt>
                <c:pt idx="91">
                  <c:v>14786.4</c:v>
                </c:pt>
                <c:pt idx="92">
                  <c:v>14694.63</c:v>
                </c:pt>
                <c:pt idx="93">
                  <c:v>14625.89</c:v>
                </c:pt>
                <c:pt idx="94">
                  <c:v>14545.45</c:v>
                </c:pt>
                <c:pt idx="95">
                  <c:v>14489.82</c:v>
                </c:pt>
                <c:pt idx="96">
                  <c:v>14398.0</c:v>
                </c:pt>
                <c:pt idx="97">
                  <c:v>14248.38</c:v>
                </c:pt>
                <c:pt idx="98">
                  <c:v>14492.71</c:v>
                </c:pt>
                <c:pt idx="99">
                  <c:v>14645.65</c:v>
                </c:pt>
                <c:pt idx="100">
                  <c:v>14978.05</c:v>
                </c:pt>
              </c:numCache>
            </c:numRef>
          </c:yVal>
          <c:smooth val="1"/>
        </c:ser>
        <c:ser>
          <c:idx val="4"/>
          <c:order val="4"/>
          <c:tx>
            <c:v>Hollow shed 2</c:v>
          </c:tx>
          <c:xVal>
            <c:numRef>
              <c:f>Sheet1!$AD$3:$AD$103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Sheet1!$AG$3:$AG$103</c:f>
              <c:numCache>
                <c:formatCode>0.00E+00</c:formatCode>
                <c:ptCount val="101"/>
                <c:pt idx="0">
                  <c:v>208.7117</c:v>
                </c:pt>
                <c:pt idx="1">
                  <c:v>273.2264</c:v>
                </c:pt>
                <c:pt idx="2">
                  <c:v>1205.058</c:v>
                </c:pt>
                <c:pt idx="3">
                  <c:v>987.3002999999999</c:v>
                </c:pt>
                <c:pt idx="4">
                  <c:v>2381.195</c:v>
                </c:pt>
                <c:pt idx="5">
                  <c:v>2891.0</c:v>
                </c:pt>
                <c:pt idx="6">
                  <c:v>3380.780999999999</c:v>
                </c:pt>
                <c:pt idx="7">
                  <c:v>3436.49</c:v>
                </c:pt>
                <c:pt idx="8">
                  <c:v>4426.191</c:v>
                </c:pt>
                <c:pt idx="9">
                  <c:v>4556.499</c:v>
                </c:pt>
                <c:pt idx="10">
                  <c:v>5642.587</c:v>
                </c:pt>
                <c:pt idx="11">
                  <c:v>6316.47</c:v>
                </c:pt>
                <c:pt idx="12">
                  <c:v>7018.376</c:v>
                </c:pt>
                <c:pt idx="13">
                  <c:v>7253.34</c:v>
                </c:pt>
                <c:pt idx="14">
                  <c:v>8494.779</c:v>
                </c:pt>
                <c:pt idx="15">
                  <c:v>8748.183999999997</c:v>
                </c:pt>
                <c:pt idx="16">
                  <c:v>10006.12</c:v>
                </c:pt>
                <c:pt idx="17">
                  <c:v>10254.95</c:v>
                </c:pt>
                <c:pt idx="18">
                  <c:v>11520.63</c:v>
                </c:pt>
                <c:pt idx="19">
                  <c:v>11766.43</c:v>
                </c:pt>
                <c:pt idx="20">
                  <c:v>13072.07</c:v>
                </c:pt>
                <c:pt idx="21">
                  <c:v>13327.31</c:v>
                </c:pt>
                <c:pt idx="22">
                  <c:v>14751.73</c:v>
                </c:pt>
                <c:pt idx="23">
                  <c:v>15038.47</c:v>
                </c:pt>
                <c:pt idx="24">
                  <c:v>16634.39</c:v>
                </c:pt>
                <c:pt idx="25">
                  <c:v>16971.8</c:v>
                </c:pt>
                <c:pt idx="26">
                  <c:v>18698.62</c:v>
                </c:pt>
                <c:pt idx="27">
                  <c:v>19084.44</c:v>
                </c:pt>
                <c:pt idx="28">
                  <c:v>20832.19</c:v>
                </c:pt>
                <c:pt idx="29">
                  <c:v>21226.11</c:v>
                </c:pt>
                <c:pt idx="30">
                  <c:v>22821.49</c:v>
                </c:pt>
                <c:pt idx="31">
                  <c:v>23201.58</c:v>
                </c:pt>
                <c:pt idx="32">
                  <c:v>24535.83</c:v>
                </c:pt>
                <c:pt idx="33">
                  <c:v>24832.94</c:v>
                </c:pt>
                <c:pt idx="34">
                  <c:v>25855.11999999999</c:v>
                </c:pt>
                <c:pt idx="35">
                  <c:v>26048.99</c:v>
                </c:pt>
                <c:pt idx="36">
                  <c:v>26762.15</c:v>
                </c:pt>
                <c:pt idx="37">
                  <c:v>26834.23</c:v>
                </c:pt>
                <c:pt idx="38">
                  <c:v>27283.38</c:v>
                </c:pt>
                <c:pt idx="39">
                  <c:v>27241.74</c:v>
                </c:pt>
                <c:pt idx="40">
                  <c:v>27463.58</c:v>
                </c:pt>
                <c:pt idx="41">
                  <c:v>27336.19</c:v>
                </c:pt>
                <c:pt idx="42">
                  <c:v>27383.35</c:v>
                </c:pt>
                <c:pt idx="43">
                  <c:v>27184.83</c:v>
                </c:pt>
                <c:pt idx="44">
                  <c:v>27101.66</c:v>
                </c:pt>
                <c:pt idx="45">
                  <c:v>26852.5</c:v>
                </c:pt>
                <c:pt idx="46">
                  <c:v>26671.24</c:v>
                </c:pt>
                <c:pt idx="47">
                  <c:v>26385.15</c:v>
                </c:pt>
                <c:pt idx="48">
                  <c:v>26136.11</c:v>
                </c:pt>
                <c:pt idx="49">
                  <c:v>25823.85</c:v>
                </c:pt>
                <c:pt idx="50">
                  <c:v>25533.99</c:v>
                </c:pt>
                <c:pt idx="51">
                  <c:v>25195.99</c:v>
                </c:pt>
                <c:pt idx="52">
                  <c:v>24890.94</c:v>
                </c:pt>
                <c:pt idx="53">
                  <c:v>24534.72</c:v>
                </c:pt>
                <c:pt idx="54">
                  <c:v>24204.87</c:v>
                </c:pt>
                <c:pt idx="55">
                  <c:v>23854.04</c:v>
                </c:pt>
                <c:pt idx="56">
                  <c:v>23525.83</c:v>
                </c:pt>
                <c:pt idx="57">
                  <c:v>23169.0</c:v>
                </c:pt>
                <c:pt idx="58">
                  <c:v>22834.9</c:v>
                </c:pt>
                <c:pt idx="59">
                  <c:v>22484.95</c:v>
                </c:pt>
                <c:pt idx="60">
                  <c:v>22147.58</c:v>
                </c:pt>
                <c:pt idx="61">
                  <c:v>21810.36</c:v>
                </c:pt>
                <c:pt idx="62">
                  <c:v>21478.02</c:v>
                </c:pt>
                <c:pt idx="63">
                  <c:v>21150.37</c:v>
                </c:pt>
                <c:pt idx="64">
                  <c:v>20824.41</c:v>
                </c:pt>
                <c:pt idx="65">
                  <c:v>20507.50999999999</c:v>
                </c:pt>
                <c:pt idx="66">
                  <c:v>20192.59</c:v>
                </c:pt>
                <c:pt idx="67">
                  <c:v>19886.08000000001</c:v>
                </c:pt>
                <c:pt idx="68">
                  <c:v>19577.34</c:v>
                </c:pt>
                <c:pt idx="69">
                  <c:v>19284.63</c:v>
                </c:pt>
                <c:pt idx="70">
                  <c:v>18993.52</c:v>
                </c:pt>
                <c:pt idx="71">
                  <c:v>18708.59</c:v>
                </c:pt>
                <c:pt idx="72">
                  <c:v>18430.59</c:v>
                </c:pt>
                <c:pt idx="73">
                  <c:v>18158.33</c:v>
                </c:pt>
                <c:pt idx="74">
                  <c:v>17892.96</c:v>
                </c:pt>
                <c:pt idx="75">
                  <c:v>17631.8</c:v>
                </c:pt>
                <c:pt idx="76">
                  <c:v>17379.19</c:v>
                </c:pt>
                <c:pt idx="77">
                  <c:v>17131.93</c:v>
                </c:pt>
                <c:pt idx="78">
                  <c:v>16892.86</c:v>
                </c:pt>
                <c:pt idx="79">
                  <c:v>16661.98</c:v>
                </c:pt>
                <c:pt idx="80">
                  <c:v>16439.25</c:v>
                </c:pt>
                <c:pt idx="81">
                  <c:v>16221.24</c:v>
                </c:pt>
                <c:pt idx="82">
                  <c:v>16016.82</c:v>
                </c:pt>
                <c:pt idx="83">
                  <c:v>15825.7</c:v>
                </c:pt>
                <c:pt idx="84">
                  <c:v>15653.51</c:v>
                </c:pt>
                <c:pt idx="85">
                  <c:v>15495.81</c:v>
                </c:pt>
                <c:pt idx="86">
                  <c:v>15356.11</c:v>
                </c:pt>
                <c:pt idx="87">
                  <c:v>15238.66</c:v>
                </c:pt>
                <c:pt idx="88">
                  <c:v>15120.97</c:v>
                </c:pt>
                <c:pt idx="89">
                  <c:v>15036.88</c:v>
                </c:pt>
                <c:pt idx="90">
                  <c:v>14983.05</c:v>
                </c:pt>
                <c:pt idx="91">
                  <c:v>14919.91</c:v>
                </c:pt>
                <c:pt idx="92">
                  <c:v>14827.16</c:v>
                </c:pt>
                <c:pt idx="93">
                  <c:v>14757.56</c:v>
                </c:pt>
                <c:pt idx="94">
                  <c:v>14676.2</c:v>
                </c:pt>
                <c:pt idx="95">
                  <c:v>14619.42</c:v>
                </c:pt>
                <c:pt idx="96">
                  <c:v>14527.09</c:v>
                </c:pt>
                <c:pt idx="97">
                  <c:v>14376.06</c:v>
                </c:pt>
                <c:pt idx="98">
                  <c:v>14622.53</c:v>
                </c:pt>
                <c:pt idx="99">
                  <c:v>14776.78</c:v>
                </c:pt>
                <c:pt idx="100">
                  <c:v>15112.09</c:v>
                </c:pt>
              </c:numCache>
            </c:numRef>
          </c:yVal>
          <c:smooth val="1"/>
        </c:ser>
        <c:dLbls/>
        <c:axId val="592190232"/>
        <c:axId val="592227176"/>
      </c:scatterChart>
      <c:valAx>
        <c:axId val="592190232"/>
        <c:scaling>
          <c:orientation val="minMax"/>
        </c:scaling>
        <c:axPos val="b"/>
        <c:numFmt formatCode="General" sourceLinked="1"/>
        <c:tickLblPos val="nextTo"/>
        <c:crossAx val="592227176"/>
        <c:crosses val="autoZero"/>
        <c:crossBetween val="midCat"/>
      </c:valAx>
      <c:valAx>
        <c:axId val="592227176"/>
        <c:scaling>
          <c:orientation val="minMax"/>
        </c:scaling>
        <c:axPos val="l"/>
        <c:majorGridlines/>
        <c:numFmt formatCode="0.00E+00" sourceLinked="1"/>
        <c:tickLblPos val="nextTo"/>
        <c:crossAx val="592190232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/>
      <c:scatterChart>
        <c:scatterStyle val="smoothMarker"/>
        <c:ser>
          <c:idx val="1"/>
          <c:order val="0"/>
          <c:tx>
            <c:v>Johs shed</c:v>
          </c:tx>
          <c:xVal>
            <c:numRef>
              <c:f>Sheet1!$I$3:$I$103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Sheet1!$M$3:$M$103</c:f>
              <c:numCache>
                <c:formatCode>0.00E+00</c:formatCode>
                <c:ptCount val="101"/>
                <c:pt idx="0">
                  <c:v>-342587.1</c:v>
                </c:pt>
                <c:pt idx="1">
                  <c:v>-342587.0</c:v>
                </c:pt>
                <c:pt idx="2">
                  <c:v>-342567.6</c:v>
                </c:pt>
                <c:pt idx="3">
                  <c:v>-342480.7</c:v>
                </c:pt>
                <c:pt idx="4">
                  <c:v>-342228.1</c:v>
                </c:pt>
                <c:pt idx="5">
                  <c:v>-341732.6</c:v>
                </c:pt>
                <c:pt idx="6">
                  <c:v>-340996.5</c:v>
                </c:pt>
                <c:pt idx="7">
                  <c:v>-340064.1</c:v>
                </c:pt>
                <c:pt idx="8">
                  <c:v>-338978.8</c:v>
                </c:pt>
                <c:pt idx="9">
                  <c:v>-337770.0</c:v>
                </c:pt>
                <c:pt idx="10">
                  <c:v>-336453.6</c:v>
                </c:pt>
                <c:pt idx="11">
                  <c:v>-335038.3</c:v>
                </c:pt>
                <c:pt idx="12">
                  <c:v>-333527.2</c:v>
                </c:pt>
                <c:pt idx="13">
                  <c:v>-331921.4</c:v>
                </c:pt>
                <c:pt idx="14">
                  <c:v>-330219.7</c:v>
                </c:pt>
                <c:pt idx="15">
                  <c:v>-328420.0</c:v>
                </c:pt>
                <c:pt idx="16">
                  <c:v>-326517.4</c:v>
                </c:pt>
                <c:pt idx="17">
                  <c:v>-324507.9</c:v>
                </c:pt>
                <c:pt idx="18">
                  <c:v>-322383.6</c:v>
                </c:pt>
                <c:pt idx="19">
                  <c:v>-320138.9</c:v>
                </c:pt>
                <c:pt idx="20">
                  <c:v>-317764.1</c:v>
                </c:pt>
                <c:pt idx="21">
                  <c:v>-315252.4</c:v>
                </c:pt>
                <c:pt idx="22">
                  <c:v>-312593.2</c:v>
                </c:pt>
                <c:pt idx="23">
                  <c:v>-309778.9</c:v>
                </c:pt>
                <c:pt idx="24">
                  <c:v>-306799.1</c:v>
                </c:pt>
                <c:pt idx="25">
                  <c:v>-303646.7</c:v>
                </c:pt>
                <c:pt idx="26">
                  <c:v>-300313.1</c:v>
                </c:pt>
                <c:pt idx="27">
                  <c:v>-296792.0</c:v>
                </c:pt>
                <c:pt idx="28">
                  <c:v>-293079.5</c:v>
                </c:pt>
                <c:pt idx="29">
                  <c:v>-289171.5</c:v>
                </c:pt>
                <c:pt idx="30">
                  <c:v>-285070.0</c:v>
                </c:pt>
                <c:pt idx="31">
                  <c:v>-280779.7</c:v>
                </c:pt>
                <c:pt idx="32">
                  <c:v>-276305.8</c:v>
                </c:pt>
                <c:pt idx="33">
                  <c:v>-271662.4</c:v>
                </c:pt>
                <c:pt idx="34">
                  <c:v>-266860.0</c:v>
                </c:pt>
                <c:pt idx="35">
                  <c:v>-261919.1</c:v>
                </c:pt>
                <c:pt idx="36">
                  <c:v>-256854.7</c:v>
                </c:pt>
                <c:pt idx="37">
                  <c:v>-251689.1</c:v>
                </c:pt>
                <c:pt idx="38">
                  <c:v>-246439.2</c:v>
                </c:pt>
                <c:pt idx="39">
                  <c:v>-241126.9</c:v>
                </c:pt>
                <c:pt idx="40">
                  <c:v>-235768.5</c:v>
                </c:pt>
                <c:pt idx="41">
                  <c:v>-230382.2</c:v>
                </c:pt>
                <c:pt idx="42">
                  <c:v>-224983.4</c:v>
                </c:pt>
                <c:pt idx="43">
                  <c:v>-219585.2</c:v>
                </c:pt>
                <c:pt idx="44">
                  <c:v>-214201.7</c:v>
                </c:pt>
                <c:pt idx="45">
                  <c:v>-208840.9</c:v>
                </c:pt>
                <c:pt idx="46">
                  <c:v>-203515.4</c:v>
                </c:pt>
                <c:pt idx="47">
                  <c:v>-198229.3</c:v>
                </c:pt>
                <c:pt idx="48">
                  <c:v>-192993.2</c:v>
                </c:pt>
                <c:pt idx="49">
                  <c:v>-187808.7</c:v>
                </c:pt>
                <c:pt idx="50">
                  <c:v>-182682.4</c:v>
                </c:pt>
                <c:pt idx="51">
                  <c:v>-177619.1</c:v>
                </c:pt>
                <c:pt idx="52">
                  <c:v>-172618.7</c:v>
                </c:pt>
                <c:pt idx="53">
                  <c:v>-167686.1</c:v>
                </c:pt>
                <c:pt idx="54">
                  <c:v>-162821.1</c:v>
                </c:pt>
                <c:pt idx="55">
                  <c:v>-158025.8</c:v>
                </c:pt>
                <c:pt idx="56">
                  <c:v>-153301.0</c:v>
                </c:pt>
                <c:pt idx="57">
                  <c:v>-148646.4</c:v>
                </c:pt>
                <c:pt idx="58">
                  <c:v>-144063.2</c:v>
                </c:pt>
                <c:pt idx="59">
                  <c:v>-139549.5</c:v>
                </c:pt>
                <c:pt idx="60">
                  <c:v>-135107.3</c:v>
                </c:pt>
                <c:pt idx="61">
                  <c:v>-130733.5</c:v>
                </c:pt>
                <c:pt idx="62">
                  <c:v>-126429.9</c:v>
                </c:pt>
                <c:pt idx="63">
                  <c:v>-122193.1</c:v>
                </c:pt>
                <c:pt idx="64">
                  <c:v>-118024.6</c:v>
                </c:pt>
                <c:pt idx="65">
                  <c:v>-113921.1</c:v>
                </c:pt>
                <c:pt idx="66">
                  <c:v>-109883.0</c:v>
                </c:pt>
                <c:pt idx="67">
                  <c:v>-105908.6</c:v>
                </c:pt>
                <c:pt idx="68">
                  <c:v>-101997.6</c:v>
                </c:pt>
                <c:pt idx="69">
                  <c:v>-98148.02</c:v>
                </c:pt>
                <c:pt idx="70">
                  <c:v>-94358.24</c:v>
                </c:pt>
                <c:pt idx="71">
                  <c:v>-90627.3</c:v>
                </c:pt>
                <c:pt idx="72">
                  <c:v>-86953.79</c:v>
                </c:pt>
                <c:pt idx="73">
                  <c:v>-83336.45</c:v>
                </c:pt>
                <c:pt idx="74">
                  <c:v>-79773.89</c:v>
                </c:pt>
                <c:pt idx="75">
                  <c:v>-76264.8</c:v>
                </c:pt>
                <c:pt idx="76">
                  <c:v>-72807.87</c:v>
                </c:pt>
                <c:pt idx="77">
                  <c:v>-69401.53</c:v>
                </c:pt>
                <c:pt idx="78">
                  <c:v>-66044.61</c:v>
                </c:pt>
                <c:pt idx="79">
                  <c:v>-62735.26</c:v>
                </c:pt>
                <c:pt idx="80">
                  <c:v>-59472.17</c:v>
                </c:pt>
                <c:pt idx="81">
                  <c:v>-56253.28</c:v>
                </c:pt>
                <c:pt idx="82">
                  <c:v>-53077.02</c:v>
                </c:pt>
                <c:pt idx="83">
                  <c:v>-49940.42</c:v>
                </c:pt>
                <c:pt idx="84">
                  <c:v>-46841.4</c:v>
                </c:pt>
                <c:pt idx="85">
                  <c:v>-43776.17</c:v>
                </c:pt>
                <c:pt idx="86">
                  <c:v>-40741.79</c:v>
                </c:pt>
                <c:pt idx="87">
                  <c:v>-37733.61</c:v>
                </c:pt>
                <c:pt idx="88">
                  <c:v>-34748.24</c:v>
                </c:pt>
                <c:pt idx="89">
                  <c:v>-31781.91</c:v>
                </c:pt>
                <c:pt idx="90">
                  <c:v>-28831.7</c:v>
                </c:pt>
                <c:pt idx="91">
                  <c:v>-25895.72</c:v>
                </c:pt>
                <c:pt idx="92">
                  <c:v>-22973.25</c:v>
                </c:pt>
                <c:pt idx="93">
                  <c:v>-20064.69</c:v>
                </c:pt>
                <c:pt idx="94">
                  <c:v>-17171.03</c:v>
                </c:pt>
                <c:pt idx="95">
                  <c:v>-14294.64</c:v>
                </c:pt>
                <c:pt idx="96">
                  <c:v>-11436.89</c:v>
                </c:pt>
                <c:pt idx="97">
                  <c:v>-8591.904999999999</c:v>
                </c:pt>
                <c:pt idx="98">
                  <c:v>-5746.856</c:v>
                </c:pt>
                <c:pt idx="99">
                  <c:v>-2931.273</c:v>
                </c:pt>
                <c:pt idx="100">
                  <c:v>0.0</c:v>
                </c:pt>
              </c:numCache>
            </c:numRef>
          </c:yVal>
          <c:smooth val="1"/>
        </c:ser>
        <c:ser>
          <c:idx val="0"/>
          <c:order val="1"/>
          <c:tx>
            <c:v>No shed</c:v>
          </c:tx>
          <c:xVal>
            <c:numRef>
              <c:f>Sheet1!$B$3:$B$103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Sheet1!$F$3:$F$103</c:f>
              <c:numCache>
                <c:formatCode>0.00E+00</c:formatCode>
                <c:ptCount val="101"/>
                <c:pt idx="0">
                  <c:v>-326372.4</c:v>
                </c:pt>
                <c:pt idx="1">
                  <c:v>-324669.4</c:v>
                </c:pt>
                <c:pt idx="2">
                  <c:v>-321478.7</c:v>
                </c:pt>
                <c:pt idx="3">
                  <c:v>-314943.0</c:v>
                </c:pt>
                <c:pt idx="4">
                  <c:v>-306343.4</c:v>
                </c:pt>
                <c:pt idx="5">
                  <c:v>-297617.1</c:v>
                </c:pt>
                <c:pt idx="6">
                  <c:v>-288645.5</c:v>
                </c:pt>
                <c:pt idx="7">
                  <c:v>-280019.8</c:v>
                </c:pt>
                <c:pt idx="8">
                  <c:v>-271981.1</c:v>
                </c:pt>
                <c:pt idx="9">
                  <c:v>-264520.2</c:v>
                </c:pt>
                <c:pt idx="10">
                  <c:v>-257550.8</c:v>
                </c:pt>
                <c:pt idx="11">
                  <c:v>-250970.9</c:v>
                </c:pt>
                <c:pt idx="12">
                  <c:v>-244693.4</c:v>
                </c:pt>
                <c:pt idx="13">
                  <c:v>-238650.8</c:v>
                </c:pt>
                <c:pt idx="14">
                  <c:v>-232794.0</c:v>
                </c:pt>
                <c:pt idx="15">
                  <c:v>-227093.4</c:v>
                </c:pt>
                <c:pt idx="16">
                  <c:v>-221526.8</c:v>
                </c:pt>
                <c:pt idx="17">
                  <c:v>-216083.1</c:v>
                </c:pt>
                <c:pt idx="18">
                  <c:v>-210756.3</c:v>
                </c:pt>
                <c:pt idx="19">
                  <c:v>-205538.5</c:v>
                </c:pt>
                <c:pt idx="20">
                  <c:v>-200430.7</c:v>
                </c:pt>
                <c:pt idx="21">
                  <c:v>-195427.2</c:v>
                </c:pt>
                <c:pt idx="22">
                  <c:v>-190529.9</c:v>
                </c:pt>
                <c:pt idx="23">
                  <c:v>-185734.7</c:v>
                </c:pt>
                <c:pt idx="24">
                  <c:v>-181042.3</c:v>
                </c:pt>
                <c:pt idx="25">
                  <c:v>-176449.8</c:v>
                </c:pt>
                <c:pt idx="26">
                  <c:v>-171956.6</c:v>
                </c:pt>
                <c:pt idx="27">
                  <c:v>-167560.8</c:v>
                </c:pt>
                <c:pt idx="28">
                  <c:v>-163260.5</c:v>
                </c:pt>
                <c:pt idx="29">
                  <c:v>-159054.7</c:v>
                </c:pt>
                <c:pt idx="30">
                  <c:v>-154940.1</c:v>
                </c:pt>
                <c:pt idx="31">
                  <c:v>-150917.0</c:v>
                </c:pt>
                <c:pt idx="32">
                  <c:v>-146981.0</c:v>
                </c:pt>
                <c:pt idx="33">
                  <c:v>-143132.6</c:v>
                </c:pt>
                <c:pt idx="34">
                  <c:v>-139367.5</c:v>
                </c:pt>
                <c:pt idx="35">
                  <c:v>-135686.0</c:v>
                </c:pt>
                <c:pt idx="36">
                  <c:v>-132084.0</c:v>
                </c:pt>
                <c:pt idx="37">
                  <c:v>-128561.4</c:v>
                </c:pt>
                <c:pt idx="38">
                  <c:v>-125114.8</c:v>
                </c:pt>
                <c:pt idx="39">
                  <c:v>-121743.3</c:v>
                </c:pt>
                <c:pt idx="40">
                  <c:v>-118444.3</c:v>
                </c:pt>
                <c:pt idx="41">
                  <c:v>-115216.3</c:v>
                </c:pt>
                <c:pt idx="42">
                  <c:v>-112057.4</c:v>
                </c:pt>
                <c:pt idx="43">
                  <c:v>-108965.6</c:v>
                </c:pt>
                <c:pt idx="44">
                  <c:v>-105939.1</c:v>
                </c:pt>
                <c:pt idx="45">
                  <c:v>-102976.9</c:v>
                </c:pt>
                <c:pt idx="46">
                  <c:v>-100076.0</c:v>
                </c:pt>
                <c:pt idx="47">
                  <c:v>-97236.02</c:v>
                </c:pt>
                <c:pt idx="48">
                  <c:v>-94454.13</c:v>
                </c:pt>
                <c:pt idx="49">
                  <c:v>-91729.85</c:v>
                </c:pt>
                <c:pt idx="50">
                  <c:v>-89060.57</c:v>
                </c:pt>
                <c:pt idx="51">
                  <c:v>-86445.77</c:v>
                </c:pt>
                <c:pt idx="52">
                  <c:v>-83882.90999999999</c:v>
                </c:pt>
                <c:pt idx="53">
                  <c:v>-81371.48</c:v>
                </c:pt>
                <c:pt idx="54">
                  <c:v>-78909.4</c:v>
                </c:pt>
                <c:pt idx="55">
                  <c:v>-76495.67</c:v>
                </c:pt>
                <c:pt idx="56">
                  <c:v>-74128.83</c:v>
                </c:pt>
                <c:pt idx="57">
                  <c:v>-71807.42</c:v>
                </c:pt>
                <c:pt idx="58">
                  <c:v>-69530.59</c:v>
                </c:pt>
                <c:pt idx="59">
                  <c:v>-67296.36</c:v>
                </c:pt>
                <c:pt idx="60">
                  <c:v>-65104.47</c:v>
                </c:pt>
                <c:pt idx="61">
                  <c:v>-62952.82</c:v>
                </c:pt>
                <c:pt idx="62">
                  <c:v>-60841.2</c:v>
                </c:pt>
                <c:pt idx="63">
                  <c:v>-58767.43</c:v>
                </c:pt>
                <c:pt idx="64">
                  <c:v>-56731.52</c:v>
                </c:pt>
                <c:pt idx="65">
                  <c:v>-54731.39</c:v>
                </c:pt>
                <c:pt idx="66">
                  <c:v>-52766.82</c:v>
                </c:pt>
                <c:pt idx="67">
                  <c:v>-50836.31</c:v>
                </c:pt>
                <c:pt idx="68">
                  <c:v>-48939.56</c:v>
                </c:pt>
                <c:pt idx="69">
                  <c:v>-47075.34</c:v>
                </c:pt>
                <c:pt idx="70">
                  <c:v>-45242.3</c:v>
                </c:pt>
                <c:pt idx="71">
                  <c:v>-43439.87</c:v>
                </c:pt>
                <c:pt idx="72">
                  <c:v>-41667.12</c:v>
                </c:pt>
                <c:pt idx="73">
                  <c:v>-39923.09</c:v>
                </c:pt>
                <c:pt idx="74">
                  <c:v>-38207.09</c:v>
                </c:pt>
                <c:pt idx="75">
                  <c:v>-36518.01</c:v>
                </c:pt>
                <c:pt idx="76">
                  <c:v>-34855.38</c:v>
                </c:pt>
                <c:pt idx="77">
                  <c:v>-33217.94</c:v>
                </c:pt>
                <c:pt idx="78">
                  <c:v>-31605.28</c:v>
                </c:pt>
                <c:pt idx="79">
                  <c:v>-30016.48</c:v>
                </c:pt>
                <c:pt idx="80">
                  <c:v>-28450.84</c:v>
                </c:pt>
                <c:pt idx="81">
                  <c:v>-26907.28</c:v>
                </c:pt>
                <c:pt idx="82">
                  <c:v>-25384.81</c:v>
                </c:pt>
                <c:pt idx="83">
                  <c:v>-23882.1</c:v>
                </c:pt>
                <c:pt idx="84">
                  <c:v>-22397.9</c:v>
                </c:pt>
                <c:pt idx="85">
                  <c:v>-20930.43</c:v>
                </c:pt>
                <c:pt idx="86">
                  <c:v>-19478.05</c:v>
                </c:pt>
                <c:pt idx="87">
                  <c:v>-18038.69</c:v>
                </c:pt>
                <c:pt idx="88">
                  <c:v>-16610.5</c:v>
                </c:pt>
                <c:pt idx="89">
                  <c:v>-15191.71</c:v>
                </c:pt>
                <c:pt idx="90">
                  <c:v>-13780.88</c:v>
                </c:pt>
                <c:pt idx="91">
                  <c:v>-12377.14</c:v>
                </c:pt>
                <c:pt idx="92">
                  <c:v>-10979.95</c:v>
                </c:pt>
                <c:pt idx="93">
                  <c:v>-9589.587999999996</c:v>
                </c:pt>
                <c:pt idx="94">
                  <c:v>-8206.453999999996</c:v>
                </c:pt>
                <c:pt idx="95">
                  <c:v>-6831.756</c:v>
                </c:pt>
                <c:pt idx="96">
                  <c:v>-5465.893</c:v>
                </c:pt>
                <c:pt idx="97">
                  <c:v>-4109.02</c:v>
                </c:pt>
                <c:pt idx="98">
                  <c:v>-2746.505</c:v>
                </c:pt>
                <c:pt idx="99">
                  <c:v>-1376.482</c:v>
                </c:pt>
                <c:pt idx="100">
                  <c:v>0.0</c:v>
                </c:pt>
              </c:numCache>
            </c:numRef>
          </c:yVal>
          <c:smooth val="1"/>
        </c:ser>
        <c:ser>
          <c:idx val="2"/>
          <c:order val="2"/>
          <c:tx>
            <c:v>Johns shed optimized</c:v>
          </c:tx>
          <c:xVal>
            <c:numRef>
              <c:f>Sheet1!$P$3:$P$103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Sheet1!$T$3:$T$103</c:f>
              <c:numCache>
                <c:formatCode>0.00E+00</c:formatCode>
                <c:ptCount val="101"/>
                <c:pt idx="0">
                  <c:v>-342305.2</c:v>
                </c:pt>
                <c:pt idx="1">
                  <c:v>-342297.7</c:v>
                </c:pt>
                <c:pt idx="2">
                  <c:v>-342267.8</c:v>
                </c:pt>
                <c:pt idx="3">
                  <c:v>-342150.1</c:v>
                </c:pt>
                <c:pt idx="4">
                  <c:v>-341892.7</c:v>
                </c:pt>
                <c:pt idx="5">
                  <c:v>-341504.7</c:v>
                </c:pt>
                <c:pt idx="6">
                  <c:v>-341015.9</c:v>
                </c:pt>
                <c:pt idx="7">
                  <c:v>-340440.5</c:v>
                </c:pt>
                <c:pt idx="8">
                  <c:v>-339780.1</c:v>
                </c:pt>
                <c:pt idx="9">
                  <c:v>-339030.8</c:v>
                </c:pt>
                <c:pt idx="10">
                  <c:v>-338185.1</c:v>
                </c:pt>
                <c:pt idx="11">
                  <c:v>-337235.0</c:v>
                </c:pt>
                <c:pt idx="12">
                  <c:v>-336172.2</c:v>
                </c:pt>
                <c:pt idx="13">
                  <c:v>-334988.8</c:v>
                </c:pt>
                <c:pt idx="14">
                  <c:v>-333677.1</c:v>
                </c:pt>
                <c:pt idx="15">
                  <c:v>-332229.7</c:v>
                </c:pt>
                <c:pt idx="16">
                  <c:v>-330638.3</c:v>
                </c:pt>
                <c:pt idx="17">
                  <c:v>-328895.8</c:v>
                </c:pt>
                <c:pt idx="18">
                  <c:v>-326992.6</c:v>
                </c:pt>
                <c:pt idx="19">
                  <c:v>-324921.3</c:v>
                </c:pt>
                <c:pt idx="20">
                  <c:v>-322671.5</c:v>
                </c:pt>
                <c:pt idx="21">
                  <c:v>-320235.6</c:v>
                </c:pt>
                <c:pt idx="22">
                  <c:v>-317603.1</c:v>
                </c:pt>
                <c:pt idx="23">
                  <c:v>-314766.5</c:v>
                </c:pt>
                <c:pt idx="24">
                  <c:v>-311716.4</c:v>
                </c:pt>
                <c:pt idx="25">
                  <c:v>-308447.4</c:v>
                </c:pt>
                <c:pt idx="26">
                  <c:v>-304954.1</c:v>
                </c:pt>
                <c:pt idx="27">
                  <c:v>-301234.7</c:v>
                </c:pt>
                <c:pt idx="28">
                  <c:v>-297291.2</c:v>
                </c:pt>
                <c:pt idx="29">
                  <c:v>-293127.1</c:v>
                </c:pt>
                <c:pt idx="30">
                  <c:v>-288752.9</c:v>
                </c:pt>
                <c:pt idx="31">
                  <c:v>-284182.6</c:v>
                </c:pt>
                <c:pt idx="32">
                  <c:v>-279430.5</c:v>
                </c:pt>
                <c:pt idx="33">
                  <c:v>-274518.7</c:v>
                </c:pt>
                <c:pt idx="34">
                  <c:v>-269465.0</c:v>
                </c:pt>
                <c:pt idx="35">
                  <c:v>-264294.5</c:v>
                </c:pt>
                <c:pt idx="36">
                  <c:v>-259025.4</c:v>
                </c:pt>
                <c:pt idx="37">
                  <c:v>-253681.6</c:v>
                </c:pt>
                <c:pt idx="38">
                  <c:v>-248279.9</c:v>
                </c:pt>
                <c:pt idx="39">
                  <c:v>-242841.0</c:v>
                </c:pt>
                <c:pt idx="40">
                  <c:v>-237379.3</c:v>
                </c:pt>
                <c:pt idx="41">
                  <c:v>-231910.7</c:v>
                </c:pt>
                <c:pt idx="42">
                  <c:v>-226447.7</c:v>
                </c:pt>
                <c:pt idx="43">
                  <c:v>-221000.9</c:v>
                </c:pt>
                <c:pt idx="44">
                  <c:v>-215581.7</c:v>
                </c:pt>
                <c:pt idx="45">
                  <c:v>-210195.7</c:v>
                </c:pt>
                <c:pt idx="46">
                  <c:v>-204853.3</c:v>
                </c:pt>
                <c:pt idx="47">
                  <c:v>-199556.9</c:v>
                </c:pt>
                <c:pt idx="48">
                  <c:v>-194315.2</c:v>
                </c:pt>
                <c:pt idx="49">
                  <c:v>-189128.5</c:v>
                </c:pt>
                <c:pt idx="50">
                  <c:v>-184002.3</c:v>
                </c:pt>
                <c:pt idx="51">
                  <c:v>-178940.2</c:v>
                </c:pt>
                <c:pt idx="52">
                  <c:v>-173941.5</c:v>
                </c:pt>
                <c:pt idx="53">
                  <c:v>-169010.3</c:v>
                </c:pt>
                <c:pt idx="54">
                  <c:v>-164146.1</c:v>
                </c:pt>
                <c:pt idx="55">
                  <c:v>-159350.5</c:v>
                </c:pt>
                <c:pt idx="56">
                  <c:v>-154623.7</c:v>
                </c:pt>
                <c:pt idx="57">
                  <c:v>-149965.7</c:v>
                </c:pt>
                <c:pt idx="58">
                  <c:v>-145377.3</c:v>
                </c:pt>
                <c:pt idx="59">
                  <c:v>-140856.4</c:v>
                </c:pt>
                <c:pt idx="60">
                  <c:v>-136405.0</c:v>
                </c:pt>
                <c:pt idx="61">
                  <c:v>-132020.2</c:v>
                </c:pt>
                <c:pt idx="62">
                  <c:v>-127703.5</c:v>
                </c:pt>
                <c:pt idx="63">
                  <c:v>-123451.6</c:v>
                </c:pt>
                <c:pt idx="64">
                  <c:v>-119266.2</c:v>
                </c:pt>
                <c:pt idx="65">
                  <c:v>-115143.9</c:v>
                </c:pt>
                <c:pt idx="66">
                  <c:v>-111085.3</c:v>
                </c:pt>
                <c:pt idx="67">
                  <c:v>-107088.7</c:v>
                </c:pt>
                <c:pt idx="68">
                  <c:v>-103153.9</c:v>
                </c:pt>
                <c:pt idx="69">
                  <c:v>-99279.02</c:v>
                </c:pt>
                <c:pt idx="70">
                  <c:v>-95462.56</c:v>
                </c:pt>
                <c:pt idx="71">
                  <c:v>-91703.62</c:v>
                </c:pt>
                <c:pt idx="72">
                  <c:v>-88000.89</c:v>
                </c:pt>
                <c:pt idx="73">
                  <c:v>-84353.2</c:v>
                </c:pt>
                <c:pt idx="74">
                  <c:v>-80759.24</c:v>
                </c:pt>
                <c:pt idx="75">
                  <c:v>-77217.8</c:v>
                </c:pt>
                <c:pt idx="76">
                  <c:v>-73727.65</c:v>
                </c:pt>
                <c:pt idx="77">
                  <c:v>-70287.31</c:v>
                </c:pt>
                <c:pt idx="78">
                  <c:v>-66895.64</c:v>
                </c:pt>
                <c:pt idx="79">
                  <c:v>-63550.98</c:v>
                </c:pt>
                <c:pt idx="80">
                  <c:v>-60251.97</c:v>
                </c:pt>
                <c:pt idx="81">
                  <c:v>-56996.65</c:v>
                </c:pt>
                <c:pt idx="82">
                  <c:v>-53783.45</c:v>
                </c:pt>
                <c:pt idx="83">
                  <c:v>-50609.64</c:v>
                </c:pt>
                <c:pt idx="84">
                  <c:v>-47473.03</c:v>
                </c:pt>
                <c:pt idx="85">
                  <c:v>-44369.82</c:v>
                </c:pt>
                <c:pt idx="86">
                  <c:v>-41297.1</c:v>
                </c:pt>
                <c:pt idx="87">
                  <c:v>-38250.33</c:v>
                </c:pt>
                <c:pt idx="88">
                  <c:v>-35226.08</c:v>
                </c:pt>
                <c:pt idx="89">
                  <c:v>-32220.55</c:v>
                </c:pt>
                <c:pt idx="90">
                  <c:v>-29230.99</c:v>
                </c:pt>
                <c:pt idx="91">
                  <c:v>-26255.39</c:v>
                </c:pt>
                <c:pt idx="92">
                  <c:v>-23293.13</c:v>
                </c:pt>
                <c:pt idx="93">
                  <c:v>-20344.78</c:v>
                </c:pt>
                <c:pt idx="94">
                  <c:v>-17411.04</c:v>
                </c:pt>
                <c:pt idx="95">
                  <c:v>-14494.82</c:v>
                </c:pt>
                <c:pt idx="96">
                  <c:v>-11597.16</c:v>
                </c:pt>
                <c:pt idx="97">
                  <c:v>-8712.42</c:v>
                </c:pt>
                <c:pt idx="98">
                  <c:v>-5827.504</c:v>
                </c:pt>
                <c:pt idx="99">
                  <c:v>-2972.423</c:v>
                </c:pt>
                <c:pt idx="100">
                  <c:v>0.0</c:v>
                </c:pt>
              </c:numCache>
            </c:numRef>
          </c:yVal>
          <c:smooth val="1"/>
        </c:ser>
        <c:ser>
          <c:idx val="3"/>
          <c:order val="3"/>
          <c:tx>
            <c:v>Hollow shed 1</c:v>
          </c:tx>
          <c:xVal>
            <c:numRef>
              <c:f>Sheet1!$W$3:$W$103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Sheet1!$AA$3:$AA$103</c:f>
              <c:numCache>
                <c:formatCode>0.00E+00</c:formatCode>
                <c:ptCount val="101"/>
                <c:pt idx="0">
                  <c:v>-333964.9</c:v>
                </c:pt>
                <c:pt idx="1">
                  <c:v>-333950.6</c:v>
                </c:pt>
                <c:pt idx="2">
                  <c:v>-333889.8</c:v>
                </c:pt>
                <c:pt idx="3">
                  <c:v>-333656.7</c:v>
                </c:pt>
                <c:pt idx="4">
                  <c:v>-333158.9</c:v>
                </c:pt>
                <c:pt idx="5">
                  <c:v>-332436.8</c:v>
                </c:pt>
                <c:pt idx="6">
                  <c:v>-331576.8</c:v>
                </c:pt>
                <c:pt idx="7">
                  <c:v>-330632.6</c:v>
                </c:pt>
                <c:pt idx="8">
                  <c:v>-329629.0</c:v>
                </c:pt>
                <c:pt idx="9">
                  <c:v>-328575.6</c:v>
                </c:pt>
                <c:pt idx="10">
                  <c:v>-327472.7</c:v>
                </c:pt>
                <c:pt idx="11">
                  <c:v>-326317.7</c:v>
                </c:pt>
                <c:pt idx="12">
                  <c:v>-325105.5</c:v>
                </c:pt>
                <c:pt idx="13">
                  <c:v>-323830.7</c:v>
                </c:pt>
                <c:pt idx="14">
                  <c:v>-322487.7</c:v>
                </c:pt>
                <c:pt idx="15">
                  <c:v>-321070.5</c:v>
                </c:pt>
                <c:pt idx="16">
                  <c:v>-319571.1</c:v>
                </c:pt>
                <c:pt idx="17">
                  <c:v>-317981.6</c:v>
                </c:pt>
                <c:pt idx="18">
                  <c:v>-316290.4</c:v>
                </c:pt>
                <c:pt idx="19">
                  <c:v>-314486.4</c:v>
                </c:pt>
                <c:pt idx="20">
                  <c:v>-312553.8</c:v>
                </c:pt>
                <c:pt idx="21">
                  <c:v>-310477.8</c:v>
                </c:pt>
                <c:pt idx="22">
                  <c:v>-308239.9</c:v>
                </c:pt>
                <c:pt idx="23">
                  <c:v>-305822.3</c:v>
                </c:pt>
                <c:pt idx="24">
                  <c:v>-303205.9</c:v>
                </c:pt>
                <c:pt idx="25">
                  <c:v>-300374.9</c:v>
                </c:pt>
                <c:pt idx="26">
                  <c:v>-297314.6</c:v>
                </c:pt>
                <c:pt idx="27">
                  <c:v>-294015.1</c:v>
                </c:pt>
                <c:pt idx="28">
                  <c:v>-290472.7</c:v>
                </c:pt>
                <c:pt idx="29">
                  <c:v>-286686.8</c:v>
                </c:pt>
                <c:pt idx="30">
                  <c:v>-282665.5</c:v>
                </c:pt>
                <c:pt idx="31">
                  <c:v>-278422.4</c:v>
                </c:pt>
                <c:pt idx="32">
                  <c:v>-273972.4</c:v>
                </c:pt>
                <c:pt idx="33">
                  <c:v>-269339.1</c:v>
                </c:pt>
                <c:pt idx="34">
                  <c:v>-264541.9</c:v>
                </c:pt>
                <c:pt idx="35">
                  <c:v>-259608.0</c:v>
                </c:pt>
                <c:pt idx="36">
                  <c:v>-254557.8</c:v>
                </c:pt>
                <c:pt idx="37">
                  <c:v>-249416.9</c:v>
                </c:pt>
                <c:pt idx="38">
                  <c:v>-244203.8</c:v>
                </c:pt>
                <c:pt idx="39">
                  <c:v>-238941.0</c:v>
                </c:pt>
                <c:pt idx="40">
                  <c:v>-233644.1</c:v>
                </c:pt>
                <c:pt idx="41">
                  <c:v>-228330.1</c:v>
                </c:pt>
                <c:pt idx="42">
                  <c:v>-223012.7</c:v>
                </c:pt>
                <c:pt idx="43">
                  <c:v>-217703.4</c:v>
                </c:pt>
                <c:pt idx="44">
                  <c:v>-212414.3</c:v>
                </c:pt>
                <c:pt idx="45">
                  <c:v>-207151.6</c:v>
                </c:pt>
                <c:pt idx="46">
                  <c:v>-201926.6</c:v>
                </c:pt>
                <c:pt idx="47">
                  <c:v>-196741.9</c:v>
                </c:pt>
                <c:pt idx="48">
                  <c:v>-191606.8</c:v>
                </c:pt>
                <c:pt idx="49">
                  <c:v>-186522.0</c:v>
                </c:pt>
                <c:pt idx="50">
                  <c:v>-181493.3</c:v>
                </c:pt>
                <c:pt idx="51">
                  <c:v>-176524.6</c:v>
                </c:pt>
                <c:pt idx="52">
                  <c:v>-171615.6</c:v>
                </c:pt>
                <c:pt idx="53">
                  <c:v>-166770.6</c:v>
                </c:pt>
                <c:pt idx="54">
                  <c:v>-161989.3</c:v>
                </c:pt>
                <c:pt idx="55">
                  <c:v>-157273.6</c:v>
                </c:pt>
                <c:pt idx="56">
                  <c:v>-152623.9</c:v>
                </c:pt>
                <c:pt idx="57">
                  <c:v>-148040.1</c:v>
                </c:pt>
                <c:pt idx="58">
                  <c:v>-143523.5</c:v>
                </c:pt>
                <c:pt idx="59">
                  <c:v>-139072.1</c:v>
                </c:pt>
                <c:pt idx="60">
                  <c:v>-134687.8</c:v>
                </c:pt>
                <c:pt idx="61">
                  <c:v>-130367.9</c:v>
                </c:pt>
                <c:pt idx="62">
                  <c:v>-126114.2</c:v>
                </c:pt>
                <c:pt idx="63">
                  <c:v>-121923.5</c:v>
                </c:pt>
                <c:pt idx="64">
                  <c:v>-117797.4</c:v>
                </c:pt>
                <c:pt idx="65">
                  <c:v>-113732.7</c:v>
                </c:pt>
                <c:pt idx="66">
                  <c:v>-109730.0</c:v>
                </c:pt>
                <c:pt idx="67">
                  <c:v>-105787.9</c:v>
                </c:pt>
                <c:pt idx="68">
                  <c:v>-101906.0</c:v>
                </c:pt>
                <c:pt idx="69">
                  <c:v>-98082.69</c:v>
                </c:pt>
                <c:pt idx="70">
                  <c:v>-94316.43999999999</c:v>
                </c:pt>
                <c:pt idx="71">
                  <c:v>-90606.45</c:v>
                </c:pt>
                <c:pt idx="72">
                  <c:v>-86951.49</c:v>
                </c:pt>
                <c:pt idx="73">
                  <c:v>-83350.42</c:v>
                </c:pt>
                <c:pt idx="74">
                  <c:v>-79802.0</c:v>
                </c:pt>
                <c:pt idx="75">
                  <c:v>-76305.08</c:v>
                </c:pt>
                <c:pt idx="76">
                  <c:v>-72858.49</c:v>
                </c:pt>
                <c:pt idx="77">
                  <c:v>-69460.69</c:v>
                </c:pt>
                <c:pt idx="78">
                  <c:v>-66110.73</c:v>
                </c:pt>
                <c:pt idx="79">
                  <c:v>-62806.92</c:v>
                </c:pt>
                <c:pt idx="80">
                  <c:v>-59547.96</c:v>
                </c:pt>
                <c:pt idx="81">
                  <c:v>-56331.87</c:v>
                </c:pt>
                <c:pt idx="82">
                  <c:v>-53157.31</c:v>
                </c:pt>
                <c:pt idx="83">
                  <c:v>-50021.41</c:v>
                </c:pt>
                <c:pt idx="84">
                  <c:v>-46922.05</c:v>
                </c:pt>
                <c:pt idx="85">
                  <c:v>-43855.61</c:v>
                </c:pt>
                <c:pt idx="86">
                  <c:v>-40819.13</c:v>
                </c:pt>
                <c:pt idx="87">
                  <c:v>-37808.09</c:v>
                </c:pt>
                <c:pt idx="88">
                  <c:v>-34819.29</c:v>
                </c:pt>
                <c:pt idx="89">
                  <c:v>-31848.83</c:v>
                </c:pt>
                <c:pt idx="90">
                  <c:v>-28894.05</c:v>
                </c:pt>
                <c:pt idx="91">
                  <c:v>-25952.98</c:v>
                </c:pt>
                <c:pt idx="92">
                  <c:v>-23025.02</c:v>
                </c:pt>
                <c:pt idx="93">
                  <c:v>-20110.63</c:v>
                </c:pt>
                <c:pt idx="94">
                  <c:v>-17210.86</c:v>
                </c:pt>
                <c:pt idx="95">
                  <c:v>-14328.17</c:v>
                </c:pt>
                <c:pt idx="96">
                  <c:v>-11463.93</c:v>
                </c:pt>
                <c:pt idx="97">
                  <c:v>-8612.361999999996</c:v>
                </c:pt>
                <c:pt idx="98">
                  <c:v>-5760.594</c:v>
                </c:pt>
                <c:pt idx="99">
                  <c:v>-2938.304</c:v>
                </c:pt>
                <c:pt idx="100">
                  <c:v>0.0</c:v>
                </c:pt>
              </c:numCache>
            </c:numRef>
          </c:yVal>
          <c:smooth val="1"/>
        </c:ser>
        <c:ser>
          <c:idx val="4"/>
          <c:order val="4"/>
          <c:tx>
            <c:v>Hollow shed 2</c:v>
          </c:tx>
          <c:xVal>
            <c:numRef>
              <c:f>Sheet1!$AD$3:$AD$103</c:f>
              <c:numCache>
                <c:formatCode>General</c:formatCode>
                <c:ptCount val="101"/>
                <c:pt idx="0">
                  <c:v>6.7</c:v>
                </c:pt>
                <c:pt idx="1">
                  <c:v>6.897999999999999</c:v>
                </c:pt>
                <c:pt idx="2">
                  <c:v>7.096</c:v>
                </c:pt>
                <c:pt idx="3">
                  <c:v>7.294</c:v>
                </c:pt>
                <c:pt idx="4">
                  <c:v>7.492</c:v>
                </c:pt>
                <c:pt idx="5">
                  <c:v>7.689999999999999</c:v>
                </c:pt>
                <c:pt idx="6">
                  <c:v>7.887999999999999</c:v>
                </c:pt>
                <c:pt idx="7">
                  <c:v>8.086</c:v>
                </c:pt>
                <c:pt idx="8">
                  <c:v>8.283999999999998</c:v>
                </c:pt>
                <c:pt idx="9">
                  <c:v>8.482</c:v>
                </c:pt>
                <c:pt idx="10">
                  <c:v>8.68</c:v>
                </c:pt>
                <c:pt idx="11">
                  <c:v>8.878</c:v>
                </c:pt>
                <c:pt idx="12">
                  <c:v>9.076</c:v>
                </c:pt>
                <c:pt idx="13">
                  <c:v>9.274000000000001</c:v>
                </c:pt>
                <c:pt idx="14">
                  <c:v>9.472</c:v>
                </c:pt>
                <c:pt idx="15">
                  <c:v>9.67</c:v>
                </c:pt>
                <c:pt idx="16">
                  <c:v>9.868</c:v>
                </c:pt>
                <c:pt idx="17">
                  <c:v>10.066</c:v>
                </c:pt>
                <c:pt idx="18">
                  <c:v>10.264</c:v>
                </c:pt>
                <c:pt idx="19">
                  <c:v>10.462</c:v>
                </c:pt>
                <c:pt idx="20">
                  <c:v>10.66</c:v>
                </c:pt>
                <c:pt idx="21">
                  <c:v>10.858</c:v>
                </c:pt>
                <c:pt idx="22">
                  <c:v>11.056</c:v>
                </c:pt>
                <c:pt idx="23">
                  <c:v>11.254</c:v>
                </c:pt>
                <c:pt idx="24">
                  <c:v>11.452</c:v>
                </c:pt>
                <c:pt idx="25">
                  <c:v>11.65</c:v>
                </c:pt>
                <c:pt idx="26">
                  <c:v>11.848</c:v>
                </c:pt>
                <c:pt idx="27">
                  <c:v>12.046</c:v>
                </c:pt>
                <c:pt idx="28">
                  <c:v>12.244</c:v>
                </c:pt>
                <c:pt idx="29">
                  <c:v>12.442</c:v>
                </c:pt>
                <c:pt idx="30">
                  <c:v>12.64</c:v>
                </c:pt>
                <c:pt idx="31">
                  <c:v>12.838</c:v>
                </c:pt>
                <c:pt idx="32">
                  <c:v>13.036</c:v>
                </c:pt>
                <c:pt idx="33">
                  <c:v>13.234</c:v>
                </c:pt>
                <c:pt idx="34">
                  <c:v>13.432</c:v>
                </c:pt>
                <c:pt idx="35">
                  <c:v>13.63</c:v>
                </c:pt>
                <c:pt idx="36">
                  <c:v>13.828</c:v>
                </c:pt>
                <c:pt idx="37">
                  <c:v>14.026</c:v>
                </c:pt>
                <c:pt idx="38">
                  <c:v>14.224</c:v>
                </c:pt>
                <c:pt idx="39">
                  <c:v>14.422</c:v>
                </c:pt>
                <c:pt idx="40">
                  <c:v>14.62</c:v>
                </c:pt>
                <c:pt idx="41">
                  <c:v>14.818</c:v>
                </c:pt>
                <c:pt idx="42">
                  <c:v>15.016</c:v>
                </c:pt>
                <c:pt idx="43">
                  <c:v>15.214</c:v>
                </c:pt>
                <c:pt idx="44">
                  <c:v>15.412</c:v>
                </c:pt>
                <c:pt idx="45">
                  <c:v>15.61</c:v>
                </c:pt>
                <c:pt idx="46">
                  <c:v>15.808</c:v>
                </c:pt>
                <c:pt idx="47">
                  <c:v>16.006</c:v>
                </c:pt>
                <c:pt idx="48">
                  <c:v>16.204</c:v>
                </c:pt>
                <c:pt idx="49">
                  <c:v>16.402</c:v>
                </c:pt>
                <c:pt idx="50">
                  <c:v>16.6</c:v>
                </c:pt>
                <c:pt idx="51">
                  <c:v>16.79799999999999</c:v>
                </c:pt>
                <c:pt idx="52">
                  <c:v>16.996</c:v>
                </c:pt>
                <c:pt idx="53">
                  <c:v>17.194</c:v>
                </c:pt>
                <c:pt idx="54">
                  <c:v>17.392</c:v>
                </c:pt>
                <c:pt idx="55">
                  <c:v>17.59</c:v>
                </c:pt>
                <c:pt idx="56">
                  <c:v>17.788</c:v>
                </c:pt>
                <c:pt idx="57">
                  <c:v>17.986</c:v>
                </c:pt>
                <c:pt idx="58">
                  <c:v>18.184</c:v>
                </c:pt>
                <c:pt idx="59">
                  <c:v>18.382</c:v>
                </c:pt>
                <c:pt idx="60">
                  <c:v>18.57999999999999</c:v>
                </c:pt>
                <c:pt idx="61">
                  <c:v>18.778</c:v>
                </c:pt>
                <c:pt idx="62">
                  <c:v>18.976</c:v>
                </c:pt>
                <c:pt idx="63">
                  <c:v>19.174</c:v>
                </c:pt>
                <c:pt idx="64">
                  <c:v>19.372</c:v>
                </c:pt>
                <c:pt idx="65">
                  <c:v>19.57</c:v>
                </c:pt>
                <c:pt idx="66">
                  <c:v>19.768</c:v>
                </c:pt>
                <c:pt idx="67">
                  <c:v>19.966</c:v>
                </c:pt>
                <c:pt idx="68">
                  <c:v>20.164</c:v>
                </c:pt>
                <c:pt idx="69">
                  <c:v>20.36199999999999</c:v>
                </c:pt>
                <c:pt idx="70">
                  <c:v>20.56</c:v>
                </c:pt>
                <c:pt idx="71">
                  <c:v>20.758</c:v>
                </c:pt>
                <c:pt idx="72">
                  <c:v>20.956</c:v>
                </c:pt>
                <c:pt idx="73">
                  <c:v>21.154</c:v>
                </c:pt>
                <c:pt idx="74">
                  <c:v>21.352</c:v>
                </c:pt>
                <c:pt idx="75">
                  <c:v>21.55</c:v>
                </c:pt>
                <c:pt idx="76">
                  <c:v>21.748</c:v>
                </c:pt>
                <c:pt idx="77">
                  <c:v>21.946</c:v>
                </c:pt>
                <c:pt idx="78">
                  <c:v>22.14399999999999</c:v>
                </c:pt>
                <c:pt idx="79">
                  <c:v>22.342</c:v>
                </c:pt>
                <c:pt idx="80">
                  <c:v>22.54</c:v>
                </c:pt>
                <c:pt idx="81">
                  <c:v>22.738</c:v>
                </c:pt>
                <c:pt idx="82">
                  <c:v>22.936</c:v>
                </c:pt>
                <c:pt idx="83">
                  <c:v>23.134</c:v>
                </c:pt>
                <c:pt idx="84">
                  <c:v>23.332</c:v>
                </c:pt>
                <c:pt idx="85">
                  <c:v>23.53</c:v>
                </c:pt>
                <c:pt idx="86">
                  <c:v>23.728</c:v>
                </c:pt>
                <c:pt idx="87">
                  <c:v>23.92599999999999</c:v>
                </c:pt>
                <c:pt idx="88">
                  <c:v>24.124</c:v>
                </c:pt>
                <c:pt idx="89">
                  <c:v>24.322</c:v>
                </c:pt>
                <c:pt idx="90">
                  <c:v>24.52</c:v>
                </c:pt>
                <c:pt idx="91">
                  <c:v>24.718</c:v>
                </c:pt>
                <c:pt idx="92">
                  <c:v>24.916</c:v>
                </c:pt>
                <c:pt idx="93">
                  <c:v>25.114</c:v>
                </c:pt>
                <c:pt idx="94">
                  <c:v>25.312</c:v>
                </c:pt>
                <c:pt idx="95">
                  <c:v>25.51</c:v>
                </c:pt>
                <c:pt idx="96">
                  <c:v>25.70799999999999</c:v>
                </c:pt>
                <c:pt idx="97">
                  <c:v>25.906</c:v>
                </c:pt>
                <c:pt idx="98">
                  <c:v>26.104</c:v>
                </c:pt>
                <c:pt idx="99">
                  <c:v>26.302</c:v>
                </c:pt>
                <c:pt idx="100">
                  <c:v>26.5</c:v>
                </c:pt>
              </c:numCache>
            </c:numRef>
          </c:xVal>
          <c:yVal>
            <c:numRef>
              <c:f>Sheet1!$AH$3:$AH$103</c:f>
              <c:numCache>
                <c:formatCode>0.00E+00</c:formatCode>
                <c:ptCount val="101"/>
                <c:pt idx="0">
                  <c:v>-343182.0</c:v>
                </c:pt>
                <c:pt idx="1">
                  <c:v>-343175.2</c:v>
                </c:pt>
                <c:pt idx="2">
                  <c:v>-343147.1</c:v>
                </c:pt>
                <c:pt idx="3">
                  <c:v>-343034.5</c:v>
                </c:pt>
                <c:pt idx="4">
                  <c:v>-342782.7</c:v>
                </c:pt>
                <c:pt idx="5">
                  <c:v>-342390.3</c:v>
                </c:pt>
                <c:pt idx="6">
                  <c:v>-341877.9</c:v>
                </c:pt>
                <c:pt idx="7">
                  <c:v>-341256.4</c:v>
                </c:pt>
                <c:pt idx="8">
                  <c:v>-340527.4</c:v>
                </c:pt>
                <c:pt idx="9">
                  <c:v>-339687.3</c:v>
                </c:pt>
                <c:pt idx="10">
                  <c:v>-338728.6</c:v>
                </c:pt>
                <c:pt idx="11">
                  <c:v>-337643.5</c:v>
                </c:pt>
                <c:pt idx="12">
                  <c:v>-336423.8</c:v>
                </c:pt>
                <c:pt idx="13">
                  <c:v>-335063.2</c:v>
                </c:pt>
                <c:pt idx="14">
                  <c:v>-333556.8</c:v>
                </c:pt>
                <c:pt idx="15">
                  <c:v>-331901.8</c:v>
                </c:pt>
                <c:pt idx="16">
                  <c:v>-330096.1</c:v>
                </c:pt>
                <c:pt idx="17">
                  <c:v>-328140.7</c:v>
                </c:pt>
                <c:pt idx="18">
                  <c:v>-326034.8</c:v>
                </c:pt>
                <c:pt idx="19">
                  <c:v>-323780.1</c:v>
                </c:pt>
                <c:pt idx="20">
                  <c:v>-321373.3</c:v>
                </c:pt>
                <c:pt idx="21">
                  <c:v>-318812.8</c:v>
                </c:pt>
                <c:pt idx="22">
                  <c:v>-316090.5</c:v>
                </c:pt>
                <c:pt idx="23">
                  <c:v>-313199.0</c:v>
                </c:pt>
                <c:pt idx="24">
                  <c:v>-310126.1</c:v>
                </c:pt>
                <c:pt idx="25">
                  <c:v>-306861.9</c:v>
                </c:pt>
                <c:pt idx="26">
                  <c:v>-303395.3</c:v>
                </c:pt>
                <c:pt idx="27">
                  <c:v>-299718.6</c:v>
                </c:pt>
                <c:pt idx="28">
                  <c:v>-295828.1</c:v>
                </c:pt>
                <c:pt idx="29">
                  <c:v>-291723.3</c:v>
                </c:pt>
                <c:pt idx="30">
                  <c:v>-287410.7</c:v>
                </c:pt>
                <c:pt idx="31">
                  <c:v>-282902.0</c:v>
                </c:pt>
                <c:pt idx="32">
                  <c:v>-278209.6</c:v>
                </c:pt>
                <c:pt idx="33">
                  <c:v>-273355.2</c:v>
                </c:pt>
                <c:pt idx="34">
                  <c:v>-268355.5</c:v>
                </c:pt>
                <c:pt idx="35">
                  <c:v>-263235.9</c:v>
                </c:pt>
                <c:pt idx="36">
                  <c:v>-258014.5</c:v>
                </c:pt>
                <c:pt idx="37">
                  <c:v>-252715.4</c:v>
                </c:pt>
                <c:pt idx="38">
                  <c:v>-247355.5</c:v>
                </c:pt>
                <c:pt idx="39">
                  <c:v>-241955.7</c:v>
                </c:pt>
                <c:pt idx="40">
                  <c:v>-236531.0</c:v>
                </c:pt>
                <c:pt idx="41">
                  <c:v>-231097.0</c:v>
                </c:pt>
                <c:pt idx="42">
                  <c:v>-225666.7</c:v>
                </c:pt>
                <c:pt idx="43">
                  <c:v>-220250.9</c:v>
                </c:pt>
                <c:pt idx="44">
                  <c:v>-214860.9</c:v>
                </c:pt>
                <c:pt idx="45">
                  <c:v>-209502.7</c:v>
                </c:pt>
                <c:pt idx="46">
                  <c:v>-204186.9</c:v>
                </c:pt>
                <c:pt idx="47">
                  <c:v>-198915.7</c:v>
                </c:pt>
                <c:pt idx="48">
                  <c:v>-193698.1</c:v>
                </c:pt>
                <c:pt idx="49">
                  <c:v>-188534.5</c:v>
                </c:pt>
                <c:pt idx="50">
                  <c:v>-183430.3</c:v>
                </c:pt>
                <c:pt idx="51">
                  <c:v>-178389.4</c:v>
                </c:pt>
                <c:pt idx="52">
                  <c:v>-173411.0</c:v>
                </c:pt>
                <c:pt idx="53">
                  <c:v>-168499.3</c:v>
                </c:pt>
                <c:pt idx="54">
                  <c:v>-163653.9</c:v>
                </c:pt>
                <c:pt idx="55">
                  <c:v>-158876.4</c:v>
                </c:pt>
                <c:pt idx="56">
                  <c:v>-154167.2</c:v>
                </c:pt>
                <c:pt idx="57">
                  <c:v>-149526.1</c:v>
                </c:pt>
                <c:pt idx="58">
                  <c:v>-144953.9</c:v>
                </c:pt>
                <c:pt idx="59">
                  <c:v>-140448.9</c:v>
                </c:pt>
                <c:pt idx="60">
                  <c:v>-136012.8</c:v>
                </c:pt>
                <c:pt idx="61">
                  <c:v>-131642.7</c:v>
                </c:pt>
                <c:pt idx="62">
                  <c:v>-127340.3</c:v>
                </c:pt>
                <c:pt idx="63">
                  <c:v>-123102.4</c:v>
                </c:pt>
                <c:pt idx="64">
                  <c:v>-118930.5</c:v>
                </c:pt>
                <c:pt idx="65">
                  <c:v>-114821.3</c:v>
                </c:pt>
                <c:pt idx="66">
                  <c:v>-110775.5</c:v>
                </c:pt>
                <c:pt idx="67">
                  <c:v>-106791.3</c:v>
                </c:pt>
                <c:pt idx="68">
                  <c:v>-102868.6</c:v>
                </c:pt>
                <c:pt idx="69">
                  <c:v>-99005.45</c:v>
                </c:pt>
                <c:pt idx="70">
                  <c:v>-95200.42</c:v>
                </c:pt>
                <c:pt idx="71">
                  <c:v>-91452.64</c:v>
                </c:pt>
                <c:pt idx="72">
                  <c:v>-87760.8</c:v>
                </c:pt>
                <c:pt idx="73">
                  <c:v>-84123.74</c:v>
                </c:pt>
                <c:pt idx="74">
                  <c:v>-80540.17</c:v>
                </c:pt>
                <c:pt idx="75">
                  <c:v>-77008.89</c:v>
                </c:pt>
                <c:pt idx="76">
                  <c:v>-73528.67</c:v>
                </c:pt>
                <c:pt idx="77">
                  <c:v>-70098.04</c:v>
                </c:pt>
                <c:pt idx="78">
                  <c:v>-66715.9</c:v>
                </c:pt>
                <c:pt idx="79">
                  <c:v>-63380.56</c:v>
                </c:pt>
                <c:pt idx="80">
                  <c:v>-60090.7</c:v>
                </c:pt>
                <c:pt idx="81">
                  <c:v>-56844.36</c:v>
                </c:pt>
                <c:pt idx="82">
                  <c:v>-53639.99</c:v>
                </c:pt>
                <c:pt idx="83">
                  <c:v>-50474.84</c:v>
                </c:pt>
                <c:pt idx="84">
                  <c:v>-47346.72</c:v>
                </c:pt>
                <c:pt idx="85">
                  <c:v>-44251.97</c:v>
                </c:pt>
                <c:pt idx="86">
                  <c:v>-41187.55</c:v>
                </c:pt>
                <c:pt idx="87">
                  <c:v>-38148.98</c:v>
                </c:pt>
                <c:pt idx="88">
                  <c:v>-35132.84</c:v>
                </c:pt>
                <c:pt idx="89">
                  <c:v>-32135.36</c:v>
                </c:pt>
                <c:pt idx="90">
                  <c:v>-29153.77</c:v>
                </c:pt>
                <c:pt idx="91">
                  <c:v>-26186.08000000001</c:v>
                </c:pt>
                <c:pt idx="92">
                  <c:v>-23231.69</c:v>
                </c:pt>
                <c:pt idx="93">
                  <c:v>-20291.04</c:v>
                </c:pt>
                <c:pt idx="94">
                  <c:v>-17365.18</c:v>
                </c:pt>
                <c:pt idx="95">
                  <c:v>-14456.67</c:v>
                </c:pt>
                <c:pt idx="96">
                  <c:v>-11566.65</c:v>
                </c:pt>
                <c:pt idx="97">
                  <c:v>-8689.506999999996</c:v>
                </c:pt>
                <c:pt idx="98">
                  <c:v>-5812.185</c:v>
                </c:pt>
                <c:pt idx="99">
                  <c:v>-2964.614</c:v>
                </c:pt>
                <c:pt idx="100">
                  <c:v>0.0</c:v>
                </c:pt>
              </c:numCache>
            </c:numRef>
          </c:yVal>
          <c:smooth val="1"/>
        </c:ser>
        <c:dLbls/>
        <c:axId val="595602200"/>
        <c:axId val="591831656"/>
      </c:scatterChart>
      <c:valAx>
        <c:axId val="595602200"/>
        <c:scaling>
          <c:orientation val="minMax"/>
        </c:scaling>
        <c:axPos val="b"/>
        <c:numFmt formatCode="General" sourceLinked="1"/>
        <c:tickLblPos val="nextTo"/>
        <c:crossAx val="591831656"/>
        <c:crosses val="autoZero"/>
        <c:crossBetween val="midCat"/>
      </c:valAx>
      <c:valAx>
        <c:axId val="591831656"/>
        <c:scaling>
          <c:orientation val="minMax"/>
        </c:scaling>
        <c:axPos val="l"/>
        <c:majorGridlines/>
        <c:numFmt formatCode="0.00E+00" sourceLinked="1"/>
        <c:tickLblPos val="nextTo"/>
        <c:crossAx val="595602200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698E-B37D-4DD5-A66D-25F57E6C4D2C}" type="datetimeFigureOut">
              <a:rPr lang="en-US" smtClean="0"/>
              <a:pPr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5DD9-3875-44DD-93FA-4149ACA8C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897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698E-B37D-4DD5-A66D-25F57E6C4D2C}" type="datetimeFigureOut">
              <a:rPr lang="en-US" smtClean="0"/>
              <a:pPr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5DD9-3875-44DD-93FA-4149ACA8C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124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698E-B37D-4DD5-A66D-25F57E6C4D2C}" type="datetimeFigureOut">
              <a:rPr lang="en-US" smtClean="0"/>
              <a:pPr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5DD9-3875-44DD-93FA-4149ACA8C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885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698E-B37D-4DD5-A66D-25F57E6C4D2C}" type="datetimeFigureOut">
              <a:rPr lang="en-US" smtClean="0"/>
              <a:pPr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5DD9-3875-44DD-93FA-4149ACA8C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24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698E-B37D-4DD5-A66D-25F57E6C4D2C}" type="datetimeFigureOut">
              <a:rPr lang="en-US" smtClean="0"/>
              <a:pPr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5DD9-3875-44DD-93FA-4149ACA8C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553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698E-B37D-4DD5-A66D-25F57E6C4D2C}" type="datetimeFigureOut">
              <a:rPr lang="en-US" smtClean="0"/>
              <a:pPr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5DD9-3875-44DD-93FA-4149ACA8C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6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698E-B37D-4DD5-A66D-25F57E6C4D2C}" type="datetimeFigureOut">
              <a:rPr lang="en-US" smtClean="0"/>
              <a:pPr/>
              <a:t>2/2/16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5DD9-3875-44DD-93FA-4149ACA8C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438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698E-B37D-4DD5-A66D-25F57E6C4D2C}" type="datetimeFigureOut">
              <a:rPr lang="en-US" smtClean="0"/>
              <a:pPr/>
              <a:t>2/2/16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5DD9-3875-44DD-93FA-4149ACA8C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523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698E-B37D-4DD5-A66D-25F57E6C4D2C}" type="datetimeFigureOut">
              <a:rPr lang="en-US" smtClean="0"/>
              <a:pPr/>
              <a:t>2/2/16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5DD9-3875-44DD-93FA-4149ACA8C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253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698E-B37D-4DD5-A66D-25F57E6C4D2C}" type="datetimeFigureOut">
              <a:rPr lang="en-US" smtClean="0"/>
              <a:pPr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5DD9-3875-44DD-93FA-4149ACA8C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623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698E-B37D-4DD5-A66D-25F57E6C4D2C}" type="datetimeFigureOut">
              <a:rPr lang="en-US" smtClean="0"/>
              <a:pPr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5DD9-3875-44DD-93FA-4149ACA8C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81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B698E-B37D-4DD5-A66D-25F57E6C4D2C}" type="datetimeFigureOut">
              <a:rPr lang="en-US" smtClean="0"/>
              <a:pPr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45DD9-3875-44DD-93FA-4149ACA8C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952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Comparison of Sheds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Yan</a:t>
            </a:r>
          </a:p>
          <a:p>
            <a:r>
              <a:rPr lang="en-US" dirty="0" smtClean="0"/>
              <a:t>2/2/16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2273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Shed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0779" y="1600200"/>
            <a:ext cx="678244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676400" y="5562600"/>
            <a:ext cx="48768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658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Evolution of Shed</a:t>
            </a:r>
            <a:endParaRPr lang="en-US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9101248" cy="379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57200" y="5410200"/>
            <a:ext cx="82296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6951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E Field (MV/m)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464" y="4419600"/>
            <a:ext cx="8473536" cy="186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152" y="1807945"/>
            <a:ext cx="8478349" cy="182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5205" y="3471971"/>
            <a:ext cx="59343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0.05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83182" y="3200400"/>
            <a:ext cx="157952" cy="27157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277492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5.4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6245" y="2959586"/>
            <a:ext cx="296366" cy="152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23622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3.3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3"/>
          </p:cNvCxnSpPr>
          <p:nvPr/>
        </p:nvCxnSpPr>
        <p:spPr>
          <a:xfrm>
            <a:off x="476412" y="2546866"/>
            <a:ext cx="380889" cy="34873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450" y="18727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7.8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02862" y="2111542"/>
            <a:ext cx="429059" cy="76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24200" y="3471971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3048000" y="3200400"/>
            <a:ext cx="152400" cy="27157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86400" y="345111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0.05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857423" y="347197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0.05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4" idx="0"/>
          </p:cNvCxnSpPr>
          <p:nvPr/>
        </p:nvCxnSpPr>
        <p:spPr>
          <a:xfrm flipH="1" flipV="1">
            <a:off x="7924800" y="3200400"/>
            <a:ext cx="229339" cy="27157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5442253" y="3221255"/>
            <a:ext cx="296716" cy="25071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233061" y="288276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9" idx="3"/>
          </p:cNvCxnSpPr>
          <p:nvPr/>
        </p:nvCxnSpPr>
        <p:spPr>
          <a:xfrm>
            <a:off x="2651765" y="3067432"/>
            <a:ext cx="396235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5" name="TextBox 6144"/>
          <p:cNvSpPr txBox="1"/>
          <p:nvPr/>
        </p:nvSpPr>
        <p:spPr>
          <a:xfrm>
            <a:off x="2204207" y="2441919"/>
            <a:ext cx="47641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2.8</a:t>
            </a:r>
            <a:endParaRPr lang="en-US" dirty="0"/>
          </a:p>
        </p:txBody>
      </p:sp>
      <p:cxnSp>
        <p:nvCxnSpPr>
          <p:cNvPr id="6149" name="Straight Arrow Connector 6148"/>
          <p:cNvCxnSpPr/>
          <p:nvPr/>
        </p:nvCxnSpPr>
        <p:spPr>
          <a:xfrm>
            <a:off x="2590800" y="2721233"/>
            <a:ext cx="609600" cy="17436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6151"/>
          <p:cNvSpPr txBox="1"/>
          <p:nvPr/>
        </p:nvSpPr>
        <p:spPr>
          <a:xfrm>
            <a:off x="2213810" y="2072587"/>
            <a:ext cx="47641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8.7</a:t>
            </a:r>
            <a:endParaRPr lang="en-US" dirty="0"/>
          </a:p>
        </p:txBody>
      </p:sp>
      <p:cxnSp>
        <p:nvCxnSpPr>
          <p:cNvPr id="6154" name="Straight Arrow Connector 6153"/>
          <p:cNvCxnSpPr>
            <a:stCxn id="6152" idx="3"/>
          </p:cNvCxnSpPr>
          <p:nvPr/>
        </p:nvCxnSpPr>
        <p:spPr>
          <a:xfrm flipV="1">
            <a:off x="2690222" y="2242066"/>
            <a:ext cx="510178" cy="1518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5" name="TextBox 6154"/>
          <p:cNvSpPr txBox="1"/>
          <p:nvPr/>
        </p:nvSpPr>
        <p:spPr>
          <a:xfrm>
            <a:off x="4432441" y="2895600"/>
            <a:ext cx="47641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6.6</a:t>
            </a:r>
            <a:endParaRPr lang="en-US" dirty="0"/>
          </a:p>
        </p:txBody>
      </p:sp>
      <p:cxnSp>
        <p:nvCxnSpPr>
          <p:cNvPr id="6157" name="Straight Arrow Connector 6156"/>
          <p:cNvCxnSpPr/>
          <p:nvPr/>
        </p:nvCxnSpPr>
        <p:spPr>
          <a:xfrm>
            <a:off x="4908853" y="3096928"/>
            <a:ext cx="533400" cy="3011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0" name="TextBox 6159"/>
          <p:cNvSpPr txBox="1"/>
          <p:nvPr/>
        </p:nvSpPr>
        <p:spPr>
          <a:xfrm>
            <a:off x="4613698" y="2444763"/>
            <a:ext cx="47641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4.4</a:t>
            </a:r>
            <a:endParaRPr lang="en-US" dirty="0"/>
          </a:p>
        </p:txBody>
      </p:sp>
      <p:cxnSp>
        <p:nvCxnSpPr>
          <p:cNvPr id="6162" name="Straight Arrow Connector 6161"/>
          <p:cNvCxnSpPr/>
          <p:nvPr/>
        </p:nvCxnSpPr>
        <p:spPr>
          <a:xfrm>
            <a:off x="5090110" y="2721233"/>
            <a:ext cx="500501" cy="17436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3" name="TextBox 6162"/>
          <p:cNvSpPr txBox="1"/>
          <p:nvPr/>
        </p:nvSpPr>
        <p:spPr>
          <a:xfrm>
            <a:off x="4606467" y="1964976"/>
            <a:ext cx="47641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8.2</a:t>
            </a:r>
            <a:endParaRPr lang="en-US" dirty="0"/>
          </a:p>
        </p:txBody>
      </p:sp>
      <p:cxnSp>
        <p:nvCxnSpPr>
          <p:cNvPr id="6165" name="Straight Arrow Connector 6164"/>
          <p:cNvCxnSpPr/>
          <p:nvPr/>
        </p:nvCxnSpPr>
        <p:spPr>
          <a:xfrm>
            <a:off x="5082879" y="2187742"/>
            <a:ext cx="65609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6" name="TextBox 6165"/>
          <p:cNvSpPr txBox="1"/>
          <p:nvPr/>
        </p:nvSpPr>
        <p:spPr>
          <a:xfrm>
            <a:off x="6934200" y="28956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5.2</a:t>
            </a:r>
            <a:endParaRPr lang="en-US" dirty="0"/>
          </a:p>
        </p:txBody>
      </p:sp>
      <p:cxnSp>
        <p:nvCxnSpPr>
          <p:cNvPr id="6168" name="Straight Arrow Connector 6167"/>
          <p:cNvCxnSpPr/>
          <p:nvPr/>
        </p:nvCxnSpPr>
        <p:spPr>
          <a:xfrm>
            <a:off x="7410612" y="3096928"/>
            <a:ext cx="514188" cy="3011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9" name="TextBox 6168"/>
          <p:cNvSpPr txBox="1"/>
          <p:nvPr/>
        </p:nvSpPr>
        <p:spPr>
          <a:xfrm>
            <a:off x="7086600" y="2519722"/>
            <a:ext cx="47641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3.7</a:t>
            </a:r>
            <a:endParaRPr lang="en-US" dirty="0"/>
          </a:p>
        </p:txBody>
      </p:sp>
      <p:cxnSp>
        <p:nvCxnSpPr>
          <p:cNvPr id="6171" name="Straight Arrow Connector 6170"/>
          <p:cNvCxnSpPr/>
          <p:nvPr/>
        </p:nvCxnSpPr>
        <p:spPr>
          <a:xfrm>
            <a:off x="7563012" y="2721863"/>
            <a:ext cx="476457" cy="17373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2" name="TextBox 6171"/>
          <p:cNvSpPr txBox="1"/>
          <p:nvPr/>
        </p:nvSpPr>
        <p:spPr>
          <a:xfrm>
            <a:off x="7144753" y="20574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8.0</a:t>
            </a:r>
            <a:endParaRPr lang="en-US" dirty="0"/>
          </a:p>
        </p:txBody>
      </p:sp>
      <p:cxnSp>
        <p:nvCxnSpPr>
          <p:cNvPr id="6174" name="Straight Arrow Connector 6173"/>
          <p:cNvCxnSpPr>
            <a:stCxn id="6172" idx="3"/>
          </p:cNvCxnSpPr>
          <p:nvPr/>
        </p:nvCxnSpPr>
        <p:spPr>
          <a:xfrm>
            <a:off x="7621165" y="2242066"/>
            <a:ext cx="532974" cy="759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5" name="TextBox 6174"/>
          <p:cNvSpPr txBox="1"/>
          <p:nvPr/>
        </p:nvSpPr>
        <p:spPr>
          <a:xfrm>
            <a:off x="7857423" y="60198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0.14</a:t>
            </a:r>
            <a:endParaRPr lang="en-US" dirty="0"/>
          </a:p>
        </p:txBody>
      </p:sp>
      <p:cxnSp>
        <p:nvCxnSpPr>
          <p:cNvPr id="6177" name="Straight Arrow Connector 6176"/>
          <p:cNvCxnSpPr/>
          <p:nvPr/>
        </p:nvCxnSpPr>
        <p:spPr>
          <a:xfrm flipV="1">
            <a:off x="8267700" y="5715000"/>
            <a:ext cx="76200" cy="304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8" name="TextBox 6177"/>
          <p:cNvSpPr txBox="1"/>
          <p:nvPr/>
        </p:nvSpPr>
        <p:spPr>
          <a:xfrm>
            <a:off x="5500763" y="5967663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</a:t>
            </a:r>
            <a:endParaRPr lang="en-US" dirty="0"/>
          </a:p>
        </p:txBody>
      </p:sp>
      <p:cxnSp>
        <p:nvCxnSpPr>
          <p:cNvPr id="6180" name="Straight Arrow Connector 6179"/>
          <p:cNvCxnSpPr/>
          <p:nvPr/>
        </p:nvCxnSpPr>
        <p:spPr>
          <a:xfrm flipV="1">
            <a:off x="5867400" y="5715000"/>
            <a:ext cx="109775" cy="25266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1" name="TextBox 6180"/>
          <p:cNvSpPr txBox="1"/>
          <p:nvPr/>
        </p:nvSpPr>
        <p:spPr>
          <a:xfrm>
            <a:off x="3124200" y="5956434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0.03</a:t>
            </a:r>
            <a:endParaRPr lang="en-US" dirty="0"/>
          </a:p>
        </p:txBody>
      </p:sp>
      <p:cxnSp>
        <p:nvCxnSpPr>
          <p:cNvPr id="6183" name="Straight Arrow Connector 6182"/>
          <p:cNvCxnSpPr>
            <a:stCxn id="6181" idx="0"/>
          </p:cNvCxnSpPr>
          <p:nvPr/>
        </p:nvCxnSpPr>
        <p:spPr>
          <a:xfrm flipV="1">
            <a:off x="3420916" y="5715000"/>
            <a:ext cx="179696" cy="24143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5" name="TextBox 6184"/>
          <p:cNvSpPr txBox="1"/>
          <p:nvPr/>
        </p:nvSpPr>
        <p:spPr>
          <a:xfrm>
            <a:off x="841134" y="5983085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cxnSp>
        <p:nvCxnSpPr>
          <p:cNvPr id="6187" name="Straight Arrow Connector 6186"/>
          <p:cNvCxnSpPr/>
          <p:nvPr/>
        </p:nvCxnSpPr>
        <p:spPr>
          <a:xfrm flipV="1">
            <a:off x="1228637" y="5638800"/>
            <a:ext cx="219163" cy="31763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8" name="TextBox 6187"/>
          <p:cNvSpPr txBox="1"/>
          <p:nvPr/>
        </p:nvSpPr>
        <p:spPr>
          <a:xfrm>
            <a:off x="2849882" y="6389132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9mm opening</a:t>
            </a:r>
            <a:endParaRPr lang="en-US" dirty="0"/>
          </a:p>
        </p:txBody>
      </p:sp>
      <p:sp>
        <p:nvSpPr>
          <p:cNvPr id="6189" name="TextBox 6188"/>
          <p:cNvSpPr txBox="1"/>
          <p:nvPr/>
        </p:nvSpPr>
        <p:spPr>
          <a:xfrm>
            <a:off x="5119823" y="6389132"/>
            <a:ext cx="1604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15mm opening</a:t>
            </a:r>
            <a:endParaRPr lang="en-US" dirty="0"/>
          </a:p>
        </p:txBody>
      </p:sp>
      <p:sp>
        <p:nvSpPr>
          <p:cNvPr id="6190" name="TextBox 6189"/>
          <p:cNvSpPr txBox="1"/>
          <p:nvPr/>
        </p:nvSpPr>
        <p:spPr>
          <a:xfrm>
            <a:off x="7476887" y="6358213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mm opening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934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Er</a:t>
            </a:r>
            <a:r>
              <a:rPr lang="en-US" sz="2800" dirty="0" smtClean="0"/>
              <a:t> (v/cm) along insulator (plug side) at 350KV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0190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Ez</a:t>
            </a:r>
            <a:r>
              <a:rPr lang="en-US" sz="2800" dirty="0" smtClean="0"/>
              <a:t> (v/cm) along insulator (plug side) at 350kV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8126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 (v/cm) along insulator (plug side) at 350kV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1885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 (v) along insulator (plug side) at 350 kV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4862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5828</TotalTime>
  <Words>113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Comparison of Sheds</vt:lpstr>
      <vt:lpstr>Evolution of Shed</vt:lpstr>
      <vt:lpstr>Evolution of Shed</vt:lpstr>
      <vt:lpstr>Comparison of E Field (MV/m)</vt:lpstr>
      <vt:lpstr>Er (v/cm) along insulator (plug side) at 350KV</vt:lpstr>
      <vt:lpstr>Ez (v/cm) along insulator (plug side) at 350kV</vt:lpstr>
      <vt:lpstr>E (v/cm) along insulator (plug side) at 350kV</vt:lpstr>
      <vt:lpstr>V (v) along insulator (plug side) at 350 kV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Sheds</dc:title>
  <dc:creator>Yan Wang</dc:creator>
  <cp:lastModifiedBy>Carlos Hernandez</cp:lastModifiedBy>
  <cp:revision>16</cp:revision>
  <dcterms:created xsi:type="dcterms:W3CDTF">2016-02-02T18:15:07Z</dcterms:created>
  <dcterms:modified xsi:type="dcterms:W3CDTF">2016-02-02T18:16:03Z</dcterms:modified>
</cp:coreProperties>
</file>