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09" r:id="rId2"/>
    <p:sldId id="308" r:id="rId3"/>
    <p:sldId id="310" r:id="rId4"/>
    <p:sldId id="319" r:id="rId5"/>
    <p:sldId id="320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3" d="100"/>
          <a:sy n="103" d="100"/>
        </p:scale>
        <p:origin x="904" y="1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2024/01/17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2024/01/17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Gun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R30-3 vs. R28-2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2024/01/17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6BD3-5D7B-2E42-90D5-7426027F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Gun HV: 200 kV</a:t>
            </a:r>
          </a:p>
          <a:p>
            <a:r>
              <a:rPr lang="en-US" dirty="0"/>
              <a:t>Laser Frequency: 499 MHz</a:t>
            </a:r>
          </a:p>
          <a:p>
            <a:r>
              <a:rPr lang="en-US" dirty="0"/>
              <a:t>Spot Size on cathode: 0.54 mm (sigma)</a:t>
            </a:r>
          </a:p>
          <a:p>
            <a:r>
              <a:rPr lang="en-US" dirty="0"/>
              <a:t>Pulse Length: 45 </a:t>
            </a:r>
            <a:r>
              <a:rPr lang="en-US" dirty="0" err="1"/>
              <a:t>ps</a:t>
            </a:r>
            <a:r>
              <a:rPr lang="en-US" dirty="0"/>
              <a:t> FWHM</a:t>
            </a:r>
          </a:p>
          <a:p>
            <a:r>
              <a:rPr lang="en-US" dirty="0"/>
              <a:t>10k macroparticles</a:t>
            </a:r>
          </a:p>
          <a:p>
            <a:endParaRPr lang="en-US" dirty="0"/>
          </a:p>
          <a:p>
            <a:r>
              <a:rPr lang="en-US" dirty="0"/>
              <a:t>Simulation results for z=0.19 m from cathode</a:t>
            </a:r>
          </a:p>
          <a:p>
            <a:pPr lvl="1"/>
            <a:r>
              <a:rPr lang="en-US" dirty="0"/>
              <a:t>field free region downstream of gun</a:t>
            </a:r>
          </a:p>
          <a:p>
            <a:pPr lvl="1"/>
            <a:r>
              <a:rPr lang="en-US" dirty="0"/>
              <a:t>Interface point for CED</a:t>
            </a:r>
          </a:p>
          <a:p>
            <a:r>
              <a:rPr lang="en-US" dirty="0"/>
              <a:t>Vary beam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Orbit: gun field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and </a:t>
            </a:r>
            <a:r>
              <a:rPr lang="en-US" dirty="0" err="1"/>
              <a:t>Bunchlength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Emittance and 𝞼</a:t>
            </a:r>
            <a:r>
              <a:rPr lang="en-US" baseline="-25000" dirty="0" err="1"/>
              <a:t>Ek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Courant-Snyder parameters (calculated from beam distribution)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89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PingFangSC-Regular</vt:lpstr>
      <vt:lpstr>.PingFangSC-Regular</vt:lpstr>
      <vt:lpstr>Arial</vt:lpstr>
      <vt:lpstr>Calibri</vt:lpstr>
      <vt:lpstr>Office Theme</vt:lpstr>
      <vt:lpstr>Gun Comparisons</vt:lpstr>
      <vt:lpstr>Simulation information</vt:lpstr>
      <vt:lpstr>Orbit: gun field only</vt:lpstr>
      <vt:lpstr>Beam Size and Bunchlength</vt:lpstr>
      <vt:lpstr>Normalized Emittance and 𝞼Ek</vt:lpstr>
      <vt:lpstr>Courant-Snyder parameters (calculated from beam distribution)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Comparisons</dc:title>
  <dc:creator>Microsoft Office User</dc:creator>
  <cp:lastModifiedBy>Microsoft Office User</cp:lastModifiedBy>
  <cp:revision>6</cp:revision>
  <dcterms:created xsi:type="dcterms:W3CDTF">2024-01-17T12:36:56Z</dcterms:created>
  <dcterms:modified xsi:type="dcterms:W3CDTF">2024-01-17T12:53:44Z</dcterms:modified>
</cp:coreProperties>
</file>