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26" r:id="rId2"/>
    <p:sldId id="328" r:id="rId3"/>
    <p:sldId id="329" r:id="rId4"/>
    <p:sldId id="327" r:id="rId5"/>
    <p:sldId id="33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3156" autoAdjust="0"/>
    <p:restoredTop sz="93947" autoAdjust="0"/>
  </p:normalViewPr>
  <p:slideViewPr>
    <p:cSldViewPr snapToGrid="0">
      <p:cViewPr varScale="1">
        <p:scale>
          <a:sx n="112" d="100"/>
          <a:sy n="112" d="100"/>
        </p:scale>
        <p:origin x="-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657452-DC5B-0443-9543-E93D05C4B2F3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4FA040-0AD3-5B44-969B-8E97094B2991}">
      <dgm:prSet phldrT="[Text]"/>
      <dgm:spPr>
        <a:solidFill>
          <a:srgbClr val="FF6600"/>
        </a:solidFill>
      </dgm:spPr>
      <dgm:t>
        <a:bodyPr/>
        <a:lstStyle/>
        <a:p>
          <a:r>
            <a:rPr lang="en-US" dirty="0" smtClean="0"/>
            <a:t>Viewers</a:t>
          </a:r>
          <a:endParaRPr lang="en-US" dirty="0"/>
        </a:p>
      </dgm:t>
    </dgm:pt>
    <dgm:pt modelId="{42A0DB5B-36DB-EE4C-BD95-2A3538474B9B}" type="parTrans" cxnId="{C98B1FF3-5F26-4C41-9F10-E124467036B7}">
      <dgm:prSet/>
      <dgm:spPr/>
      <dgm:t>
        <a:bodyPr/>
        <a:lstStyle/>
        <a:p>
          <a:endParaRPr lang="en-US"/>
        </a:p>
      </dgm:t>
    </dgm:pt>
    <dgm:pt modelId="{0C6C0B96-0DDE-8045-AB52-16B7E1CB2DE7}" type="sibTrans" cxnId="{C98B1FF3-5F26-4C41-9F10-E124467036B7}">
      <dgm:prSet/>
      <dgm:spPr/>
      <dgm:t>
        <a:bodyPr/>
        <a:lstStyle/>
        <a:p>
          <a:endParaRPr lang="en-US"/>
        </a:p>
      </dgm:t>
    </dgm:pt>
    <dgm:pt modelId="{9DE4C6F4-2E1D-BE4C-8FC1-06610ED3F4EF}">
      <dgm:prSet phldrT="[Text]"/>
      <dgm:spPr/>
      <dgm:t>
        <a:bodyPr/>
        <a:lstStyle/>
        <a:p>
          <a:r>
            <a:rPr lang="en-US" dirty="0" smtClean="0"/>
            <a:t>C. Norris finished instrumenting the beam viewers</a:t>
          </a:r>
          <a:endParaRPr lang="en-US" dirty="0"/>
        </a:p>
      </dgm:t>
    </dgm:pt>
    <dgm:pt modelId="{F41F98E7-EBB8-9D41-9892-06D892C17F3C}" type="parTrans" cxnId="{6FB276FC-D154-F640-8B33-C2D4A3F44E39}">
      <dgm:prSet/>
      <dgm:spPr/>
      <dgm:t>
        <a:bodyPr/>
        <a:lstStyle/>
        <a:p>
          <a:endParaRPr lang="en-US"/>
        </a:p>
      </dgm:t>
    </dgm:pt>
    <dgm:pt modelId="{CFAE70F1-3E65-2D4C-9A2D-3CD18209B497}" type="sibTrans" cxnId="{6FB276FC-D154-F640-8B33-C2D4A3F44E39}">
      <dgm:prSet/>
      <dgm:spPr/>
      <dgm:t>
        <a:bodyPr/>
        <a:lstStyle/>
        <a:p>
          <a:endParaRPr lang="en-US"/>
        </a:p>
      </dgm:t>
    </dgm:pt>
    <dgm:pt modelId="{9581820C-07C6-5047-8BDF-99699B7CC34C}">
      <dgm:prSet phldrT="[Text]"/>
      <dgm:spPr/>
      <dgm:t>
        <a:bodyPr/>
        <a:lstStyle/>
        <a:p>
          <a:r>
            <a:rPr lang="en-US" dirty="0" smtClean="0"/>
            <a:t>M. Johnson made the devices are available through the screen FEL -&gt; GTS -&gt; Viewers. </a:t>
          </a:r>
          <a:endParaRPr lang="en-US" dirty="0"/>
        </a:p>
      </dgm:t>
    </dgm:pt>
    <dgm:pt modelId="{EB5C1B4F-18B0-C94F-B7B9-3D97BD8655D0}" type="parTrans" cxnId="{7E22397B-9583-5B4E-9EFF-B0E74489F4FF}">
      <dgm:prSet/>
      <dgm:spPr/>
      <dgm:t>
        <a:bodyPr/>
        <a:lstStyle/>
        <a:p>
          <a:endParaRPr lang="en-US"/>
        </a:p>
      </dgm:t>
    </dgm:pt>
    <dgm:pt modelId="{1BD1C053-966F-244A-B1A5-FA956635966A}" type="sibTrans" cxnId="{7E22397B-9583-5B4E-9EFF-B0E74489F4FF}">
      <dgm:prSet/>
      <dgm:spPr/>
      <dgm:t>
        <a:bodyPr/>
        <a:lstStyle/>
        <a:p>
          <a:endParaRPr lang="en-US"/>
        </a:p>
      </dgm:t>
    </dgm:pt>
    <dgm:pt modelId="{2FCA0D4C-056A-294F-B4F4-B3843182259B}">
      <dgm:prSet phldrT="[Text]"/>
      <dgm:spPr>
        <a:solidFill>
          <a:srgbClr val="FF6600"/>
        </a:solidFill>
      </dgm:spPr>
      <dgm:t>
        <a:bodyPr/>
        <a:lstStyle/>
        <a:p>
          <a:r>
            <a:rPr lang="en-US" dirty="0" smtClean="0"/>
            <a:t>Video</a:t>
          </a:r>
          <a:endParaRPr lang="en-US" dirty="0"/>
        </a:p>
      </dgm:t>
    </dgm:pt>
    <dgm:pt modelId="{2BCD1999-4391-A042-9AAC-639F035242FB}" type="parTrans" cxnId="{8959CA76-B0F3-C949-8A32-AA53C9433E99}">
      <dgm:prSet/>
      <dgm:spPr/>
      <dgm:t>
        <a:bodyPr/>
        <a:lstStyle/>
        <a:p>
          <a:endParaRPr lang="en-US"/>
        </a:p>
      </dgm:t>
    </dgm:pt>
    <dgm:pt modelId="{44D8F0A6-5CD3-AD47-A94B-FA5B69C0A0F0}" type="sibTrans" cxnId="{8959CA76-B0F3-C949-8A32-AA53C9433E99}">
      <dgm:prSet/>
      <dgm:spPr/>
      <dgm:t>
        <a:bodyPr/>
        <a:lstStyle/>
        <a:p>
          <a:endParaRPr lang="en-US"/>
        </a:p>
      </dgm:t>
    </dgm:pt>
    <dgm:pt modelId="{2B8C95F0-0F94-984D-B261-5C983A744B10}">
      <dgm:prSet phldrT="[Text]"/>
      <dgm:spPr/>
      <dgm:t>
        <a:bodyPr/>
        <a:lstStyle/>
        <a:p>
          <a:r>
            <a:rPr lang="en-US" dirty="0" smtClean="0"/>
            <a:t>J. </a:t>
          </a:r>
          <a:r>
            <a:rPr lang="en-US" dirty="0" err="1" smtClean="0"/>
            <a:t>Gubeli</a:t>
          </a:r>
          <a:r>
            <a:rPr lang="en-US" dirty="0" smtClean="0"/>
            <a:t> and C. Gould are working on temporary analog cameras. Update?</a:t>
          </a:r>
          <a:endParaRPr lang="en-US" dirty="0"/>
        </a:p>
      </dgm:t>
    </dgm:pt>
    <dgm:pt modelId="{6FF2C5E6-B1EC-5C4F-A578-C945DB074BA3}" type="parTrans" cxnId="{16DC22D8-3E64-B54E-B595-757A6789B771}">
      <dgm:prSet/>
      <dgm:spPr/>
      <dgm:t>
        <a:bodyPr/>
        <a:lstStyle/>
        <a:p>
          <a:endParaRPr lang="en-US"/>
        </a:p>
      </dgm:t>
    </dgm:pt>
    <dgm:pt modelId="{149DDED2-7373-E54E-872A-A44A78853B32}" type="sibTrans" cxnId="{16DC22D8-3E64-B54E-B595-757A6789B771}">
      <dgm:prSet/>
      <dgm:spPr/>
      <dgm:t>
        <a:bodyPr/>
        <a:lstStyle/>
        <a:p>
          <a:endParaRPr lang="en-US"/>
        </a:p>
      </dgm:t>
    </dgm:pt>
    <dgm:pt modelId="{E4E0D778-B862-4745-B7E2-E6F36A0AA976}">
      <dgm:prSet phldrT="[Text]"/>
      <dgm:spPr/>
      <dgm:t>
        <a:bodyPr/>
        <a:lstStyle/>
        <a:p>
          <a:r>
            <a:rPr lang="en-US" dirty="0" smtClean="0"/>
            <a:t>Later to be replaced with K. Jordan and B. Freeman’s digital imaging system. Update?</a:t>
          </a:r>
          <a:endParaRPr lang="en-US" dirty="0"/>
        </a:p>
      </dgm:t>
    </dgm:pt>
    <dgm:pt modelId="{A3AA66E5-5237-DF4F-90FA-FE6C386AF7EA}" type="parTrans" cxnId="{0DCCC3C6-4639-364B-A7E4-F4EB30A71FD7}">
      <dgm:prSet/>
      <dgm:spPr/>
      <dgm:t>
        <a:bodyPr/>
        <a:lstStyle/>
        <a:p>
          <a:endParaRPr lang="en-US"/>
        </a:p>
      </dgm:t>
    </dgm:pt>
    <dgm:pt modelId="{E7884FAE-0F89-AE41-8531-C444CFADC832}" type="sibTrans" cxnId="{0DCCC3C6-4639-364B-A7E4-F4EB30A71FD7}">
      <dgm:prSet/>
      <dgm:spPr/>
      <dgm:t>
        <a:bodyPr/>
        <a:lstStyle/>
        <a:p>
          <a:endParaRPr lang="en-US"/>
        </a:p>
      </dgm:t>
    </dgm:pt>
    <dgm:pt modelId="{417D5477-05AD-D043-949C-92570711935F}">
      <dgm:prSet phldrT="[Text]"/>
      <dgm:spPr>
        <a:solidFill>
          <a:srgbClr val="FF6600"/>
        </a:solidFill>
      </dgm:spPr>
      <dgm:t>
        <a:bodyPr/>
        <a:lstStyle/>
        <a:p>
          <a:r>
            <a:rPr lang="en-US" dirty="0" smtClean="0"/>
            <a:t>DC power</a:t>
          </a:r>
          <a:endParaRPr lang="en-US" dirty="0"/>
        </a:p>
      </dgm:t>
    </dgm:pt>
    <dgm:pt modelId="{FDF5D4F8-401E-D647-8D2D-D0EE11F22465}" type="parTrans" cxnId="{ECF1F269-1344-D04D-87B8-D5787CD629EA}">
      <dgm:prSet/>
      <dgm:spPr/>
      <dgm:t>
        <a:bodyPr/>
        <a:lstStyle/>
        <a:p>
          <a:endParaRPr lang="en-US"/>
        </a:p>
      </dgm:t>
    </dgm:pt>
    <dgm:pt modelId="{D4DB982A-DAD7-DF45-844F-274321BB3481}" type="sibTrans" cxnId="{ECF1F269-1344-D04D-87B8-D5787CD629EA}">
      <dgm:prSet/>
      <dgm:spPr/>
      <dgm:t>
        <a:bodyPr/>
        <a:lstStyle/>
        <a:p>
          <a:endParaRPr lang="en-US"/>
        </a:p>
      </dgm:t>
    </dgm:pt>
    <dgm:pt modelId="{1B59E05B-6599-B644-A24E-5628C488CD03}">
      <dgm:prSet phldrT="[Text]"/>
      <dgm:spPr/>
      <dgm:t>
        <a:bodyPr/>
        <a:lstStyle/>
        <a:p>
          <a:r>
            <a:rPr lang="en-US" dirty="0" smtClean="0"/>
            <a:t>E. Diggs and J. </a:t>
          </a:r>
          <a:r>
            <a:rPr lang="en-US" dirty="0" err="1" smtClean="0"/>
            <a:t>Delk</a:t>
          </a:r>
          <a:r>
            <a:rPr lang="en-US" dirty="0" smtClean="0"/>
            <a:t> installed and wired magnets. Update? </a:t>
          </a:r>
          <a:endParaRPr lang="en-US" dirty="0"/>
        </a:p>
      </dgm:t>
    </dgm:pt>
    <dgm:pt modelId="{5A9CA228-0DEB-5142-AF8A-FF40A7AF016D}" type="parTrans" cxnId="{4BBD3790-800A-064D-A276-BFACE0AF4189}">
      <dgm:prSet/>
      <dgm:spPr/>
      <dgm:t>
        <a:bodyPr/>
        <a:lstStyle/>
        <a:p>
          <a:endParaRPr lang="en-US"/>
        </a:p>
      </dgm:t>
    </dgm:pt>
    <dgm:pt modelId="{642B8C1D-AD0D-5442-A6EE-2720B0FBA31F}" type="sibTrans" cxnId="{4BBD3790-800A-064D-A276-BFACE0AF4189}">
      <dgm:prSet/>
      <dgm:spPr/>
      <dgm:t>
        <a:bodyPr/>
        <a:lstStyle/>
        <a:p>
          <a:endParaRPr lang="en-US"/>
        </a:p>
      </dgm:t>
    </dgm:pt>
    <dgm:pt modelId="{332138A6-DC15-9F47-A939-5CD6E64A3300}">
      <dgm:prSet phldrT="[Text]"/>
      <dgm:spPr/>
      <dgm:t>
        <a:bodyPr/>
        <a:lstStyle/>
        <a:p>
          <a:r>
            <a:rPr lang="en-US" dirty="0" smtClean="0"/>
            <a:t>Limiting current resistors needs to be installed. Hall probe checks are needed.</a:t>
          </a:r>
          <a:endParaRPr lang="en-US" dirty="0"/>
        </a:p>
      </dgm:t>
    </dgm:pt>
    <dgm:pt modelId="{7A50336D-7096-E840-AB3E-9746D5ED9D9D}" type="parTrans" cxnId="{DE53ED09-63B9-7B40-9E34-3C2E6AF8664E}">
      <dgm:prSet/>
      <dgm:spPr/>
      <dgm:t>
        <a:bodyPr/>
        <a:lstStyle/>
        <a:p>
          <a:endParaRPr lang="en-US"/>
        </a:p>
      </dgm:t>
    </dgm:pt>
    <dgm:pt modelId="{4A0283C7-46F8-9C4C-9804-0C15ADEE1419}" type="sibTrans" cxnId="{DE53ED09-63B9-7B40-9E34-3C2E6AF8664E}">
      <dgm:prSet/>
      <dgm:spPr/>
      <dgm:t>
        <a:bodyPr/>
        <a:lstStyle/>
        <a:p>
          <a:endParaRPr lang="en-US"/>
        </a:p>
      </dgm:t>
    </dgm:pt>
    <dgm:pt modelId="{38F1CCBD-3F39-6B42-AC30-B2A368579175}" type="pres">
      <dgm:prSet presAssocID="{3A657452-DC5B-0443-9543-E93D05C4B2F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7B7BC4-4C04-164E-9317-D4E67098CAD0}" type="pres">
      <dgm:prSet presAssocID="{174FA040-0AD3-5B44-969B-8E97094B2991}" presName="linNode" presStyleCnt="0"/>
      <dgm:spPr/>
    </dgm:pt>
    <dgm:pt modelId="{6EC0CF05-D2A8-EB40-9D05-D077844DF99F}" type="pres">
      <dgm:prSet presAssocID="{174FA040-0AD3-5B44-969B-8E97094B299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0415AD-0328-6E4B-9689-35D751F83A66}" type="pres">
      <dgm:prSet presAssocID="{174FA040-0AD3-5B44-969B-8E97094B299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C792F5-9DF1-BD45-A183-1CCBFB33DFF4}" type="pres">
      <dgm:prSet presAssocID="{0C6C0B96-0DDE-8045-AB52-16B7E1CB2DE7}" presName="sp" presStyleCnt="0"/>
      <dgm:spPr/>
    </dgm:pt>
    <dgm:pt modelId="{8DE77D2E-5DDC-A043-9B4B-CD77EEDB6280}" type="pres">
      <dgm:prSet presAssocID="{2FCA0D4C-056A-294F-B4F4-B3843182259B}" presName="linNode" presStyleCnt="0"/>
      <dgm:spPr/>
    </dgm:pt>
    <dgm:pt modelId="{26F58515-D075-7342-B163-4FF1DE19F187}" type="pres">
      <dgm:prSet presAssocID="{2FCA0D4C-056A-294F-B4F4-B3843182259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BFE995-827C-CC4D-AD0D-CAD18DE0622F}" type="pres">
      <dgm:prSet presAssocID="{2FCA0D4C-056A-294F-B4F4-B3843182259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89505B-AA6E-0040-9E5E-351F11FCF52C}" type="pres">
      <dgm:prSet presAssocID="{44D8F0A6-5CD3-AD47-A94B-FA5B69C0A0F0}" presName="sp" presStyleCnt="0"/>
      <dgm:spPr/>
    </dgm:pt>
    <dgm:pt modelId="{7BAEE53A-1574-F947-9176-3FC82DFA31FF}" type="pres">
      <dgm:prSet presAssocID="{417D5477-05AD-D043-949C-92570711935F}" presName="linNode" presStyleCnt="0"/>
      <dgm:spPr/>
    </dgm:pt>
    <dgm:pt modelId="{81F7316D-83EB-B74B-801D-135705039E71}" type="pres">
      <dgm:prSet presAssocID="{417D5477-05AD-D043-949C-92570711935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6FFEF1-0947-B94E-B913-FAC3E55DBA9E}" type="pres">
      <dgm:prSet presAssocID="{417D5477-05AD-D043-949C-92570711935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CCC3C6-4639-364B-A7E4-F4EB30A71FD7}" srcId="{2FCA0D4C-056A-294F-B4F4-B3843182259B}" destId="{E4E0D778-B862-4745-B7E2-E6F36A0AA976}" srcOrd="1" destOrd="0" parTransId="{A3AA66E5-5237-DF4F-90FA-FE6C386AF7EA}" sibTransId="{E7884FAE-0F89-AE41-8531-C444CFADC832}"/>
    <dgm:cxn modelId="{9C0037CB-8E5E-4249-8427-25B04DD4C8C7}" type="presOf" srcId="{9DE4C6F4-2E1D-BE4C-8FC1-06610ED3F4EF}" destId="{7C0415AD-0328-6E4B-9689-35D751F83A66}" srcOrd="0" destOrd="0" presId="urn:microsoft.com/office/officeart/2005/8/layout/vList5"/>
    <dgm:cxn modelId="{8959CA76-B0F3-C949-8A32-AA53C9433E99}" srcId="{3A657452-DC5B-0443-9543-E93D05C4B2F3}" destId="{2FCA0D4C-056A-294F-B4F4-B3843182259B}" srcOrd="1" destOrd="0" parTransId="{2BCD1999-4391-A042-9AAC-639F035242FB}" sibTransId="{44D8F0A6-5CD3-AD47-A94B-FA5B69C0A0F0}"/>
    <dgm:cxn modelId="{FA5D45B9-B26A-B949-A327-A79CD0FFF393}" type="presOf" srcId="{E4E0D778-B862-4745-B7E2-E6F36A0AA976}" destId="{2BBFE995-827C-CC4D-AD0D-CAD18DE0622F}" srcOrd="0" destOrd="1" presId="urn:microsoft.com/office/officeart/2005/8/layout/vList5"/>
    <dgm:cxn modelId="{6FB276FC-D154-F640-8B33-C2D4A3F44E39}" srcId="{174FA040-0AD3-5B44-969B-8E97094B2991}" destId="{9DE4C6F4-2E1D-BE4C-8FC1-06610ED3F4EF}" srcOrd="0" destOrd="0" parTransId="{F41F98E7-EBB8-9D41-9892-06D892C17F3C}" sibTransId="{CFAE70F1-3E65-2D4C-9A2D-3CD18209B497}"/>
    <dgm:cxn modelId="{FBDDB857-EC07-1948-826F-FD11BE2CFE64}" type="presOf" srcId="{2B8C95F0-0F94-984D-B261-5C983A744B10}" destId="{2BBFE995-827C-CC4D-AD0D-CAD18DE0622F}" srcOrd="0" destOrd="0" presId="urn:microsoft.com/office/officeart/2005/8/layout/vList5"/>
    <dgm:cxn modelId="{4BBD3790-800A-064D-A276-BFACE0AF4189}" srcId="{417D5477-05AD-D043-949C-92570711935F}" destId="{1B59E05B-6599-B644-A24E-5628C488CD03}" srcOrd="0" destOrd="0" parTransId="{5A9CA228-0DEB-5142-AF8A-FF40A7AF016D}" sibTransId="{642B8C1D-AD0D-5442-A6EE-2720B0FBA31F}"/>
    <dgm:cxn modelId="{D9EA649E-B2E7-2E43-9D7F-F1A582CA86D0}" type="presOf" srcId="{3A657452-DC5B-0443-9543-E93D05C4B2F3}" destId="{38F1CCBD-3F39-6B42-AC30-B2A368579175}" srcOrd="0" destOrd="0" presId="urn:microsoft.com/office/officeart/2005/8/layout/vList5"/>
    <dgm:cxn modelId="{5BBED193-BD02-9341-A1C1-6357F9A78F11}" type="presOf" srcId="{1B59E05B-6599-B644-A24E-5628C488CD03}" destId="{E76FFEF1-0947-B94E-B913-FAC3E55DBA9E}" srcOrd="0" destOrd="0" presId="urn:microsoft.com/office/officeart/2005/8/layout/vList5"/>
    <dgm:cxn modelId="{097F66DC-7788-CD4C-91D6-2A0006215440}" type="presOf" srcId="{174FA040-0AD3-5B44-969B-8E97094B2991}" destId="{6EC0CF05-D2A8-EB40-9D05-D077844DF99F}" srcOrd="0" destOrd="0" presId="urn:microsoft.com/office/officeart/2005/8/layout/vList5"/>
    <dgm:cxn modelId="{DE53ED09-63B9-7B40-9E34-3C2E6AF8664E}" srcId="{417D5477-05AD-D043-949C-92570711935F}" destId="{332138A6-DC15-9F47-A939-5CD6E64A3300}" srcOrd="1" destOrd="0" parTransId="{7A50336D-7096-E840-AB3E-9746D5ED9D9D}" sibTransId="{4A0283C7-46F8-9C4C-9804-0C15ADEE1419}"/>
    <dgm:cxn modelId="{ECF1F269-1344-D04D-87B8-D5787CD629EA}" srcId="{3A657452-DC5B-0443-9543-E93D05C4B2F3}" destId="{417D5477-05AD-D043-949C-92570711935F}" srcOrd="2" destOrd="0" parTransId="{FDF5D4F8-401E-D647-8D2D-D0EE11F22465}" sibTransId="{D4DB982A-DAD7-DF45-844F-274321BB3481}"/>
    <dgm:cxn modelId="{CE3775E7-F7D7-1E42-9E1E-D49359BA5F85}" type="presOf" srcId="{332138A6-DC15-9F47-A939-5CD6E64A3300}" destId="{E76FFEF1-0947-B94E-B913-FAC3E55DBA9E}" srcOrd="0" destOrd="1" presId="urn:microsoft.com/office/officeart/2005/8/layout/vList5"/>
    <dgm:cxn modelId="{B344DFAF-745B-8D48-B2FF-F9B5D59D04BD}" type="presOf" srcId="{2FCA0D4C-056A-294F-B4F4-B3843182259B}" destId="{26F58515-D075-7342-B163-4FF1DE19F187}" srcOrd="0" destOrd="0" presId="urn:microsoft.com/office/officeart/2005/8/layout/vList5"/>
    <dgm:cxn modelId="{C98B1FF3-5F26-4C41-9F10-E124467036B7}" srcId="{3A657452-DC5B-0443-9543-E93D05C4B2F3}" destId="{174FA040-0AD3-5B44-969B-8E97094B2991}" srcOrd="0" destOrd="0" parTransId="{42A0DB5B-36DB-EE4C-BD95-2A3538474B9B}" sibTransId="{0C6C0B96-0DDE-8045-AB52-16B7E1CB2DE7}"/>
    <dgm:cxn modelId="{16DC22D8-3E64-B54E-B595-757A6789B771}" srcId="{2FCA0D4C-056A-294F-B4F4-B3843182259B}" destId="{2B8C95F0-0F94-984D-B261-5C983A744B10}" srcOrd="0" destOrd="0" parTransId="{6FF2C5E6-B1EC-5C4F-A578-C945DB074BA3}" sibTransId="{149DDED2-7373-E54E-872A-A44A78853B32}"/>
    <dgm:cxn modelId="{26C90696-28E4-F540-88B0-9694AB287FF1}" type="presOf" srcId="{9581820C-07C6-5047-8BDF-99699B7CC34C}" destId="{7C0415AD-0328-6E4B-9689-35D751F83A66}" srcOrd="0" destOrd="1" presId="urn:microsoft.com/office/officeart/2005/8/layout/vList5"/>
    <dgm:cxn modelId="{7E22397B-9583-5B4E-9EFF-B0E74489F4FF}" srcId="{174FA040-0AD3-5B44-969B-8E97094B2991}" destId="{9581820C-07C6-5047-8BDF-99699B7CC34C}" srcOrd="1" destOrd="0" parTransId="{EB5C1B4F-18B0-C94F-B7B9-3D97BD8655D0}" sibTransId="{1BD1C053-966F-244A-B1A5-FA956635966A}"/>
    <dgm:cxn modelId="{AEC28DA4-3C67-7546-9B75-CDBC0CE7924D}" type="presOf" srcId="{417D5477-05AD-D043-949C-92570711935F}" destId="{81F7316D-83EB-B74B-801D-135705039E71}" srcOrd="0" destOrd="0" presId="urn:microsoft.com/office/officeart/2005/8/layout/vList5"/>
    <dgm:cxn modelId="{0C589C98-AB38-524B-B638-3F61195C750B}" type="presParOf" srcId="{38F1CCBD-3F39-6B42-AC30-B2A368579175}" destId="{9A7B7BC4-4C04-164E-9317-D4E67098CAD0}" srcOrd="0" destOrd="0" presId="urn:microsoft.com/office/officeart/2005/8/layout/vList5"/>
    <dgm:cxn modelId="{4B5CA9FF-DDC1-544E-A2A4-1A5AFBB7686A}" type="presParOf" srcId="{9A7B7BC4-4C04-164E-9317-D4E67098CAD0}" destId="{6EC0CF05-D2A8-EB40-9D05-D077844DF99F}" srcOrd="0" destOrd="0" presId="urn:microsoft.com/office/officeart/2005/8/layout/vList5"/>
    <dgm:cxn modelId="{E3216583-1F61-EA49-AE21-E491C407243C}" type="presParOf" srcId="{9A7B7BC4-4C04-164E-9317-D4E67098CAD0}" destId="{7C0415AD-0328-6E4B-9689-35D751F83A66}" srcOrd="1" destOrd="0" presId="urn:microsoft.com/office/officeart/2005/8/layout/vList5"/>
    <dgm:cxn modelId="{F4104319-0C86-4342-95E0-8B4A2DD4DD6B}" type="presParOf" srcId="{38F1CCBD-3F39-6B42-AC30-B2A368579175}" destId="{9DC792F5-9DF1-BD45-A183-1CCBFB33DFF4}" srcOrd="1" destOrd="0" presId="urn:microsoft.com/office/officeart/2005/8/layout/vList5"/>
    <dgm:cxn modelId="{D9A413DE-5D47-F545-9BD8-2AC8B884E431}" type="presParOf" srcId="{38F1CCBD-3F39-6B42-AC30-B2A368579175}" destId="{8DE77D2E-5DDC-A043-9B4B-CD77EEDB6280}" srcOrd="2" destOrd="0" presId="urn:microsoft.com/office/officeart/2005/8/layout/vList5"/>
    <dgm:cxn modelId="{7F32210E-A733-2D4D-9458-004D34C75BD7}" type="presParOf" srcId="{8DE77D2E-5DDC-A043-9B4B-CD77EEDB6280}" destId="{26F58515-D075-7342-B163-4FF1DE19F187}" srcOrd="0" destOrd="0" presId="urn:microsoft.com/office/officeart/2005/8/layout/vList5"/>
    <dgm:cxn modelId="{8DDF17BF-0ED4-A146-A3F0-5D5417C186C8}" type="presParOf" srcId="{8DE77D2E-5DDC-A043-9B4B-CD77EEDB6280}" destId="{2BBFE995-827C-CC4D-AD0D-CAD18DE0622F}" srcOrd="1" destOrd="0" presId="urn:microsoft.com/office/officeart/2005/8/layout/vList5"/>
    <dgm:cxn modelId="{D15DCCE6-2A64-0C49-A5EE-0BC23B51A7E9}" type="presParOf" srcId="{38F1CCBD-3F39-6B42-AC30-B2A368579175}" destId="{5E89505B-AA6E-0040-9E5E-351F11FCF52C}" srcOrd="3" destOrd="0" presId="urn:microsoft.com/office/officeart/2005/8/layout/vList5"/>
    <dgm:cxn modelId="{E0110E37-7F30-1F41-93DA-101E3205744C}" type="presParOf" srcId="{38F1CCBD-3F39-6B42-AC30-B2A368579175}" destId="{7BAEE53A-1574-F947-9176-3FC82DFA31FF}" srcOrd="4" destOrd="0" presId="urn:microsoft.com/office/officeart/2005/8/layout/vList5"/>
    <dgm:cxn modelId="{C5B835AA-4F3E-4F4B-B7B0-E6C0899791F3}" type="presParOf" srcId="{7BAEE53A-1574-F947-9176-3FC82DFA31FF}" destId="{81F7316D-83EB-B74B-801D-135705039E71}" srcOrd="0" destOrd="0" presId="urn:microsoft.com/office/officeart/2005/8/layout/vList5"/>
    <dgm:cxn modelId="{48198E86-775E-1141-B1A4-7EA705586401}" type="presParOf" srcId="{7BAEE53A-1574-F947-9176-3FC82DFA31FF}" destId="{E76FFEF1-0947-B94E-B913-FAC3E55DBA9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657452-DC5B-0443-9543-E93D05C4B2F3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4FA040-0AD3-5B44-969B-8E97094B2991}">
      <dgm:prSet phldrT="[Text]"/>
      <dgm:spPr>
        <a:solidFill>
          <a:srgbClr val="FF6600"/>
        </a:solidFill>
      </dgm:spPr>
      <dgm:t>
        <a:bodyPr/>
        <a:lstStyle/>
        <a:p>
          <a:r>
            <a:rPr lang="en-US" dirty="0" smtClean="0"/>
            <a:t>Software</a:t>
          </a:r>
          <a:endParaRPr lang="en-US" dirty="0"/>
        </a:p>
      </dgm:t>
    </dgm:pt>
    <dgm:pt modelId="{42A0DB5B-36DB-EE4C-BD95-2A3538474B9B}" type="parTrans" cxnId="{C98B1FF3-5F26-4C41-9F10-E124467036B7}">
      <dgm:prSet/>
      <dgm:spPr/>
      <dgm:t>
        <a:bodyPr/>
        <a:lstStyle/>
        <a:p>
          <a:endParaRPr lang="en-US"/>
        </a:p>
      </dgm:t>
    </dgm:pt>
    <dgm:pt modelId="{0C6C0B96-0DDE-8045-AB52-16B7E1CB2DE7}" type="sibTrans" cxnId="{C98B1FF3-5F26-4C41-9F10-E124467036B7}">
      <dgm:prSet/>
      <dgm:spPr/>
      <dgm:t>
        <a:bodyPr/>
        <a:lstStyle/>
        <a:p>
          <a:endParaRPr lang="en-US"/>
        </a:p>
      </dgm:t>
    </dgm:pt>
    <dgm:pt modelId="{9DE4C6F4-2E1D-BE4C-8FC1-06610ED3F4EF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sz="1600" dirty="0" smtClean="0"/>
            <a:t>M. Johnson made the devices are available through the screen FEL -&gt; GTS -&gt; Viewers, with position sensors?</a:t>
          </a:r>
          <a:endParaRPr lang="en-US" sz="1600" dirty="0"/>
        </a:p>
      </dgm:t>
    </dgm:pt>
    <dgm:pt modelId="{F41F98E7-EBB8-9D41-9892-06D892C17F3C}" type="parTrans" cxnId="{6FB276FC-D154-F640-8B33-C2D4A3F44E39}">
      <dgm:prSet/>
      <dgm:spPr/>
      <dgm:t>
        <a:bodyPr/>
        <a:lstStyle/>
        <a:p>
          <a:endParaRPr lang="en-US"/>
        </a:p>
      </dgm:t>
    </dgm:pt>
    <dgm:pt modelId="{CFAE70F1-3E65-2D4C-9A2D-3CD18209B497}" type="sibTrans" cxnId="{6FB276FC-D154-F640-8B33-C2D4A3F44E39}">
      <dgm:prSet/>
      <dgm:spPr/>
      <dgm:t>
        <a:bodyPr/>
        <a:lstStyle/>
        <a:p>
          <a:endParaRPr lang="en-US"/>
        </a:p>
      </dgm:t>
    </dgm:pt>
    <dgm:pt modelId="{2FCA0D4C-056A-294F-B4F4-B3843182259B}">
      <dgm:prSet phldrT="[Text]"/>
      <dgm:spPr>
        <a:solidFill>
          <a:srgbClr val="FF6600"/>
        </a:solidFill>
      </dgm:spPr>
      <dgm:t>
        <a:bodyPr/>
        <a:lstStyle/>
        <a:p>
          <a:r>
            <a:rPr lang="en-US" dirty="0" smtClean="0"/>
            <a:t>Laser</a:t>
          </a:r>
          <a:endParaRPr lang="en-US" dirty="0"/>
        </a:p>
      </dgm:t>
    </dgm:pt>
    <dgm:pt modelId="{2BCD1999-4391-A042-9AAC-639F035242FB}" type="parTrans" cxnId="{8959CA76-B0F3-C949-8A32-AA53C9433E99}">
      <dgm:prSet/>
      <dgm:spPr/>
      <dgm:t>
        <a:bodyPr/>
        <a:lstStyle/>
        <a:p>
          <a:endParaRPr lang="en-US"/>
        </a:p>
      </dgm:t>
    </dgm:pt>
    <dgm:pt modelId="{44D8F0A6-5CD3-AD47-A94B-FA5B69C0A0F0}" type="sibTrans" cxnId="{8959CA76-B0F3-C949-8A32-AA53C9433E99}">
      <dgm:prSet/>
      <dgm:spPr/>
      <dgm:t>
        <a:bodyPr/>
        <a:lstStyle/>
        <a:p>
          <a:endParaRPr lang="en-US"/>
        </a:p>
      </dgm:t>
    </dgm:pt>
    <dgm:pt modelId="{2B8C95F0-0F94-984D-B261-5C983A744B10}">
      <dgm:prSet phldrT="[Text]" custT="1"/>
      <dgm:spPr>
        <a:noFill/>
      </dgm:spPr>
      <dgm:t>
        <a:bodyPr/>
        <a:lstStyle/>
        <a:p>
          <a:r>
            <a:rPr lang="en-US" sz="1800" dirty="0" smtClean="0"/>
            <a:t>S. Zhang is treading the laser beam from the hutch to the gun cathode.</a:t>
          </a:r>
          <a:endParaRPr lang="en-US" sz="1800" dirty="0"/>
        </a:p>
      </dgm:t>
    </dgm:pt>
    <dgm:pt modelId="{6FF2C5E6-B1EC-5C4F-A578-C945DB074BA3}" type="parTrans" cxnId="{16DC22D8-3E64-B54E-B595-757A6789B771}">
      <dgm:prSet/>
      <dgm:spPr/>
      <dgm:t>
        <a:bodyPr/>
        <a:lstStyle/>
        <a:p>
          <a:endParaRPr lang="en-US"/>
        </a:p>
      </dgm:t>
    </dgm:pt>
    <dgm:pt modelId="{149DDED2-7373-E54E-872A-A44A78853B32}" type="sibTrans" cxnId="{16DC22D8-3E64-B54E-B595-757A6789B771}">
      <dgm:prSet/>
      <dgm:spPr/>
      <dgm:t>
        <a:bodyPr/>
        <a:lstStyle/>
        <a:p>
          <a:endParaRPr lang="en-US"/>
        </a:p>
      </dgm:t>
    </dgm:pt>
    <dgm:pt modelId="{746F6254-D04C-8F47-9938-297917728685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sz="1600" dirty="0" smtClean="0"/>
            <a:t>K. </a:t>
          </a:r>
          <a:r>
            <a:rPr lang="en-US" sz="1600" dirty="0" err="1" smtClean="0"/>
            <a:t>Hesse</a:t>
          </a:r>
          <a:r>
            <a:rPr lang="en-US" sz="1600" dirty="0" smtClean="0"/>
            <a:t> made a new GTS magnet command screen</a:t>
          </a:r>
          <a:endParaRPr lang="en-US" sz="1600" dirty="0"/>
        </a:p>
      </dgm:t>
    </dgm:pt>
    <dgm:pt modelId="{B5951F22-8E94-2840-AA09-252ABA6F4B33}" type="parTrans" cxnId="{F37E5AD6-D9FC-EF4B-9B95-178B46D58DC1}">
      <dgm:prSet/>
      <dgm:spPr/>
      <dgm:t>
        <a:bodyPr/>
        <a:lstStyle/>
        <a:p>
          <a:endParaRPr lang="en-US"/>
        </a:p>
      </dgm:t>
    </dgm:pt>
    <dgm:pt modelId="{6F848518-5D2E-B34E-812A-025193176C73}" type="sibTrans" cxnId="{F37E5AD6-D9FC-EF4B-9B95-178B46D58DC1}">
      <dgm:prSet/>
      <dgm:spPr/>
      <dgm:t>
        <a:bodyPr/>
        <a:lstStyle/>
        <a:p>
          <a:endParaRPr lang="en-US"/>
        </a:p>
      </dgm:t>
    </dgm:pt>
    <dgm:pt modelId="{F8762C0D-203F-0A43-A38E-D6BD06580DA0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sz="1600" dirty="0" smtClean="0"/>
            <a:t>C. </a:t>
          </a:r>
          <a:r>
            <a:rPr lang="en-US" sz="1600" dirty="0" err="1" smtClean="0"/>
            <a:t>Dubbe</a:t>
          </a:r>
          <a:r>
            <a:rPr lang="en-US" sz="1600" dirty="0" smtClean="0"/>
            <a:t> generated new nomenclature</a:t>
          </a:r>
          <a:endParaRPr lang="en-US" sz="1600" dirty="0"/>
        </a:p>
      </dgm:t>
    </dgm:pt>
    <dgm:pt modelId="{2049D52F-9CE9-4946-A728-139BAFD422B2}" type="parTrans" cxnId="{E24B581B-FFD1-E248-A773-88BEF275A502}">
      <dgm:prSet/>
      <dgm:spPr/>
      <dgm:t>
        <a:bodyPr/>
        <a:lstStyle/>
        <a:p>
          <a:endParaRPr lang="en-US"/>
        </a:p>
      </dgm:t>
    </dgm:pt>
    <dgm:pt modelId="{D2023DBB-4AD2-2D49-BB25-0136747F3269}" type="sibTrans" cxnId="{E24B581B-FFD1-E248-A773-88BEF275A502}">
      <dgm:prSet/>
      <dgm:spPr/>
      <dgm:t>
        <a:bodyPr/>
        <a:lstStyle/>
        <a:p>
          <a:endParaRPr lang="en-US"/>
        </a:p>
      </dgm:t>
    </dgm:pt>
    <dgm:pt modelId="{56EE5FE8-BF7C-7D42-B5C2-0F391D1B9D3E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sz="1600" dirty="0" smtClean="0"/>
            <a:t>M. Joyce created the GTS LED</a:t>
          </a:r>
          <a:endParaRPr lang="en-US" sz="1600" dirty="0"/>
        </a:p>
      </dgm:t>
    </dgm:pt>
    <dgm:pt modelId="{6337F5C8-37FA-6A47-B89B-546ED9976C15}" type="parTrans" cxnId="{056B7ED2-F9CA-0E4E-9AA8-AE877471DC97}">
      <dgm:prSet/>
      <dgm:spPr/>
      <dgm:t>
        <a:bodyPr/>
        <a:lstStyle/>
        <a:p>
          <a:endParaRPr lang="en-US"/>
        </a:p>
      </dgm:t>
    </dgm:pt>
    <dgm:pt modelId="{3E8F5A92-78B5-6644-8FA2-D28D26E62ADF}" type="sibTrans" cxnId="{056B7ED2-F9CA-0E4E-9AA8-AE877471DC97}">
      <dgm:prSet/>
      <dgm:spPr/>
      <dgm:t>
        <a:bodyPr/>
        <a:lstStyle/>
        <a:p>
          <a:endParaRPr lang="en-US"/>
        </a:p>
      </dgm:t>
    </dgm:pt>
    <dgm:pt modelId="{14DE75AC-60D6-D64A-A79C-895A9358F551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sz="1600" dirty="0" smtClean="0"/>
            <a:t>S. Witherspoon  is working on vacuum software for the 6 UHV IP controllers connected to </a:t>
          </a:r>
          <a:r>
            <a:rPr lang="en-US" sz="1600" dirty="0" err="1" smtClean="0"/>
            <a:t>beamline</a:t>
          </a:r>
          <a:endParaRPr lang="en-US" sz="1600" dirty="0"/>
        </a:p>
      </dgm:t>
    </dgm:pt>
    <dgm:pt modelId="{18224A05-9570-2E49-840A-10390C3EB64B}" type="parTrans" cxnId="{937D29A7-B377-8B4C-A9E7-1AFD115DF054}">
      <dgm:prSet/>
      <dgm:spPr/>
      <dgm:t>
        <a:bodyPr/>
        <a:lstStyle/>
        <a:p>
          <a:endParaRPr lang="en-US"/>
        </a:p>
      </dgm:t>
    </dgm:pt>
    <dgm:pt modelId="{C63BF580-F7D3-044A-AB72-2DEAAD36BC20}" type="sibTrans" cxnId="{937D29A7-B377-8B4C-A9E7-1AFD115DF054}">
      <dgm:prSet/>
      <dgm:spPr/>
      <dgm:t>
        <a:bodyPr/>
        <a:lstStyle/>
        <a:p>
          <a:endParaRPr lang="en-US"/>
        </a:p>
      </dgm:t>
    </dgm:pt>
    <dgm:pt modelId="{99AC5DD9-DAD4-2546-82DB-600A7315D486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sz="1600" dirty="0" smtClean="0"/>
            <a:t>G. </a:t>
          </a:r>
          <a:r>
            <a:rPr lang="en-US" sz="1600" dirty="0" err="1" smtClean="0"/>
            <a:t>Croke</a:t>
          </a:r>
          <a:r>
            <a:rPr lang="en-US" sz="1600" dirty="0" smtClean="0"/>
            <a:t> provided channel assignments</a:t>
          </a:r>
          <a:endParaRPr lang="en-US" sz="1600" dirty="0"/>
        </a:p>
      </dgm:t>
    </dgm:pt>
    <dgm:pt modelId="{9B0FF3C1-DA28-C641-9FC7-D765FA241DFB}" type="parTrans" cxnId="{4021B594-EE45-4541-AD3D-06AC6E244DCB}">
      <dgm:prSet/>
      <dgm:spPr/>
      <dgm:t>
        <a:bodyPr/>
        <a:lstStyle/>
        <a:p>
          <a:endParaRPr lang="en-US"/>
        </a:p>
      </dgm:t>
    </dgm:pt>
    <dgm:pt modelId="{3D188110-8880-BE49-A25E-BFFC8992E991}" type="sibTrans" cxnId="{4021B594-EE45-4541-AD3D-06AC6E244DCB}">
      <dgm:prSet/>
      <dgm:spPr/>
      <dgm:t>
        <a:bodyPr/>
        <a:lstStyle/>
        <a:p>
          <a:endParaRPr lang="en-US"/>
        </a:p>
      </dgm:t>
    </dgm:pt>
    <dgm:pt modelId="{3A42B251-7828-AC4B-8ECF-A92502F531F8}">
      <dgm:prSet phldrT="[Text]"/>
      <dgm:spPr>
        <a:solidFill>
          <a:srgbClr val="FF6600"/>
        </a:solidFill>
      </dgm:spPr>
      <dgm:t>
        <a:bodyPr/>
        <a:lstStyle/>
        <a:p>
          <a:r>
            <a:rPr lang="en-US" dirty="0" smtClean="0"/>
            <a:t>Beam Dump</a:t>
          </a:r>
          <a:endParaRPr lang="en-US" dirty="0"/>
        </a:p>
      </dgm:t>
    </dgm:pt>
    <dgm:pt modelId="{43B90508-CF2C-864A-AF69-D0FC9A85D8EC}" type="parTrans" cxnId="{5EF53223-1AE3-3B44-B2A0-3CB95E539D8C}">
      <dgm:prSet/>
      <dgm:spPr/>
      <dgm:t>
        <a:bodyPr/>
        <a:lstStyle/>
        <a:p>
          <a:endParaRPr lang="en-US"/>
        </a:p>
      </dgm:t>
    </dgm:pt>
    <dgm:pt modelId="{27DF0E3E-7CC8-A44C-BED2-61CD446F5EDF}" type="sibTrans" cxnId="{5EF53223-1AE3-3B44-B2A0-3CB95E539D8C}">
      <dgm:prSet/>
      <dgm:spPr/>
      <dgm:t>
        <a:bodyPr/>
        <a:lstStyle/>
        <a:p>
          <a:endParaRPr lang="en-US"/>
        </a:p>
      </dgm:t>
    </dgm:pt>
    <dgm:pt modelId="{BD7029C8-C7A1-674E-BECA-A17E3ECFA6FD}">
      <dgm:prSet phldrT="[Text]"/>
      <dgm:spPr>
        <a:noFill/>
      </dgm:spPr>
      <dgm:t>
        <a:bodyPr/>
        <a:lstStyle/>
        <a:p>
          <a:r>
            <a:rPr lang="en-US" dirty="0" smtClean="0"/>
            <a:t>Dump has been electrically isolated and ready for BNC connection to ammeter in control room.</a:t>
          </a:r>
          <a:endParaRPr lang="en-US" dirty="0"/>
        </a:p>
      </dgm:t>
    </dgm:pt>
    <dgm:pt modelId="{C7C063D9-48F3-8F4C-BF4C-809AB4C15C2B}" type="parTrans" cxnId="{976C4A83-615F-0040-B6AC-80B4609BFBA8}">
      <dgm:prSet/>
      <dgm:spPr/>
      <dgm:t>
        <a:bodyPr/>
        <a:lstStyle/>
        <a:p>
          <a:endParaRPr lang="en-US"/>
        </a:p>
      </dgm:t>
    </dgm:pt>
    <dgm:pt modelId="{5DF740E0-93AC-E64C-8692-F835AF01D093}" type="sibTrans" cxnId="{976C4A83-615F-0040-B6AC-80B4609BFBA8}">
      <dgm:prSet/>
      <dgm:spPr/>
      <dgm:t>
        <a:bodyPr/>
        <a:lstStyle/>
        <a:p>
          <a:endParaRPr lang="en-US"/>
        </a:p>
      </dgm:t>
    </dgm:pt>
    <dgm:pt modelId="{61085891-BEF7-3B4C-B2D1-4CD03538BD9E}">
      <dgm:prSet phldrT="[Text]"/>
      <dgm:spPr>
        <a:noFill/>
      </dgm:spPr>
      <dgm:t>
        <a:bodyPr/>
        <a:lstStyle/>
        <a:p>
          <a:r>
            <a:rPr lang="en-US" dirty="0" smtClean="0"/>
            <a:t>D. Bullard working on LCW water connections. Needs </a:t>
          </a:r>
          <a:r>
            <a:rPr lang="en-US" dirty="0" err="1" smtClean="0"/>
            <a:t>flowmeter</a:t>
          </a:r>
          <a:r>
            <a:rPr lang="en-US" dirty="0" smtClean="0"/>
            <a:t> from P. Francis to interlock with laser shutter or gun.</a:t>
          </a:r>
          <a:endParaRPr lang="en-US" dirty="0"/>
        </a:p>
      </dgm:t>
    </dgm:pt>
    <dgm:pt modelId="{A05C0EF3-8306-8448-AEF3-C31F62B6AA5A}" type="parTrans" cxnId="{6611DAEF-79C9-FB4F-B40C-53D1D8E346FE}">
      <dgm:prSet/>
      <dgm:spPr/>
      <dgm:t>
        <a:bodyPr/>
        <a:lstStyle/>
        <a:p>
          <a:endParaRPr lang="en-US"/>
        </a:p>
      </dgm:t>
    </dgm:pt>
    <dgm:pt modelId="{186CC998-3A83-F54D-873F-D1BC504E25D9}" type="sibTrans" cxnId="{6611DAEF-79C9-FB4F-B40C-53D1D8E346FE}">
      <dgm:prSet/>
      <dgm:spPr/>
      <dgm:t>
        <a:bodyPr/>
        <a:lstStyle/>
        <a:p>
          <a:endParaRPr lang="en-US"/>
        </a:p>
      </dgm:t>
    </dgm:pt>
    <dgm:pt modelId="{961B6A8A-87BE-C742-8D35-24F65F439F7B}">
      <dgm:prSet phldrT="[Text]" custT="1"/>
      <dgm:spPr>
        <a:noFill/>
      </dgm:spPr>
      <dgm:t>
        <a:bodyPr/>
        <a:lstStyle/>
        <a:p>
          <a:r>
            <a:rPr lang="en-US" sz="1800" dirty="0" smtClean="0"/>
            <a:t>Laser is DC BEAM</a:t>
          </a:r>
          <a:endParaRPr lang="en-US" sz="1800" dirty="0"/>
        </a:p>
      </dgm:t>
    </dgm:pt>
    <dgm:pt modelId="{9D63816C-6118-3848-92CE-E436603F33C6}" type="parTrans" cxnId="{7A0273BC-F94E-6F44-A3AD-D43C50C791B5}">
      <dgm:prSet/>
      <dgm:spPr/>
      <dgm:t>
        <a:bodyPr/>
        <a:lstStyle/>
        <a:p>
          <a:endParaRPr lang="en-US"/>
        </a:p>
      </dgm:t>
    </dgm:pt>
    <dgm:pt modelId="{558FFCB7-E304-9744-99BA-2674C43B0863}" type="sibTrans" cxnId="{7A0273BC-F94E-6F44-A3AD-D43C50C791B5}">
      <dgm:prSet/>
      <dgm:spPr/>
      <dgm:t>
        <a:bodyPr/>
        <a:lstStyle/>
        <a:p>
          <a:endParaRPr lang="en-US"/>
        </a:p>
      </dgm:t>
    </dgm:pt>
    <dgm:pt modelId="{90E43DC5-F6B3-6345-B23F-F1DFC7E409A0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sz="1600" dirty="0" smtClean="0"/>
            <a:t>Need to implement dump and anode ammeter signal in EPICS,.</a:t>
          </a:r>
          <a:endParaRPr lang="en-US" sz="1600" dirty="0"/>
        </a:p>
      </dgm:t>
    </dgm:pt>
    <dgm:pt modelId="{77A77A8A-82B0-F34A-BB1D-5B5422E73FE3}" type="parTrans" cxnId="{F27D6694-F512-854C-B194-8C356A682C15}">
      <dgm:prSet/>
      <dgm:spPr/>
      <dgm:t>
        <a:bodyPr/>
        <a:lstStyle/>
        <a:p>
          <a:endParaRPr lang="en-US"/>
        </a:p>
      </dgm:t>
    </dgm:pt>
    <dgm:pt modelId="{8A1C3BC1-FA27-554F-A690-B61CC241B9D3}" type="sibTrans" cxnId="{F27D6694-F512-854C-B194-8C356A682C15}">
      <dgm:prSet/>
      <dgm:spPr/>
      <dgm:t>
        <a:bodyPr/>
        <a:lstStyle/>
        <a:p>
          <a:endParaRPr lang="en-US"/>
        </a:p>
      </dgm:t>
    </dgm:pt>
    <dgm:pt modelId="{1E363EF8-D7FE-1449-86B9-07F72C75421F}">
      <dgm:prSet phldrT="[Text]" custT="1"/>
      <dgm:spPr>
        <a:noFill/>
      </dgm:spPr>
      <dgm:t>
        <a:bodyPr/>
        <a:lstStyle/>
        <a:p>
          <a:r>
            <a:rPr lang="en-US" sz="1800" dirty="0" smtClean="0"/>
            <a:t>Need shutter and attenuator EPICS control.</a:t>
          </a:r>
          <a:endParaRPr lang="en-US" sz="1800" dirty="0"/>
        </a:p>
      </dgm:t>
    </dgm:pt>
    <dgm:pt modelId="{6F9B61FA-E7A8-C94B-B8A2-10A4F2998DE8}" type="parTrans" cxnId="{89E4788D-2E39-4643-9181-F23ABB99D39E}">
      <dgm:prSet/>
      <dgm:spPr/>
      <dgm:t>
        <a:bodyPr/>
        <a:lstStyle/>
        <a:p>
          <a:endParaRPr lang="en-US"/>
        </a:p>
      </dgm:t>
    </dgm:pt>
    <dgm:pt modelId="{9BEB7D6A-C710-674D-8535-7A8F24210674}" type="sibTrans" cxnId="{89E4788D-2E39-4643-9181-F23ABB99D39E}">
      <dgm:prSet/>
      <dgm:spPr/>
      <dgm:t>
        <a:bodyPr/>
        <a:lstStyle/>
        <a:p>
          <a:endParaRPr lang="en-US"/>
        </a:p>
      </dgm:t>
    </dgm:pt>
    <dgm:pt modelId="{0AF650D1-E387-6C45-845B-385F201FE677}">
      <dgm:prSet phldrT="[Text]" custT="1"/>
      <dgm:spPr>
        <a:noFill/>
      </dgm:spPr>
      <dgm:t>
        <a:bodyPr/>
        <a:lstStyle/>
        <a:p>
          <a:r>
            <a:rPr lang="en-US" sz="1800" dirty="0" smtClean="0"/>
            <a:t>Do we also need ND filter that can be </a:t>
          </a:r>
          <a:r>
            <a:rPr lang="en-US" sz="1800" dirty="0" err="1" smtClean="0"/>
            <a:t>insterted</a:t>
          </a:r>
          <a:r>
            <a:rPr lang="en-US" sz="1800" dirty="0" smtClean="0"/>
            <a:t>?</a:t>
          </a:r>
          <a:endParaRPr lang="en-US" sz="1800" dirty="0"/>
        </a:p>
      </dgm:t>
    </dgm:pt>
    <dgm:pt modelId="{CDCB3D63-5323-6948-9FF2-C8B87AC803A5}" type="parTrans" cxnId="{AF1DFE05-6139-8D44-8BD9-52207DB86DB8}">
      <dgm:prSet/>
      <dgm:spPr/>
      <dgm:t>
        <a:bodyPr/>
        <a:lstStyle/>
        <a:p>
          <a:endParaRPr lang="en-US"/>
        </a:p>
      </dgm:t>
    </dgm:pt>
    <dgm:pt modelId="{6926D56E-2A36-9F43-A771-41C74160D1BB}" type="sibTrans" cxnId="{AF1DFE05-6139-8D44-8BD9-52207DB86DB8}">
      <dgm:prSet/>
      <dgm:spPr/>
      <dgm:t>
        <a:bodyPr/>
        <a:lstStyle/>
        <a:p>
          <a:endParaRPr lang="en-US"/>
        </a:p>
      </dgm:t>
    </dgm:pt>
    <dgm:pt modelId="{38F1CCBD-3F39-6B42-AC30-B2A368579175}" type="pres">
      <dgm:prSet presAssocID="{3A657452-DC5B-0443-9543-E93D05C4B2F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7B7BC4-4C04-164E-9317-D4E67098CAD0}" type="pres">
      <dgm:prSet presAssocID="{174FA040-0AD3-5B44-969B-8E97094B2991}" presName="linNode" presStyleCnt="0"/>
      <dgm:spPr/>
    </dgm:pt>
    <dgm:pt modelId="{6EC0CF05-D2A8-EB40-9D05-D077844DF99F}" type="pres">
      <dgm:prSet presAssocID="{174FA040-0AD3-5B44-969B-8E97094B2991}" presName="parentText" presStyleLbl="node1" presStyleIdx="0" presStyleCnt="3" custScaleX="79143" custScaleY="13294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0415AD-0328-6E4B-9689-35D751F83A66}" type="pres">
      <dgm:prSet presAssocID="{174FA040-0AD3-5B44-969B-8E97094B2991}" presName="descendantText" presStyleLbl="alignAccFollowNode1" presStyleIdx="0" presStyleCnt="3" custScaleY="1599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C792F5-9DF1-BD45-A183-1CCBFB33DFF4}" type="pres">
      <dgm:prSet presAssocID="{0C6C0B96-0DDE-8045-AB52-16B7E1CB2DE7}" presName="sp" presStyleCnt="0"/>
      <dgm:spPr/>
    </dgm:pt>
    <dgm:pt modelId="{8DE77D2E-5DDC-A043-9B4B-CD77EEDB6280}" type="pres">
      <dgm:prSet presAssocID="{2FCA0D4C-056A-294F-B4F4-B3843182259B}" presName="linNode" presStyleCnt="0"/>
      <dgm:spPr/>
    </dgm:pt>
    <dgm:pt modelId="{26F58515-D075-7342-B163-4FF1DE19F187}" type="pres">
      <dgm:prSet presAssocID="{2FCA0D4C-056A-294F-B4F4-B3843182259B}" presName="parentText" presStyleLbl="node1" presStyleIdx="1" presStyleCnt="3" custScaleX="79779" custScaleY="3322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BFE995-827C-CC4D-AD0D-CAD18DE0622F}" type="pres">
      <dgm:prSet presAssocID="{2FCA0D4C-056A-294F-B4F4-B3843182259B}" presName="descendantText" presStyleLbl="alignAccFollowNode1" presStyleIdx="1" presStyleCnt="3" custScaleY="149672" custLinFactNeighborX="-406" custLinFactNeighborY="222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89505B-AA6E-0040-9E5E-351F11FCF52C}" type="pres">
      <dgm:prSet presAssocID="{44D8F0A6-5CD3-AD47-A94B-FA5B69C0A0F0}" presName="sp" presStyleCnt="0"/>
      <dgm:spPr/>
    </dgm:pt>
    <dgm:pt modelId="{C8756632-4AEC-7741-9468-FDE6E8C4C267}" type="pres">
      <dgm:prSet presAssocID="{3A42B251-7828-AC4B-8ECF-A92502F531F8}" presName="linNode" presStyleCnt="0"/>
      <dgm:spPr/>
    </dgm:pt>
    <dgm:pt modelId="{4E460111-254A-BF4B-BAC6-252693E5C81B}" type="pres">
      <dgm:prSet presAssocID="{3A42B251-7828-AC4B-8ECF-A92502F531F8}" presName="parentText" presStyleLbl="node1" presStyleIdx="2" presStyleCnt="3" custScaleX="74915" custScaleY="6677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371E2A-968B-B24B-896A-DFEFDAB0088B}" type="pres">
      <dgm:prSet presAssocID="{3A42B251-7828-AC4B-8ECF-A92502F531F8}" presName="descendantText" presStyleLbl="alignAccFollowNode1" presStyleIdx="2" presStyleCnt="3" custScaleY="1477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11DAEF-79C9-FB4F-B40C-53D1D8E346FE}" srcId="{3A42B251-7828-AC4B-8ECF-A92502F531F8}" destId="{61085891-BEF7-3B4C-B2D1-4CD03538BD9E}" srcOrd="1" destOrd="0" parTransId="{A05C0EF3-8306-8448-AEF3-C31F62B6AA5A}" sibTransId="{186CC998-3A83-F54D-873F-D1BC504E25D9}"/>
    <dgm:cxn modelId="{056B7ED2-F9CA-0E4E-9AA8-AE877471DC97}" srcId="{174FA040-0AD3-5B44-969B-8E97094B2991}" destId="{56EE5FE8-BF7C-7D42-B5C2-0F391D1B9D3E}" srcOrd="3" destOrd="0" parTransId="{6337F5C8-37FA-6A47-B89B-546ED9976C15}" sibTransId="{3E8F5A92-78B5-6644-8FA2-D28D26E62ADF}"/>
    <dgm:cxn modelId="{8959CA76-B0F3-C949-8A32-AA53C9433E99}" srcId="{3A657452-DC5B-0443-9543-E93D05C4B2F3}" destId="{2FCA0D4C-056A-294F-B4F4-B3843182259B}" srcOrd="1" destOrd="0" parTransId="{2BCD1999-4391-A042-9AAC-639F035242FB}" sibTransId="{44D8F0A6-5CD3-AD47-A94B-FA5B69C0A0F0}"/>
    <dgm:cxn modelId="{4093F39F-35F1-3447-80C7-B4FD8AB0C389}" type="presOf" srcId="{61085891-BEF7-3B4C-B2D1-4CD03538BD9E}" destId="{44371E2A-968B-B24B-896A-DFEFDAB0088B}" srcOrd="0" destOrd="1" presId="urn:microsoft.com/office/officeart/2005/8/layout/vList5"/>
    <dgm:cxn modelId="{4021B594-EE45-4541-AD3D-06AC6E244DCB}" srcId="{174FA040-0AD3-5B44-969B-8E97094B2991}" destId="{99AC5DD9-DAD4-2546-82DB-600A7315D486}" srcOrd="5" destOrd="0" parTransId="{9B0FF3C1-DA28-C641-9FC7-D765FA241DFB}" sibTransId="{3D188110-8880-BE49-A25E-BFFC8992E991}"/>
    <dgm:cxn modelId="{55C29B89-62C6-1A43-9B19-94ADBDAACC70}" type="presOf" srcId="{1E363EF8-D7FE-1449-86B9-07F72C75421F}" destId="{2BBFE995-827C-CC4D-AD0D-CAD18DE0622F}" srcOrd="0" destOrd="2" presId="urn:microsoft.com/office/officeart/2005/8/layout/vList5"/>
    <dgm:cxn modelId="{3F707223-D40E-634D-80B1-1340B08102D2}" type="presOf" srcId="{0AF650D1-E387-6C45-845B-385F201FE677}" destId="{2BBFE995-827C-CC4D-AD0D-CAD18DE0622F}" srcOrd="0" destOrd="3" presId="urn:microsoft.com/office/officeart/2005/8/layout/vList5"/>
    <dgm:cxn modelId="{421E10BF-B872-CC42-856B-7B1677C7C7D6}" type="presOf" srcId="{746F6254-D04C-8F47-9938-297917728685}" destId="{7C0415AD-0328-6E4B-9689-35D751F83A66}" srcOrd="0" destOrd="1" presId="urn:microsoft.com/office/officeart/2005/8/layout/vList5"/>
    <dgm:cxn modelId="{5E6D19A1-353D-9D4D-80E3-1F40732A46E2}" type="presOf" srcId="{14DE75AC-60D6-D64A-A79C-895A9358F551}" destId="{7C0415AD-0328-6E4B-9689-35D751F83A66}" srcOrd="0" destOrd="4" presId="urn:microsoft.com/office/officeart/2005/8/layout/vList5"/>
    <dgm:cxn modelId="{937D29A7-B377-8B4C-A9E7-1AFD115DF054}" srcId="{174FA040-0AD3-5B44-969B-8E97094B2991}" destId="{14DE75AC-60D6-D64A-A79C-895A9358F551}" srcOrd="4" destOrd="0" parTransId="{18224A05-9570-2E49-840A-10390C3EB64B}" sibTransId="{C63BF580-F7D3-044A-AB72-2DEAAD36BC20}"/>
    <dgm:cxn modelId="{6FB276FC-D154-F640-8B33-C2D4A3F44E39}" srcId="{174FA040-0AD3-5B44-969B-8E97094B2991}" destId="{9DE4C6F4-2E1D-BE4C-8FC1-06610ED3F4EF}" srcOrd="0" destOrd="0" parTransId="{F41F98E7-EBB8-9D41-9892-06D892C17F3C}" sibTransId="{CFAE70F1-3E65-2D4C-9A2D-3CD18209B497}"/>
    <dgm:cxn modelId="{F37E5AD6-D9FC-EF4B-9B95-178B46D58DC1}" srcId="{174FA040-0AD3-5B44-969B-8E97094B2991}" destId="{746F6254-D04C-8F47-9938-297917728685}" srcOrd="1" destOrd="0" parTransId="{B5951F22-8E94-2840-AA09-252ABA6F4B33}" sibTransId="{6F848518-5D2E-B34E-812A-025193176C73}"/>
    <dgm:cxn modelId="{F27D6694-F512-854C-B194-8C356A682C15}" srcId="{174FA040-0AD3-5B44-969B-8E97094B2991}" destId="{90E43DC5-F6B3-6345-B23F-F1DFC7E409A0}" srcOrd="6" destOrd="0" parTransId="{77A77A8A-82B0-F34A-BB1D-5B5422E73FE3}" sibTransId="{8A1C3BC1-FA27-554F-A690-B61CC241B9D3}"/>
    <dgm:cxn modelId="{162CE2A4-2A69-CB4E-9EC7-9F973216022B}" type="presOf" srcId="{961B6A8A-87BE-C742-8D35-24F65F439F7B}" destId="{2BBFE995-827C-CC4D-AD0D-CAD18DE0622F}" srcOrd="0" destOrd="0" presId="urn:microsoft.com/office/officeart/2005/8/layout/vList5"/>
    <dgm:cxn modelId="{B6F11C85-3842-5343-AF13-8B349C8F7EE4}" type="presOf" srcId="{2B8C95F0-0F94-984D-B261-5C983A744B10}" destId="{2BBFE995-827C-CC4D-AD0D-CAD18DE0622F}" srcOrd="0" destOrd="1" presId="urn:microsoft.com/office/officeart/2005/8/layout/vList5"/>
    <dgm:cxn modelId="{89E4788D-2E39-4643-9181-F23ABB99D39E}" srcId="{2FCA0D4C-056A-294F-B4F4-B3843182259B}" destId="{1E363EF8-D7FE-1449-86B9-07F72C75421F}" srcOrd="2" destOrd="0" parTransId="{6F9B61FA-E7A8-C94B-B8A2-10A4F2998DE8}" sibTransId="{9BEB7D6A-C710-674D-8535-7A8F24210674}"/>
    <dgm:cxn modelId="{AF1DFE05-6139-8D44-8BD9-52207DB86DB8}" srcId="{2FCA0D4C-056A-294F-B4F4-B3843182259B}" destId="{0AF650D1-E387-6C45-845B-385F201FE677}" srcOrd="3" destOrd="0" parTransId="{CDCB3D63-5323-6948-9FF2-C8B87AC803A5}" sibTransId="{6926D56E-2A36-9F43-A771-41C74160D1BB}"/>
    <dgm:cxn modelId="{E24B581B-FFD1-E248-A773-88BEF275A502}" srcId="{174FA040-0AD3-5B44-969B-8E97094B2991}" destId="{F8762C0D-203F-0A43-A38E-D6BD06580DA0}" srcOrd="2" destOrd="0" parTransId="{2049D52F-9CE9-4946-A728-139BAFD422B2}" sibTransId="{D2023DBB-4AD2-2D49-BB25-0136747F3269}"/>
    <dgm:cxn modelId="{DDBD88E6-5722-1549-BE20-E0A0F172786F}" type="presOf" srcId="{56EE5FE8-BF7C-7D42-B5C2-0F391D1B9D3E}" destId="{7C0415AD-0328-6E4B-9689-35D751F83A66}" srcOrd="0" destOrd="3" presId="urn:microsoft.com/office/officeart/2005/8/layout/vList5"/>
    <dgm:cxn modelId="{7A0273BC-F94E-6F44-A3AD-D43C50C791B5}" srcId="{2FCA0D4C-056A-294F-B4F4-B3843182259B}" destId="{961B6A8A-87BE-C742-8D35-24F65F439F7B}" srcOrd="0" destOrd="0" parTransId="{9D63816C-6118-3848-92CE-E436603F33C6}" sibTransId="{558FFCB7-E304-9744-99BA-2674C43B0863}"/>
    <dgm:cxn modelId="{31DAF0ED-CF03-9E44-95EB-7DAAB4DC15EB}" type="presOf" srcId="{9DE4C6F4-2E1D-BE4C-8FC1-06610ED3F4EF}" destId="{7C0415AD-0328-6E4B-9689-35D751F83A66}" srcOrd="0" destOrd="0" presId="urn:microsoft.com/office/officeart/2005/8/layout/vList5"/>
    <dgm:cxn modelId="{EB1E7B5E-2617-9642-9DA1-FEE7E21DA360}" type="presOf" srcId="{174FA040-0AD3-5B44-969B-8E97094B2991}" destId="{6EC0CF05-D2A8-EB40-9D05-D077844DF99F}" srcOrd="0" destOrd="0" presId="urn:microsoft.com/office/officeart/2005/8/layout/vList5"/>
    <dgm:cxn modelId="{976C4A83-615F-0040-B6AC-80B4609BFBA8}" srcId="{3A42B251-7828-AC4B-8ECF-A92502F531F8}" destId="{BD7029C8-C7A1-674E-BECA-A17E3ECFA6FD}" srcOrd="0" destOrd="0" parTransId="{C7C063D9-48F3-8F4C-BF4C-809AB4C15C2B}" sibTransId="{5DF740E0-93AC-E64C-8692-F835AF01D093}"/>
    <dgm:cxn modelId="{28028280-E0E1-3C4F-9DE3-10218079578A}" type="presOf" srcId="{2FCA0D4C-056A-294F-B4F4-B3843182259B}" destId="{26F58515-D075-7342-B163-4FF1DE19F187}" srcOrd="0" destOrd="0" presId="urn:microsoft.com/office/officeart/2005/8/layout/vList5"/>
    <dgm:cxn modelId="{30BFA7C6-CF98-EF4E-8F34-D826520D2271}" type="presOf" srcId="{3A42B251-7828-AC4B-8ECF-A92502F531F8}" destId="{4E460111-254A-BF4B-BAC6-252693E5C81B}" srcOrd="0" destOrd="0" presId="urn:microsoft.com/office/officeart/2005/8/layout/vList5"/>
    <dgm:cxn modelId="{C98B1FF3-5F26-4C41-9F10-E124467036B7}" srcId="{3A657452-DC5B-0443-9543-E93D05C4B2F3}" destId="{174FA040-0AD3-5B44-969B-8E97094B2991}" srcOrd="0" destOrd="0" parTransId="{42A0DB5B-36DB-EE4C-BD95-2A3538474B9B}" sibTransId="{0C6C0B96-0DDE-8045-AB52-16B7E1CB2DE7}"/>
    <dgm:cxn modelId="{96C82852-1A4A-B74E-A160-B83DD8A6B884}" type="presOf" srcId="{BD7029C8-C7A1-674E-BECA-A17E3ECFA6FD}" destId="{44371E2A-968B-B24B-896A-DFEFDAB0088B}" srcOrd="0" destOrd="0" presId="urn:microsoft.com/office/officeart/2005/8/layout/vList5"/>
    <dgm:cxn modelId="{FEB01B52-A529-504D-B130-F9E6BE07ADC6}" type="presOf" srcId="{F8762C0D-203F-0A43-A38E-D6BD06580DA0}" destId="{7C0415AD-0328-6E4B-9689-35D751F83A66}" srcOrd="0" destOrd="2" presId="urn:microsoft.com/office/officeart/2005/8/layout/vList5"/>
    <dgm:cxn modelId="{5EF53223-1AE3-3B44-B2A0-3CB95E539D8C}" srcId="{3A657452-DC5B-0443-9543-E93D05C4B2F3}" destId="{3A42B251-7828-AC4B-8ECF-A92502F531F8}" srcOrd="2" destOrd="0" parTransId="{43B90508-CF2C-864A-AF69-D0FC9A85D8EC}" sibTransId="{27DF0E3E-7CC8-A44C-BED2-61CD446F5EDF}"/>
    <dgm:cxn modelId="{16DC22D8-3E64-B54E-B595-757A6789B771}" srcId="{2FCA0D4C-056A-294F-B4F4-B3843182259B}" destId="{2B8C95F0-0F94-984D-B261-5C983A744B10}" srcOrd="1" destOrd="0" parTransId="{6FF2C5E6-B1EC-5C4F-A578-C945DB074BA3}" sibTransId="{149DDED2-7373-E54E-872A-A44A78853B32}"/>
    <dgm:cxn modelId="{6B43E83B-AA1B-0642-8316-8E00FBD8F99A}" type="presOf" srcId="{90E43DC5-F6B3-6345-B23F-F1DFC7E409A0}" destId="{7C0415AD-0328-6E4B-9689-35D751F83A66}" srcOrd="0" destOrd="6" presId="urn:microsoft.com/office/officeart/2005/8/layout/vList5"/>
    <dgm:cxn modelId="{52F56D6A-C416-F745-A3FF-98D01A13A85C}" type="presOf" srcId="{99AC5DD9-DAD4-2546-82DB-600A7315D486}" destId="{7C0415AD-0328-6E4B-9689-35D751F83A66}" srcOrd="0" destOrd="5" presId="urn:microsoft.com/office/officeart/2005/8/layout/vList5"/>
    <dgm:cxn modelId="{D31259C9-A8CB-A345-9DAF-E1F5BE4A00BB}" type="presOf" srcId="{3A657452-DC5B-0443-9543-E93D05C4B2F3}" destId="{38F1CCBD-3F39-6B42-AC30-B2A368579175}" srcOrd="0" destOrd="0" presId="urn:microsoft.com/office/officeart/2005/8/layout/vList5"/>
    <dgm:cxn modelId="{3A00CA2F-3A54-B64D-806D-62B28527D7C7}" type="presParOf" srcId="{38F1CCBD-3F39-6B42-AC30-B2A368579175}" destId="{9A7B7BC4-4C04-164E-9317-D4E67098CAD0}" srcOrd="0" destOrd="0" presId="urn:microsoft.com/office/officeart/2005/8/layout/vList5"/>
    <dgm:cxn modelId="{D275D6D7-8DA5-474C-A267-7916A0FCE3BD}" type="presParOf" srcId="{9A7B7BC4-4C04-164E-9317-D4E67098CAD0}" destId="{6EC0CF05-D2A8-EB40-9D05-D077844DF99F}" srcOrd="0" destOrd="0" presId="urn:microsoft.com/office/officeart/2005/8/layout/vList5"/>
    <dgm:cxn modelId="{9CA150BC-5100-9F4D-953B-37EA83C9F3B5}" type="presParOf" srcId="{9A7B7BC4-4C04-164E-9317-D4E67098CAD0}" destId="{7C0415AD-0328-6E4B-9689-35D751F83A66}" srcOrd="1" destOrd="0" presId="urn:microsoft.com/office/officeart/2005/8/layout/vList5"/>
    <dgm:cxn modelId="{3492AE91-ECE6-A54A-8A94-339D263E70E7}" type="presParOf" srcId="{38F1CCBD-3F39-6B42-AC30-B2A368579175}" destId="{9DC792F5-9DF1-BD45-A183-1CCBFB33DFF4}" srcOrd="1" destOrd="0" presId="urn:microsoft.com/office/officeart/2005/8/layout/vList5"/>
    <dgm:cxn modelId="{66284106-90BE-FD42-AA63-B38EDD3C0D27}" type="presParOf" srcId="{38F1CCBD-3F39-6B42-AC30-B2A368579175}" destId="{8DE77D2E-5DDC-A043-9B4B-CD77EEDB6280}" srcOrd="2" destOrd="0" presId="urn:microsoft.com/office/officeart/2005/8/layout/vList5"/>
    <dgm:cxn modelId="{6D3C2EE7-2DEA-634F-A257-2319D62B2F67}" type="presParOf" srcId="{8DE77D2E-5DDC-A043-9B4B-CD77EEDB6280}" destId="{26F58515-D075-7342-B163-4FF1DE19F187}" srcOrd="0" destOrd="0" presId="urn:microsoft.com/office/officeart/2005/8/layout/vList5"/>
    <dgm:cxn modelId="{471941D0-21FA-7140-882D-9DADF4A5C701}" type="presParOf" srcId="{8DE77D2E-5DDC-A043-9B4B-CD77EEDB6280}" destId="{2BBFE995-827C-CC4D-AD0D-CAD18DE0622F}" srcOrd="1" destOrd="0" presId="urn:microsoft.com/office/officeart/2005/8/layout/vList5"/>
    <dgm:cxn modelId="{7E04B0D8-D9C0-5444-B9AC-2B34537B433D}" type="presParOf" srcId="{38F1CCBD-3F39-6B42-AC30-B2A368579175}" destId="{5E89505B-AA6E-0040-9E5E-351F11FCF52C}" srcOrd="3" destOrd="0" presId="urn:microsoft.com/office/officeart/2005/8/layout/vList5"/>
    <dgm:cxn modelId="{DAEC1CAE-80BF-5F4A-BE2F-D30F6E89A4F6}" type="presParOf" srcId="{38F1CCBD-3F39-6B42-AC30-B2A368579175}" destId="{C8756632-4AEC-7741-9468-FDE6E8C4C267}" srcOrd="4" destOrd="0" presId="urn:microsoft.com/office/officeart/2005/8/layout/vList5"/>
    <dgm:cxn modelId="{9EE30944-9264-E84B-BE8F-79FF81D82DC6}" type="presParOf" srcId="{C8756632-4AEC-7741-9468-FDE6E8C4C267}" destId="{4E460111-254A-BF4B-BAC6-252693E5C81B}" srcOrd="0" destOrd="0" presId="urn:microsoft.com/office/officeart/2005/8/layout/vList5"/>
    <dgm:cxn modelId="{B005F239-06D2-0E41-961F-4A668AAD6693}" type="presParOf" srcId="{C8756632-4AEC-7741-9468-FDE6E8C4C267}" destId="{44371E2A-968B-B24B-896A-DFEFDAB0088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0415AD-0328-6E4B-9689-35D751F83A66}">
      <dsp:nvSpPr>
        <dsp:cNvPr id="0" name=""/>
        <dsp:cNvSpPr/>
      </dsp:nvSpPr>
      <dsp:spPr>
        <a:xfrm rot="5400000">
          <a:off x="4597646" y="-1625081"/>
          <a:ext cx="1375171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C. Norris finished instrumenting the beam viewers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M. Johnson made the devices are available through the screen FEL -&gt; GTS -&gt; Viewers. </a:t>
          </a:r>
          <a:endParaRPr lang="en-US" sz="2000" kern="1200" dirty="0"/>
        </a:p>
      </dsp:txBody>
      <dsp:txXfrm rot="-5400000">
        <a:off x="2798064" y="241631"/>
        <a:ext cx="4907206" cy="1240911"/>
      </dsp:txXfrm>
    </dsp:sp>
    <dsp:sp modelId="{6EC0CF05-D2A8-EB40-9D05-D077844DF99F}">
      <dsp:nvSpPr>
        <dsp:cNvPr id="0" name=""/>
        <dsp:cNvSpPr/>
      </dsp:nvSpPr>
      <dsp:spPr>
        <a:xfrm>
          <a:off x="0" y="2604"/>
          <a:ext cx="2798064" cy="1718964"/>
        </a:xfrm>
        <a:prstGeom prst="roundRect">
          <a:avLst/>
        </a:prstGeom>
        <a:solidFill>
          <a:srgbClr val="FF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Viewers</a:t>
          </a:r>
          <a:endParaRPr lang="en-US" sz="4900" kern="1200" dirty="0"/>
        </a:p>
      </dsp:txBody>
      <dsp:txXfrm>
        <a:off x="83913" y="86517"/>
        <a:ext cx="2630238" cy="1551138"/>
      </dsp:txXfrm>
    </dsp:sp>
    <dsp:sp modelId="{2BBFE995-827C-CC4D-AD0D-CAD18DE0622F}">
      <dsp:nvSpPr>
        <dsp:cNvPr id="0" name=""/>
        <dsp:cNvSpPr/>
      </dsp:nvSpPr>
      <dsp:spPr>
        <a:xfrm rot="5400000">
          <a:off x="4597646" y="179831"/>
          <a:ext cx="1375171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J. </a:t>
          </a:r>
          <a:r>
            <a:rPr lang="en-US" sz="2000" kern="1200" dirty="0" err="1" smtClean="0"/>
            <a:t>Gubeli</a:t>
          </a:r>
          <a:r>
            <a:rPr lang="en-US" sz="2000" kern="1200" dirty="0" smtClean="0"/>
            <a:t> and C. Gould are working on temporary analog cameras. Update?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Later to be replaced with K. Jordan and B. Freeman’s digital imaging system. Update?</a:t>
          </a:r>
          <a:endParaRPr lang="en-US" sz="2000" kern="1200" dirty="0"/>
        </a:p>
      </dsp:txBody>
      <dsp:txXfrm rot="-5400000">
        <a:off x="2798064" y="2046543"/>
        <a:ext cx="4907206" cy="1240911"/>
      </dsp:txXfrm>
    </dsp:sp>
    <dsp:sp modelId="{26F58515-D075-7342-B163-4FF1DE19F187}">
      <dsp:nvSpPr>
        <dsp:cNvPr id="0" name=""/>
        <dsp:cNvSpPr/>
      </dsp:nvSpPr>
      <dsp:spPr>
        <a:xfrm>
          <a:off x="0" y="1807517"/>
          <a:ext cx="2798064" cy="1718964"/>
        </a:xfrm>
        <a:prstGeom prst="roundRect">
          <a:avLst/>
        </a:prstGeom>
        <a:solidFill>
          <a:srgbClr val="FF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Video</a:t>
          </a:r>
          <a:endParaRPr lang="en-US" sz="4900" kern="1200" dirty="0"/>
        </a:p>
      </dsp:txBody>
      <dsp:txXfrm>
        <a:off x="83913" y="1891430"/>
        <a:ext cx="2630238" cy="1551138"/>
      </dsp:txXfrm>
    </dsp:sp>
    <dsp:sp modelId="{E76FFEF1-0947-B94E-B913-FAC3E55DBA9E}">
      <dsp:nvSpPr>
        <dsp:cNvPr id="0" name=""/>
        <dsp:cNvSpPr/>
      </dsp:nvSpPr>
      <dsp:spPr>
        <a:xfrm rot="5400000">
          <a:off x="4597646" y="1984745"/>
          <a:ext cx="1375171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E. Diggs and J. </a:t>
          </a:r>
          <a:r>
            <a:rPr lang="en-US" sz="2000" kern="1200" dirty="0" err="1" smtClean="0"/>
            <a:t>Delk</a:t>
          </a:r>
          <a:r>
            <a:rPr lang="en-US" sz="2000" kern="1200" dirty="0" smtClean="0"/>
            <a:t> installed and wired magnets. Update?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Limiting current resistors needs to be installed. Hall probe checks are needed.</a:t>
          </a:r>
          <a:endParaRPr lang="en-US" sz="2000" kern="1200" dirty="0"/>
        </a:p>
      </dsp:txBody>
      <dsp:txXfrm rot="-5400000">
        <a:off x="2798064" y="3851457"/>
        <a:ext cx="4907206" cy="1240911"/>
      </dsp:txXfrm>
    </dsp:sp>
    <dsp:sp modelId="{81F7316D-83EB-B74B-801D-135705039E71}">
      <dsp:nvSpPr>
        <dsp:cNvPr id="0" name=""/>
        <dsp:cNvSpPr/>
      </dsp:nvSpPr>
      <dsp:spPr>
        <a:xfrm>
          <a:off x="0" y="3612430"/>
          <a:ext cx="2798064" cy="1718964"/>
        </a:xfrm>
        <a:prstGeom prst="roundRect">
          <a:avLst/>
        </a:prstGeom>
        <a:solidFill>
          <a:srgbClr val="FF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DC power</a:t>
          </a:r>
          <a:endParaRPr lang="en-US" sz="4900" kern="1200" dirty="0"/>
        </a:p>
      </dsp:txBody>
      <dsp:txXfrm>
        <a:off x="83913" y="3696343"/>
        <a:ext cx="2630238" cy="15511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0415AD-0328-6E4B-9689-35D751F83A66}">
      <dsp:nvSpPr>
        <dsp:cNvPr id="0" name=""/>
        <dsp:cNvSpPr/>
      </dsp:nvSpPr>
      <dsp:spPr>
        <a:xfrm rot="5400000">
          <a:off x="4088364" y="-1551682"/>
          <a:ext cx="1790201" cy="4969478"/>
        </a:xfrm>
        <a:prstGeom prst="round2SameRect">
          <a:avLst/>
        </a:prstGeom>
        <a:solidFill>
          <a:schemeClr val="bg1"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M. Johnson made the devices are available through the screen FEL -&gt; GTS -&gt; Viewers, with position sensors?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K. </a:t>
          </a:r>
          <a:r>
            <a:rPr lang="en-US" sz="1600" kern="1200" dirty="0" err="1" smtClean="0"/>
            <a:t>Hesse</a:t>
          </a:r>
          <a:r>
            <a:rPr lang="en-US" sz="1600" kern="1200" dirty="0" smtClean="0"/>
            <a:t> made a new GTS magnet command screen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C. </a:t>
          </a:r>
          <a:r>
            <a:rPr lang="en-US" sz="1600" kern="1200" dirty="0" err="1" smtClean="0"/>
            <a:t>Dubbe</a:t>
          </a:r>
          <a:r>
            <a:rPr lang="en-US" sz="1600" kern="1200" dirty="0" smtClean="0"/>
            <a:t> generated new nomenclature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M. Joyce created the GTS LED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S. Witherspoon  is working on vacuum software for the 6 UHV IP controllers connected to </a:t>
          </a:r>
          <a:r>
            <a:rPr lang="en-US" sz="1600" kern="1200" dirty="0" err="1" smtClean="0"/>
            <a:t>beamline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G. </a:t>
          </a:r>
          <a:r>
            <a:rPr lang="en-US" sz="1600" kern="1200" dirty="0" err="1" smtClean="0"/>
            <a:t>Croke</a:t>
          </a:r>
          <a:r>
            <a:rPr lang="en-US" sz="1600" kern="1200" dirty="0" smtClean="0"/>
            <a:t> provided channel assignments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Need to implement dump and anode ammeter signal in EPICS,.</a:t>
          </a:r>
          <a:endParaRPr lang="en-US" sz="1600" kern="1200" dirty="0"/>
        </a:p>
      </dsp:txBody>
      <dsp:txXfrm rot="-5400000">
        <a:off x="2498726" y="125346"/>
        <a:ext cx="4882088" cy="1615421"/>
      </dsp:txXfrm>
    </dsp:sp>
    <dsp:sp modelId="{6EC0CF05-D2A8-EB40-9D05-D077844DF99F}">
      <dsp:nvSpPr>
        <dsp:cNvPr id="0" name=""/>
        <dsp:cNvSpPr/>
      </dsp:nvSpPr>
      <dsp:spPr>
        <a:xfrm>
          <a:off x="286417" y="3370"/>
          <a:ext cx="2212309" cy="1859371"/>
        </a:xfrm>
        <a:prstGeom prst="roundRect">
          <a:avLst/>
        </a:prstGeom>
        <a:solidFill>
          <a:srgbClr val="FF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Software</a:t>
          </a:r>
          <a:endParaRPr lang="en-US" sz="2300" kern="1200" dirty="0"/>
        </a:p>
      </dsp:txBody>
      <dsp:txXfrm>
        <a:off x="377184" y="94137"/>
        <a:ext cx="2030775" cy="1677837"/>
      </dsp:txXfrm>
    </dsp:sp>
    <dsp:sp modelId="{2BBFE995-827C-CC4D-AD0D-CAD18DE0622F}">
      <dsp:nvSpPr>
        <dsp:cNvPr id="0" name=""/>
        <dsp:cNvSpPr/>
      </dsp:nvSpPr>
      <dsp:spPr>
        <a:xfrm rot="5400000">
          <a:off x="4152562" y="534755"/>
          <a:ext cx="1674664" cy="4969478"/>
        </a:xfrm>
        <a:prstGeom prst="round2SameRect">
          <a:avLst/>
        </a:prstGeom>
        <a:noFill/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Laser is DC BEAM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S. Zhang is treading the laser beam from the hutch to the gun cathode.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Need shutter and attenuator EPICS control.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Do we also need ND filter that can be </a:t>
          </a:r>
          <a:r>
            <a:rPr lang="en-US" sz="1800" kern="1200" dirty="0" err="1" smtClean="0"/>
            <a:t>insterted</a:t>
          </a:r>
          <a:r>
            <a:rPr lang="en-US" sz="1800" kern="1200" dirty="0" smtClean="0"/>
            <a:t>?</a:t>
          </a:r>
          <a:endParaRPr lang="en-US" sz="1800" kern="1200" dirty="0"/>
        </a:p>
      </dsp:txBody>
      <dsp:txXfrm rot="-5400000">
        <a:off x="2505155" y="2263912"/>
        <a:ext cx="4887728" cy="1511164"/>
      </dsp:txXfrm>
    </dsp:sp>
    <dsp:sp modelId="{26F58515-D075-7342-B163-4FF1DE19F187}">
      <dsp:nvSpPr>
        <dsp:cNvPr id="0" name=""/>
        <dsp:cNvSpPr/>
      </dsp:nvSpPr>
      <dsp:spPr>
        <a:xfrm>
          <a:off x="286417" y="2537639"/>
          <a:ext cx="2230087" cy="464730"/>
        </a:xfrm>
        <a:prstGeom prst="roundRect">
          <a:avLst/>
        </a:prstGeom>
        <a:solidFill>
          <a:srgbClr val="FF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Laser</a:t>
          </a:r>
          <a:endParaRPr lang="en-US" sz="2300" kern="1200" dirty="0"/>
        </a:p>
      </dsp:txBody>
      <dsp:txXfrm>
        <a:off x="309103" y="2560325"/>
        <a:ext cx="2184715" cy="419358"/>
      </dsp:txXfrm>
    </dsp:sp>
    <dsp:sp modelId="{44371E2A-968B-B24B-896A-DFEFDAB0088B}">
      <dsp:nvSpPr>
        <dsp:cNvPr id="0" name=""/>
        <dsp:cNvSpPr/>
      </dsp:nvSpPr>
      <dsp:spPr>
        <a:xfrm rot="5400000">
          <a:off x="4038598" y="2019209"/>
          <a:ext cx="1653361" cy="4969478"/>
        </a:xfrm>
        <a:prstGeom prst="round2SameRect">
          <a:avLst/>
        </a:prstGeom>
        <a:noFill/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Dump has been electrically isolated and ready for BNC connection to ammeter in control room.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D. Bullard working on LCW water connections. Needs </a:t>
          </a:r>
          <a:r>
            <a:rPr lang="en-US" sz="1800" kern="1200" dirty="0" err="1" smtClean="0"/>
            <a:t>flowmeter</a:t>
          </a:r>
          <a:r>
            <a:rPr lang="en-US" sz="1800" kern="1200" dirty="0" smtClean="0"/>
            <a:t> from P. Francis to interlock with laser shutter or gun.</a:t>
          </a:r>
          <a:endParaRPr lang="en-US" sz="1800" kern="1200" dirty="0"/>
        </a:p>
      </dsp:txBody>
      <dsp:txXfrm rot="-5400000">
        <a:off x="2380540" y="3757977"/>
        <a:ext cx="4888768" cy="1491941"/>
      </dsp:txXfrm>
    </dsp:sp>
    <dsp:sp modelId="{4E460111-254A-BF4B-BAC6-252693E5C81B}">
      <dsp:nvSpPr>
        <dsp:cNvPr id="0" name=""/>
        <dsp:cNvSpPr/>
      </dsp:nvSpPr>
      <dsp:spPr>
        <a:xfrm>
          <a:off x="286417" y="4036993"/>
          <a:ext cx="2094122" cy="933909"/>
        </a:xfrm>
        <a:prstGeom prst="roundRect">
          <a:avLst/>
        </a:prstGeom>
        <a:solidFill>
          <a:srgbClr val="FF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Beam Dump</a:t>
          </a:r>
          <a:endParaRPr lang="en-US" sz="2300" kern="1200" dirty="0"/>
        </a:p>
      </dsp:txBody>
      <dsp:txXfrm>
        <a:off x="332007" y="4082583"/>
        <a:ext cx="2002942" cy="8427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EAE10-6FEE-F845-ABC8-C8775028A8A9}" type="datetimeFigureOut">
              <a:rPr lang="en-US" smtClean="0"/>
              <a:pPr/>
              <a:t>5/3/16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14081-CE62-8643-8C4D-F3B82DD9C9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649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D704E-25FB-2045-A2C1-B30AFE9CA04D}" type="datetimeFigureOut">
              <a:rPr lang="en-US" smtClean="0"/>
              <a:pPr/>
              <a:t>5/3/16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DB574-758C-F145-A2BA-4DE779E5DF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64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0"/>
            <a:ext cx="19621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340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914400"/>
            <a:ext cx="7772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/>
          <a:ea typeface="+mj-ea"/>
          <a:cs typeface="Arial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-65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-65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-65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-65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-65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/>
          <a:cs typeface="Arial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/>
          <a:cs typeface="Arial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/>
          <a:cs typeface="Arial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/>
          <a:cs typeface="Arial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6083"/>
            <a:ext cx="7772400" cy="914400"/>
          </a:xfrm>
          <a:solidFill>
            <a:schemeClr val="bg1"/>
          </a:solidFill>
        </p:spPr>
        <p:txBody>
          <a:bodyPr/>
          <a:lstStyle/>
          <a:p>
            <a:r>
              <a:rPr lang="en-US" sz="4400" dirty="0" smtClean="0"/>
              <a:t>Gun Test Stand, </a:t>
            </a:r>
            <a:br>
              <a:rPr lang="en-US" sz="4400" dirty="0" smtClean="0"/>
            </a:br>
            <a:r>
              <a:rPr lang="en-US" dirty="0" smtClean="0"/>
              <a:t>why?...WHY???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3338" y="1163884"/>
            <a:ext cx="8091957" cy="5362051"/>
          </a:xfrm>
        </p:spPr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demonstrate proof of </a:t>
            </a:r>
            <a:r>
              <a:rPr lang="en-US" dirty="0" smtClean="0"/>
              <a:t>principle magnetization of high current (mA) electron beam for the JLEIC R&amp;D</a:t>
            </a:r>
          </a:p>
          <a:p>
            <a:pPr lvl="1"/>
            <a:r>
              <a:rPr lang="en-US" sz="2000" dirty="0" smtClean="0"/>
              <a:t>In particular, to support </a:t>
            </a:r>
            <a:r>
              <a:rPr lang="en-US" sz="2000" dirty="0" err="1" smtClean="0"/>
              <a:t>Riad</a:t>
            </a:r>
            <a:r>
              <a:rPr lang="en-US" sz="2000" dirty="0" smtClean="0"/>
              <a:t> Suleiman’s LDRD award</a:t>
            </a:r>
          </a:p>
          <a:p>
            <a:pPr lvl="1"/>
            <a:endParaRPr lang="en-US" sz="2000" dirty="0" smtClean="0"/>
          </a:p>
          <a:p>
            <a:r>
              <a:rPr lang="en-US" dirty="0" smtClean="0"/>
              <a:t>To provide 350 </a:t>
            </a:r>
            <a:r>
              <a:rPr lang="en-US" dirty="0" err="1" smtClean="0"/>
              <a:t>keV</a:t>
            </a:r>
            <a:r>
              <a:rPr lang="en-US" dirty="0" smtClean="0"/>
              <a:t> beam for Yan Wang’s thesis work on </a:t>
            </a:r>
            <a:r>
              <a:rPr lang="en-US" dirty="0" err="1" smtClean="0"/>
              <a:t>emittance</a:t>
            </a:r>
            <a:r>
              <a:rPr lang="en-US" dirty="0" smtClean="0"/>
              <a:t> as a function of photocathode surface</a:t>
            </a:r>
          </a:p>
          <a:p>
            <a:endParaRPr lang="en-US" dirty="0" smtClean="0"/>
          </a:p>
          <a:p>
            <a:r>
              <a:rPr lang="en-US" dirty="0" smtClean="0"/>
              <a:t>To serve as a test stand for improved gun and diagnostics designs for CEBAF, UITF, LERF.</a:t>
            </a:r>
          </a:p>
          <a:p>
            <a:endParaRPr lang="en-US" dirty="0" smtClean="0"/>
          </a:p>
          <a:p>
            <a:r>
              <a:rPr lang="en-US" dirty="0" smtClean="0"/>
              <a:t>To demonstrate for the first time high current beam from and inverted gun at 350kV DC with in-house multi-alkali photocathodes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884" y="0"/>
            <a:ext cx="8667718" cy="601031"/>
          </a:xfrm>
          <a:solidFill>
            <a:schemeClr val="bg1"/>
          </a:solidFill>
        </p:spPr>
        <p:txBody>
          <a:bodyPr/>
          <a:lstStyle/>
          <a:p>
            <a:r>
              <a:rPr lang="en-US" sz="4000" dirty="0" smtClean="0"/>
              <a:t>Timeline</a:t>
            </a:r>
            <a:endParaRPr 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1139053" y="1644643"/>
            <a:ext cx="748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107060" y="1632992"/>
            <a:ext cx="748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June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345953" y="1637969"/>
            <a:ext cx="6977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July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437432" y="1631606"/>
            <a:ext cx="108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August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26164" y="4061668"/>
            <a:ext cx="1505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September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949228" y="4084970"/>
            <a:ext cx="1175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October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54523" y="2397448"/>
            <a:ext cx="20819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First beam</a:t>
            </a:r>
          </a:p>
          <a:p>
            <a:r>
              <a:rPr lang="en-US" sz="1800" dirty="0" err="1" smtClean="0"/>
              <a:t>Beamline</a:t>
            </a:r>
            <a:r>
              <a:rPr lang="en-US" sz="1800" dirty="0" smtClean="0"/>
              <a:t> &amp; cathode </a:t>
            </a:r>
          </a:p>
          <a:p>
            <a:r>
              <a:rPr lang="en-US" sz="1800" dirty="0" smtClean="0"/>
              <a:t>commissioning</a:t>
            </a:r>
            <a:endParaRPr lang="en-US" sz="1800" dirty="0"/>
          </a:p>
        </p:txBody>
      </p:sp>
      <p:sp>
        <p:nvSpPr>
          <p:cNvPr id="37" name="TextBox 36"/>
          <p:cNvSpPr txBox="1"/>
          <p:nvPr/>
        </p:nvSpPr>
        <p:spPr>
          <a:xfrm>
            <a:off x="2486803" y="2389530"/>
            <a:ext cx="21835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/>
              <a:t>Emittance</a:t>
            </a:r>
            <a:r>
              <a:rPr lang="en-US" sz="1800" dirty="0" smtClean="0"/>
              <a:t> </a:t>
            </a:r>
            <a:r>
              <a:rPr lang="en-US" sz="1800" dirty="0" err="1" smtClean="0"/>
              <a:t>vs</a:t>
            </a:r>
            <a:r>
              <a:rPr lang="en-US" sz="1800" dirty="0" smtClean="0"/>
              <a:t> cathode film thickness and roughness</a:t>
            </a:r>
            <a:endParaRPr lang="en-US" sz="1800" dirty="0"/>
          </a:p>
        </p:txBody>
      </p:sp>
      <p:sp>
        <p:nvSpPr>
          <p:cNvPr id="38" name="TextBox 37"/>
          <p:cNvSpPr txBox="1"/>
          <p:nvPr/>
        </p:nvSpPr>
        <p:spPr>
          <a:xfrm>
            <a:off x="4688566" y="2402426"/>
            <a:ext cx="2387679" cy="936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Lifetime </a:t>
            </a:r>
            <a:r>
              <a:rPr lang="en-US" sz="1800" dirty="0" err="1" smtClean="0"/>
              <a:t>vs</a:t>
            </a:r>
            <a:r>
              <a:rPr lang="en-US" sz="1800" dirty="0" smtClean="0"/>
              <a:t> cathode film thickness and roughness</a:t>
            </a:r>
            <a:endParaRPr lang="en-US" sz="1800" dirty="0"/>
          </a:p>
        </p:txBody>
      </p:sp>
      <p:sp>
        <p:nvSpPr>
          <p:cNvPr id="39" name="TextBox 38"/>
          <p:cNvSpPr txBox="1"/>
          <p:nvPr/>
        </p:nvSpPr>
        <p:spPr>
          <a:xfrm>
            <a:off x="6784944" y="2189925"/>
            <a:ext cx="23590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Shut down for </a:t>
            </a:r>
            <a:r>
              <a:rPr lang="en-US" sz="1800" dirty="0" err="1" smtClean="0"/>
              <a:t>Riad’s</a:t>
            </a:r>
            <a:r>
              <a:rPr lang="en-US" sz="1800" dirty="0" smtClean="0"/>
              <a:t> magnet installation</a:t>
            </a:r>
          </a:p>
          <a:p>
            <a:r>
              <a:rPr lang="en-US" sz="1800" dirty="0" smtClean="0"/>
              <a:t>Gun &amp; cathode chamber refurbishing</a:t>
            </a:r>
          </a:p>
          <a:p>
            <a:r>
              <a:rPr lang="en-US" sz="1800" dirty="0" err="1" smtClean="0"/>
              <a:t>Beamline</a:t>
            </a:r>
            <a:r>
              <a:rPr lang="en-US" sz="1800" dirty="0" smtClean="0"/>
              <a:t> upgrade</a:t>
            </a:r>
            <a:endParaRPr lang="en-US" sz="1800" dirty="0"/>
          </a:p>
        </p:txBody>
      </p:sp>
      <p:sp>
        <p:nvSpPr>
          <p:cNvPr id="40" name="TextBox 39"/>
          <p:cNvSpPr txBox="1"/>
          <p:nvPr/>
        </p:nvSpPr>
        <p:spPr>
          <a:xfrm>
            <a:off x="388542" y="4932083"/>
            <a:ext cx="2359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All systems vacuum bake</a:t>
            </a:r>
          </a:p>
          <a:p>
            <a:r>
              <a:rPr lang="en-US" sz="1800" dirty="0" err="1" smtClean="0"/>
              <a:t>Beamline</a:t>
            </a:r>
            <a:r>
              <a:rPr lang="en-US" sz="1800" dirty="0" smtClean="0"/>
              <a:t> diagnostics re-installation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825069" y="4754996"/>
            <a:ext cx="274464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Gun HV conditioning</a:t>
            </a:r>
          </a:p>
          <a:p>
            <a:r>
              <a:rPr lang="en-US" sz="1800" dirty="0" smtClean="0"/>
              <a:t>Magnet commissioning</a:t>
            </a:r>
          </a:p>
          <a:p>
            <a:r>
              <a:rPr lang="en-US" sz="1800" dirty="0" smtClean="0"/>
              <a:t>Cathode chamber commissioning</a:t>
            </a:r>
          </a:p>
          <a:p>
            <a:r>
              <a:rPr lang="en-US" sz="1800" dirty="0" err="1" smtClean="0"/>
              <a:t>Beamline</a:t>
            </a:r>
            <a:r>
              <a:rPr lang="en-US" sz="1800" dirty="0" smtClean="0"/>
              <a:t> commissioning with beam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371" y="0"/>
            <a:ext cx="8328825" cy="91440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Status as of May 2 2016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3139611"/>
              </p:ext>
            </p:extLst>
          </p:nvPr>
        </p:nvGraphicFramePr>
        <p:xfrm>
          <a:off x="762000" y="914400"/>
          <a:ext cx="77724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159" y="0"/>
            <a:ext cx="8438736" cy="914400"/>
          </a:xfrm>
        </p:spPr>
        <p:txBody>
          <a:bodyPr/>
          <a:lstStyle/>
          <a:p>
            <a:r>
              <a:rPr lang="en-US" dirty="0" smtClean="0"/>
              <a:t>Status continued</a:t>
            </a:r>
            <a:endParaRPr lang="en-US" dirty="0"/>
          </a:p>
        </p:txBody>
      </p:sp>
      <p:graphicFrame>
        <p:nvGraphicFramePr>
          <p:cNvPr id="1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4095732"/>
              </p:ext>
            </p:extLst>
          </p:nvPr>
        </p:nvGraphicFramePr>
        <p:xfrm>
          <a:off x="739321" y="1095843"/>
          <a:ext cx="77724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… and our postdoc Mamun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772400" cy="1637150"/>
          </a:xfrm>
        </p:spPr>
        <p:txBody>
          <a:bodyPr/>
          <a:lstStyle/>
          <a:p>
            <a:r>
              <a:rPr lang="en-US" dirty="0" smtClean="0"/>
              <a:t>Made the first multi-alkali photocathode in the GTS prep chamber yesterday!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034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13442</TotalTime>
  <Words>437</Words>
  <Application>Microsoft Macintosh PowerPoint</Application>
  <PresentationFormat>On-screen Show (4:3)</PresentationFormat>
  <Paragraphs>59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Gun Test Stand,  why?...WHY???</vt:lpstr>
      <vt:lpstr>Timeline</vt:lpstr>
      <vt:lpstr>Status as of May 2 2016</vt:lpstr>
      <vt:lpstr>Status continued</vt:lpstr>
      <vt:lpstr>… and our postdoc Mamun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Shannan Kyte</dc:creator>
  <cp:lastModifiedBy>Carlos Hernandez</cp:lastModifiedBy>
  <cp:revision>210</cp:revision>
  <cp:lastPrinted>2014-11-07T10:39:35Z</cp:lastPrinted>
  <dcterms:created xsi:type="dcterms:W3CDTF">2015-09-25T13:26:08Z</dcterms:created>
  <dcterms:modified xsi:type="dcterms:W3CDTF">2016-05-03T17:10:13Z</dcterms:modified>
</cp:coreProperties>
</file>