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sldIdLst>
    <p:sldId id="256" r:id="rId5"/>
    <p:sldId id="257" r:id="rId6"/>
    <p:sldId id="273" r:id="rId7"/>
    <p:sldId id="267" r:id="rId8"/>
    <p:sldId id="269" r:id="rId9"/>
    <p:sldId id="270" r:id="rId10"/>
    <p:sldId id="271" r:id="rId11"/>
    <p:sldId id="272" r:id="rId12"/>
    <p:sldId id="265" r:id="rId13"/>
    <p:sldId id="268" r:id="rId14"/>
    <p:sldId id="280" r:id="rId15"/>
    <p:sldId id="266" r:id="rId16"/>
    <p:sldId id="281" r:id="rId17"/>
    <p:sldId id="279" r:id="rId18"/>
    <p:sldId id="275" r:id="rId19"/>
    <p:sldId id="278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1" autoAdjust="0"/>
    <p:restoredTop sz="96408" autoAdjust="0"/>
  </p:normalViewPr>
  <p:slideViewPr>
    <p:cSldViewPr snapToGrid="0" snapToObjects="1">
      <p:cViewPr varScale="1">
        <p:scale>
          <a:sx n="131" d="100"/>
          <a:sy n="131" d="100"/>
        </p:scale>
        <p:origin x="192" y="44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E:\Gabriel\HV%20insulator%20for%20500kV%20photogun\Excel\Corrected%20height%20E-field%20and%20potential%20on%20insulator%20and%20receptac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Vertical electric field at 500 kV along the insulator surface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34521681331664"/>
          <c:y val="0.11924125406943795"/>
          <c:w val="0.82358441953155825"/>
          <c:h val="0.72777292869457622"/>
        </c:manualLayout>
      </c:layout>
      <c:scatterChart>
        <c:scatterStyle val="lineMarker"/>
        <c:varyColors val="0"/>
        <c:ser>
          <c:idx val="1"/>
          <c:order val="0"/>
          <c:tx>
            <c:strRef>
              <c:f>Insulator_No_Shield!$A$1</c:f>
              <c:strCache>
                <c:ptCount val="1"/>
                <c:pt idx="0">
                  <c:v>Insulator_No_Shield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FFC000"/>
              </a:solidFill>
              <a:ln w="9525">
                <a:noFill/>
                <a:round/>
              </a:ln>
              <a:effectLst/>
            </c:spPr>
          </c:marker>
          <c:xVal>
            <c:numRef>
              <c:f>Insulator_No_Shield!$A$3:$A$475764</c:f>
              <c:numCache>
                <c:formatCode>General</c:formatCode>
                <c:ptCount val="475762"/>
                <c:pt idx="0">
                  <c:v>0</c:v>
                </c:pt>
                <c:pt idx="1">
                  <c:v>0.99363708496094005</c:v>
                </c:pt>
                <c:pt idx="2">
                  <c:v>1.9872817993164</c:v>
                </c:pt>
                <c:pt idx="3">
                  <c:v>2.9809188842772998</c:v>
                </c:pt>
                <c:pt idx="4">
                  <c:v>3.9745559692382999</c:v>
                </c:pt>
                <c:pt idx="5">
                  <c:v>4.9681930541992001</c:v>
                </c:pt>
                <c:pt idx="6">
                  <c:v>5.9618301391601998</c:v>
                </c:pt>
                <c:pt idx="7">
                  <c:v>6.9554748535156001</c:v>
                </c:pt>
                <c:pt idx="8">
                  <c:v>7.9491119384765998</c:v>
                </c:pt>
                <c:pt idx="9">
                  <c:v>8.9427490234375</c:v>
                </c:pt>
                <c:pt idx="10">
                  <c:v>9.9363937377930007</c:v>
                </c:pt>
                <c:pt idx="11">
                  <c:v>10.930030822754</c:v>
                </c:pt>
                <c:pt idx="12">
                  <c:v>11.923667907715</c:v>
                </c:pt>
                <c:pt idx="13">
                  <c:v>12.917304992676</c:v>
                </c:pt>
                <c:pt idx="14">
                  <c:v>13.910942077636999</c:v>
                </c:pt>
                <c:pt idx="15">
                  <c:v>14.904586791991999</c:v>
                </c:pt>
                <c:pt idx="16">
                  <c:v>15.898223876953001</c:v>
                </c:pt>
                <c:pt idx="17">
                  <c:v>16.891860961913999</c:v>
                </c:pt>
                <c:pt idx="18">
                  <c:v>17.88550567627</c:v>
                </c:pt>
                <c:pt idx="19">
                  <c:v>18.87914276123</c:v>
                </c:pt>
                <c:pt idx="20">
                  <c:v>19.872779846191001</c:v>
                </c:pt>
                <c:pt idx="21">
                  <c:v>20.866416931151999</c:v>
                </c:pt>
                <c:pt idx="22">
                  <c:v>21.860054016113001</c:v>
                </c:pt>
                <c:pt idx="23">
                  <c:v>22.853698730468999</c:v>
                </c:pt>
                <c:pt idx="24">
                  <c:v>23.84733581543</c:v>
                </c:pt>
                <c:pt idx="25">
                  <c:v>24.840972900391002</c:v>
                </c:pt>
                <c:pt idx="26">
                  <c:v>25.834617614746001</c:v>
                </c:pt>
                <c:pt idx="27">
                  <c:v>26.828254699706999</c:v>
                </c:pt>
                <c:pt idx="28">
                  <c:v>27.821891784668001</c:v>
                </c:pt>
                <c:pt idx="29">
                  <c:v>28.815528869628999</c:v>
                </c:pt>
                <c:pt idx="30">
                  <c:v>29.80916595459</c:v>
                </c:pt>
                <c:pt idx="31">
                  <c:v>30.802810668945</c:v>
                </c:pt>
                <c:pt idx="32">
                  <c:v>31.796447753906001</c:v>
                </c:pt>
                <c:pt idx="33">
                  <c:v>32.790084838867003</c:v>
                </c:pt>
                <c:pt idx="34">
                  <c:v>33.783729553222997</c:v>
                </c:pt>
                <c:pt idx="35">
                  <c:v>34.777366638183999</c:v>
                </c:pt>
                <c:pt idx="36">
                  <c:v>35.771003723145</c:v>
                </c:pt>
                <c:pt idx="37">
                  <c:v>36.768976903803001</c:v>
                </c:pt>
                <c:pt idx="38">
                  <c:v>37.766950084462003</c:v>
                </c:pt>
                <c:pt idx="39">
                  <c:v>38.764923265120999</c:v>
                </c:pt>
                <c:pt idx="40">
                  <c:v>39.762896445780001</c:v>
                </c:pt>
                <c:pt idx="41">
                  <c:v>40.760869453573001</c:v>
                </c:pt>
                <c:pt idx="42">
                  <c:v>41.758842634232003</c:v>
                </c:pt>
                <c:pt idx="43">
                  <c:v>42.756815814890999</c:v>
                </c:pt>
                <c:pt idx="44">
                  <c:v>43.754788995550001</c:v>
                </c:pt>
                <c:pt idx="45">
                  <c:v>44.752762176209004</c:v>
                </c:pt>
                <c:pt idx="46">
                  <c:v>45.750735356866997</c:v>
                </c:pt>
                <c:pt idx="47">
                  <c:v>46.748708537525999</c:v>
                </c:pt>
                <c:pt idx="48">
                  <c:v>47.746681718185002</c:v>
                </c:pt>
                <c:pt idx="49">
                  <c:v>48.744654898843997</c:v>
                </c:pt>
                <c:pt idx="50">
                  <c:v>49.742628079503</c:v>
                </c:pt>
                <c:pt idx="51">
                  <c:v>50.740601260162002</c:v>
                </c:pt>
                <c:pt idx="52">
                  <c:v>51.738574267955002</c:v>
                </c:pt>
                <c:pt idx="53">
                  <c:v>52.736532252624002</c:v>
                </c:pt>
                <c:pt idx="54">
                  <c:v>53.734505433282997</c:v>
                </c:pt>
                <c:pt idx="55">
                  <c:v>54.732478613942</c:v>
                </c:pt>
                <c:pt idx="56">
                  <c:v>55.730451794601002</c:v>
                </c:pt>
                <c:pt idx="57">
                  <c:v>56.728424975259998</c:v>
                </c:pt>
                <c:pt idx="58">
                  <c:v>57.726398155917998</c:v>
                </c:pt>
                <c:pt idx="59">
                  <c:v>58.724371336577001</c:v>
                </c:pt>
                <c:pt idx="60">
                  <c:v>59.722344517236003</c:v>
                </c:pt>
                <c:pt idx="61">
                  <c:v>60.720317525029998</c:v>
                </c:pt>
                <c:pt idx="62">
                  <c:v>61.718290705687998</c:v>
                </c:pt>
                <c:pt idx="63">
                  <c:v>62.716263886347001</c:v>
                </c:pt>
                <c:pt idx="64">
                  <c:v>63.714237067006003</c:v>
                </c:pt>
                <c:pt idx="65">
                  <c:v>64.712210247664999</c:v>
                </c:pt>
                <c:pt idx="66">
                  <c:v>65.710183428324001</c:v>
                </c:pt>
                <c:pt idx="67">
                  <c:v>66.708156608981994</c:v>
                </c:pt>
                <c:pt idx="68">
                  <c:v>67.706129789640997</c:v>
                </c:pt>
                <c:pt idx="69">
                  <c:v>68.704102970299999</c:v>
                </c:pt>
                <c:pt idx="70">
                  <c:v>69.702075978094001</c:v>
                </c:pt>
                <c:pt idx="71">
                  <c:v>70.700049331621003</c:v>
                </c:pt>
                <c:pt idx="72">
                  <c:v>71.698022339415004</c:v>
                </c:pt>
                <c:pt idx="73">
                  <c:v>72.695995692943001</c:v>
                </c:pt>
                <c:pt idx="74">
                  <c:v>73.693968700735994</c:v>
                </c:pt>
                <c:pt idx="75">
                  <c:v>74.691942054264004</c:v>
                </c:pt>
                <c:pt idx="76">
                  <c:v>75.689915062058006</c:v>
                </c:pt>
                <c:pt idx="77">
                  <c:v>76.687888069850999</c:v>
                </c:pt>
                <c:pt idx="78">
                  <c:v>77.685861423378995</c:v>
                </c:pt>
                <c:pt idx="79">
                  <c:v>78.683834431172002</c:v>
                </c:pt>
                <c:pt idx="80">
                  <c:v>79.681807784699998</c:v>
                </c:pt>
                <c:pt idx="81">
                  <c:v>80.679780792494</c:v>
                </c:pt>
                <c:pt idx="82">
                  <c:v>81.677754146021002</c:v>
                </c:pt>
                <c:pt idx="83">
                  <c:v>82.675727153815004</c:v>
                </c:pt>
                <c:pt idx="84">
                  <c:v>83.673700507343</c:v>
                </c:pt>
                <c:pt idx="85">
                  <c:v>84.671673515136007</c:v>
                </c:pt>
                <c:pt idx="86">
                  <c:v>85.669646522929995</c:v>
                </c:pt>
                <c:pt idx="87">
                  <c:v>86.667619876456996</c:v>
                </c:pt>
                <c:pt idx="88">
                  <c:v>87.665592884250998</c:v>
                </c:pt>
                <c:pt idx="89">
                  <c:v>88.663566237778994</c:v>
                </c:pt>
                <c:pt idx="90">
                  <c:v>89.661539245572001</c:v>
                </c:pt>
                <c:pt idx="91">
                  <c:v>90.659512599099997</c:v>
                </c:pt>
                <c:pt idx="92">
                  <c:v>91.657485606893999</c:v>
                </c:pt>
                <c:pt idx="93">
                  <c:v>92.655458960421001</c:v>
                </c:pt>
                <c:pt idx="94">
                  <c:v>93.653431968215003</c:v>
                </c:pt>
                <c:pt idx="95">
                  <c:v>94.651404976007996</c:v>
                </c:pt>
                <c:pt idx="96">
                  <c:v>95.649363133549002</c:v>
                </c:pt>
                <c:pt idx="97">
                  <c:v>96.647336141343004</c:v>
                </c:pt>
                <c:pt idx="98">
                  <c:v>97.645309494870006</c:v>
                </c:pt>
                <c:pt idx="99">
                  <c:v>98.643282502663993</c:v>
                </c:pt>
                <c:pt idx="100">
                  <c:v>99.641255856190995</c:v>
                </c:pt>
                <c:pt idx="101">
                  <c:v>100.63922886399</c:v>
                </c:pt>
                <c:pt idx="102">
                  <c:v>101.63720221750999</c:v>
                </c:pt>
                <c:pt idx="103">
                  <c:v>102.63517522530999</c:v>
                </c:pt>
                <c:pt idx="104">
                  <c:v>103.6331482331</c:v>
                </c:pt>
                <c:pt idx="105">
                  <c:v>104.63112158663</c:v>
                </c:pt>
                <c:pt idx="106">
                  <c:v>105.62909494016</c:v>
                </c:pt>
                <c:pt idx="107">
                  <c:v>106.62706794795</c:v>
                </c:pt>
                <c:pt idx="108">
                  <c:v>107.62504095574</c:v>
                </c:pt>
                <c:pt idx="109">
                  <c:v>108.62301430927</c:v>
                </c:pt>
                <c:pt idx="110">
                  <c:v>109.62098731706</c:v>
                </c:pt>
                <c:pt idx="111">
                  <c:v>110.61896067059</c:v>
                </c:pt>
                <c:pt idx="112">
                  <c:v>111.61693367837999</c:v>
                </c:pt>
                <c:pt idx="113">
                  <c:v>112.61490703190999</c:v>
                </c:pt>
                <c:pt idx="114">
                  <c:v>113.61288003971001</c:v>
                </c:pt>
                <c:pt idx="115">
                  <c:v>114.61085339323</c:v>
                </c:pt>
                <c:pt idx="116">
                  <c:v>115.60882640103</c:v>
                </c:pt>
                <c:pt idx="117">
                  <c:v>116.60679940882</c:v>
                </c:pt>
                <c:pt idx="118">
                  <c:v>117.60477276235</c:v>
                </c:pt>
                <c:pt idx="119">
                  <c:v>118.60273057415</c:v>
                </c:pt>
                <c:pt idx="120">
                  <c:v>119.60070392768</c:v>
                </c:pt>
                <c:pt idx="121">
                  <c:v>120.59867693547</c:v>
                </c:pt>
                <c:pt idx="122">
                  <c:v>121.596650289</c:v>
                </c:pt>
                <c:pt idx="123">
                  <c:v>122.59462329679</c:v>
                </c:pt>
                <c:pt idx="124">
                  <c:v>123.59259665032</c:v>
                </c:pt>
                <c:pt idx="125">
                  <c:v>124.59056965811</c:v>
                </c:pt>
                <c:pt idx="126">
                  <c:v>125.58854266591</c:v>
                </c:pt>
                <c:pt idx="127">
                  <c:v>126.58651601944</c:v>
                </c:pt>
                <c:pt idx="128">
                  <c:v>127.58448902723001</c:v>
                </c:pt>
                <c:pt idx="129">
                  <c:v>128.58246238076001</c:v>
                </c:pt>
                <c:pt idx="130">
                  <c:v>129.58043538855</c:v>
                </c:pt>
                <c:pt idx="131">
                  <c:v>130.57840874208</c:v>
                </c:pt>
                <c:pt idx="132">
                  <c:v>131.57638174987</c:v>
                </c:pt>
                <c:pt idx="133">
                  <c:v>132.57435510339999</c:v>
                </c:pt>
                <c:pt idx="134">
                  <c:v>133.57232811118999</c:v>
                </c:pt>
                <c:pt idx="135">
                  <c:v>134.57030111898999</c:v>
                </c:pt>
                <c:pt idx="136">
                  <c:v>135.56827447251001</c:v>
                </c:pt>
                <c:pt idx="137">
                  <c:v>136.56624748031001</c:v>
                </c:pt>
                <c:pt idx="138">
                  <c:v>137.56422083383001</c:v>
                </c:pt>
                <c:pt idx="139">
                  <c:v>138.56219384163001</c:v>
                </c:pt>
                <c:pt idx="140">
                  <c:v>139.56016719516001</c:v>
                </c:pt>
                <c:pt idx="141">
                  <c:v>140.55814020295</c:v>
                </c:pt>
                <c:pt idx="142">
                  <c:v>141.55611355648</c:v>
                </c:pt>
                <c:pt idx="143">
                  <c:v>142.55408656426999</c:v>
                </c:pt>
                <c:pt idx="144">
                  <c:v>143.55205957205999</c:v>
                </c:pt>
                <c:pt idx="145">
                  <c:v>144.55003292558999</c:v>
                </c:pt>
                <c:pt idx="146">
                  <c:v>145.54800627911999</c:v>
                </c:pt>
                <c:pt idx="147">
                  <c:v>146.54597928691001</c:v>
                </c:pt>
                <c:pt idx="148">
                  <c:v>147.54395229471001</c:v>
                </c:pt>
                <c:pt idx="149">
                  <c:v>148.54192564823001</c:v>
                </c:pt>
                <c:pt idx="150">
                  <c:v>149.53989865603</c:v>
                </c:pt>
                <c:pt idx="151">
                  <c:v>150.53787200956</c:v>
                </c:pt>
                <c:pt idx="152">
                  <c:v>151.53584501735</c:v>
                </c:pt>
                <c:pt idx="153">
                  <c:v>152.53381802513999</c:v>
                </c:pt>
                <c:pt idx="154">
                  <c:v>153.53179137866999</c:v>
                </c:pt>
                <c:pt idx="155">
                  <c:v>154.52976473219999</c:v>
                </c:pt>
                <c:pt idx="156">
                  <c:v>155.52773773998999</c:v>
                </c:pt>
                <c:pt idx="157">
                  <c:v>156.52571074778999</c:v>
                </c:pt>
                <c:pt idx="158">
                  <c:v>157.52368410131001</c:v>
                </c:pt>
                <c:pt idx="159">
                  <c:v>158.52165710911001</c:v>
                </c:pt>
                <c:pt idx="160">
                  <c:v>159.51963046263</c:v>
                </c:pt>
                <c:pt idx="161">
                  <c:v>160.51760347043</c:v>
                </c:pt>
                <c:pt idx="162">
                  <c:v>161.51557647822</c:v>
                </c:pt>
                <c:pt idx="163">
                  <c:v>162.51354983175</c:v>
                </c:pt>
                <c:pt idx="164">
                  <c:v>163.51152318528</c:v>
                </c:pt>
                <c:pt idx="165">
                  <c:v>164.50946580108999</c:v>
                </c:pt>
                <c:pt idx="166">
                  <c:v>165.50746920086999</c:v>
                </c:pt>
                <c:pt idx="167">
                  <c:v>166.50541216242999</c:v>
                </c:pt>
                <c:pt idx="168">
                  <c:v>167.50341556220999</c:v>
                </c:pt>
                <c:pt idx="169">
                  <c:v>168.50135852376999</c:v>
                </c:pt>
                <c:pt idx="170">
                  <c:v>169.49936192355</c:v>
                </c:pt>
                <c:pt idx="171">
                  <c:v>170.49730488511</c:v>
                </c:pt>
                <c:pt idx="172">
                  <c:v>171.49530828489</c:v>
                </c:pt>
                <c:pt idx="173">
                  <c:v>172.49325124645</c:v>
                </c:pt>
                <c:pt idx="174">
                  <c:v>173.49125464623</c:v>
                </c:pt>
                <c:pt idx="175">
                  <c:v>174.48919726203999</c:v>
                </c:pt>
                <c:pt idx="176">
                  <c:v>175.48720100755</c:v>
                </c:pt>
                <c:pt idx="177">
                  <c:v>176.48514362335999</c:v>
                </c:pt>
                <c:pt idx="178">
                  <c:v>177.48314736886999</c:v>
                </c:pt>
                <c:pt idx="179">
                  <c:v>178.48108998468001</c:v>
                </c:pt>
                <c:pt idx="180">
                  <c:v>179.47909373018001</c:v>
                </c:pt>
                <c:pt idx="181">
                  <c:v>180.47703634600001</c:v>
                </c:pt>
                <c:pt idx="182">
                  <c:v>181.47504009150001</c:v>
                </c:pt>
                <c:pt idx="183">
                  <c:v>182.47298270731</c:v>
                </c:pt>
                <c:pt idx="184">
                  <c:v>183.4709861071</c:v>
                </c:pt>
                <c:pt idx="185">
                  <c:v>184.46892906865</c:v>
                </c:pt>
                <c:pt idx="186">
                  <c:v>185.46693281416</c:v>
                </c:pt>
                <c:pt idx="187">
                  <c:v>186.46487542996999</c:v>
                </c:pt>
                <c:pt idx="188">
                  <c:v>187.46287882976</c:v>
                </c:pt>
                <c:pt idx="189">
                  <c:v>188.46082179131</c:v>
                </c:pt>
                <c:pt idx="190">
                  <c:v>189.4588251911</c:v>
                </c:pt>
                <c:pt idx="191">
                  <c:v>190.45676815265</c:v>
                </c:pt>
                <c:pt idx="192">
                  <c:v>191.45477155244001</c:v>
                </c:pt>
                <c:pt idx="193">
                  <c:v>192.45271416825</c:v>
                </c:pt>
                <c:pt idx="194">
                  <c:v>193.45071791375</c:v>
                </c:pt>
                <c:pt idx="195">
                  <c:v>194.44866087531</c:v>
                </c:pt>
                <c:pt idx="196">
                  <c:v>195.44666427509</c:v>
                </c:pt>
                <c:pt idx="197">
                  <c:v>196.44460689089999</c:v>
                </c:pt>
                <c:pt idx="198">
                  <c:v>197.44261063641</c:v>
                </c:pt>
                <c:pt idx="199">
                  <c:v>198.44055325222001</c:v>
                </c:pt>
                <c:pt idx="200">
                  <c:v>199.43855699772999</c:v>
                </c:pt>
                <c:pt idx="201">
                  <c:v>200.43649961354001</c:v>
                </c:pt>
                <c:pt idx="202">
                  <c:v>201.43447262133</c:v>
                </c:pt>
                <c:pt idx="203">
                  <c:v>202.43244597486</c:v>
                </c:pt>
                <c:pt idx="204">
                  <c:v>203.43041932839</c:v>
                </c:pt>
                <c:pt idx="205">
                  <c:v>204.42839233618</c:v>
                </c:pt>
                <c:pt idx="206">
                  <c:v>205.42636534398</c:v>
                </c:pt>
                <c:pt idx="207">
                  <c:v>206.42433869749999</c:v>
                </c:pt>
                <c:pt idx="208">
                  <c:v>207.42231170529999</c:v>
                </c:pt>
                <c:pt idx="209">
                  <c:v>208.42028505882999</c:v>
                </c:pt>
                <c:pt idx="210">
                  <c:v>209.41825806662001</c:v>
                </c:pt>
                <c:pt idx="211">
                  <c:v>210.41623107441001</c:v>
                </c:pt>
                <c:pt idx="212">
                  <c:v>211.41420442794001</c:v>
                </c:pt>
                <c:pt idx="213">
                  <c:v>212.41217778147001</c:v>
                </c:pt>
                <c:pt idx="214">
                  <c:v>213.41015078926</c:v>
                </c:pt>
                <c:pt idx="215">
                  <c:v>214.40812379706</c:v>
                </c:pt>
                <c:pt idx="216">
                  <c:v>215.40609715058</c:v>
                </c:pt>
                <c:pt idx="217">
                  <c:v>216.40407050411</c:v>
                </c:pt>
                <c:pt idx="218">
                  <c:v>217.40204351189999</c:v>
                </c:pt>
                <c:pt idx="219">
                  <c:v>218.40001651969999</c:v>
                </c:pt>
                <c:pt idx="220">
                  <c:v>219.39798952749001</c:v>
                </c:pt>
                <c:pt idx="221">
                  <c:v>220.39596288102001</c:v>
                </c:pt>
                <c:pt idx="222">
                  <c:v>221.39393623455001</c:v>
                </c:pt>
                <c:pt idx="223">
                  <c:v>222.39190924234001</c:v>
                </c:pt>
                <c:pt idx="224">
                  <c:v>223.38988225013</c:v>
                </c:pt>
                <c:pt idx="225">
                  <c:v>224.38785560366</c:v>
                </c:pt>
                <c:pt idx="226">
                  <c:v>225.38582895719</c:v>
                </c:pt>
                <c:pt idx="227">
                  <c:v>226.38380196497999</c:v>
                </c:pt>
                <c:pt idx="228">
                  <c:v>227.38177497277999</c:v>
                </c:pt>
                <c:pt idx="229">
                  <c:v>228.37974798056999</c:v>
                </c:pt>
                <c:pt idx="230">
                  <c:v>229.37772133409999</c:v>
                </c:pt>
                <c:pt idx="231">
                  <c:v>230.37569468762999</c:v>
                </c:pt>
                <c:pt idx="232">
                  <c:v>231.37366769542001</c:v>
                </c:pt>
                <c:pt idx="233">
                  <c:v>232.37164070321001</c:v>
                </c:pt>
                <c:pt idx="234">
                  <c:v>233.36961405674001</c:v>
                </c:pt>
                <c:pt idx="235">
                  <c:v>234.36758741027</c:v>
                </c:pt>
                <c:pt idx="236">
                  <c:v>235.36556041806</c:v>
                </c:pt>
                <c:pt idx="237">
                  <c:v>236.36353342584999</c:v>
                </c:pt>
                <c:pt idx="238">
                  <c:v>237.36147604166999</c:v>
                </c:pt>
                <c:pt idx="239">
                  <c:v>238.35947978716999</c:v>
                </c:pt>
                <c:pt idx="240">
                  <c:v>239.35742274872999</c:v>
                </c:pt>
                <c:pt idx="241">
                  <c:v>240.35542614850999</c:v>
                </c:pt>
                <c:pt idx="242">
                  <c:v>241.35336876432001</c:v>
                </c:pt>
                <c:pt idx="243">
                  <c:v>242.35137250982999</c:v>
                </c:pt>
                <c:pt idx="244">
                  <c:v>243.34931547139001</c:v>
                </c:pt>
                <c:pt idx="245">
                  <c:v>244.34731887116999</c:v>
                </c:pt>
                <c:pt idx="246">
                  <c:v>245.34526148698001</c:v>
                </c:pt>
                <c:pt idx="247">
                  <c:v>246.34326523249001</c:v>
                </c:pt>
                <c:pt idx="248">
                  <c:v>247.3412078483</c:v>
                </c:pt>
                <c:pt idx="249">
                  <c:v>248.33921159381001</c:v>
                </c:pt>
                <c:pt idx="250">
                  <c:v>249.33715420962</c:v>
                </c:pt>
                <c:pt idx="251">
                  <c:v>250.3351576094</c:v>
                </c:pt>
                <c:pt idx="252">
                  <c:v>251.33310057096</c:v>
                </c:pt>
                <c:pt idx="253">
                  <c:v>252.33110431647</c:v>
                </c:pt>
                <c:pt idx="254">
                  <c:v>253.32904693227999</c:v>
                </c:pt>
                <c:pt idx="255">
                  <c:v>254.32705033206</c:v>
                </c:pt>
                <c:pt idx="256">
                  <c:v>255.32499329362</c:v>
                </c:pt>
                <c:pt idx="257">
                  <c:v>256.32299703912003</c:v>
                </c:pt>
                <c:pt idx="258">
                  <c:v>257.32093965492999</c:v>
                </c:pt>
                <c:pt idx="259">
                  <c:v>258.31894305472002</c:v>
                </c:pt>
                <c:pt idx="260">
                  <c:v>259.31688567052998</c:v>
                </c:pt>
                <c:pt idx="261">
                  <c:v>260.31488941603999</c:v>
                </c:pt>
                <c:pt idx="262">
                  <c:v>261.31283237758998</c:v>
                </c:pt>
                <c:pt idx="263">
                  <c:v>262.31083577738002</c:v>
                </c:pt>
                <c:pt idx="264">
                  <c:v>263.30877839318998</c:v>
                </c:pt>
                <c:pt idx="265">
                  <c:v>264.30678213868998</c:v>
                </c:pt>
                <c:pt idx="266">
                  <c:v>265.30472510024998</c:v>
                </c:pt>
                <c:pt idx="267">
                  <c:v>266.30272850003001</c:v>
                </c:pt>
                <c:pt idx="268">
                  <c:v>267.30067111583998</c:v>
                </c:pt>
                <c:pt idx="269">
                  <c:v>268.29867451563001</c:v>
                </c:pt>
                <c:pt idx="270">
                  <c:v>269.29661747718001</c:v>
                </c:pt>
                <c:pt idx="271">
                  <c:v>270.29462122269001</c:v>
                </c:pt>
                <c:pt idx="272">
                  <c:v>271.29256383849997</c:v>
                </c:pt>
                <c:pt idx="273">
                  <c:v>272.29056723829001</c:v>
                </c:pt>
                <c:pt idx="274">
                  <c:v>273.28851019984</c:v>
                </c:pt>
                <c:pt idx="275">
                  <c:v>274.28648355336998</c:v>
                </c:pt>
                <c:pt idx="276">
                  <c:v>275.28445656116003</c:v>
                </c:pt>
                <c:pt idx="277">
                  <c:v>276.28242956896003</c:v>
                </c:pt>
                <c:pt idx="278">
                  <c:v>277.28040257675002</c:v>
                </c:pt>
                <c:pt idx="279">
                  <c:v>278.27837593027999</c:v>
                </c:pt>
                <c:pt idx="280">
                  <c:v>279.27634928381002</c:v>
                </c:pt>
                <c:pt idx="281">
                  <c:v>280.27432229160001</c:v>
                </c:pt>
                <c:pt idx="282">
                  <c:v>281.27229529939001</c:v>
                </c:pt>
                <c:pt idx="283">
                  <c:v>282.27026865291998</c:v>
                </c:pt>
                <c:pt idx="284">
                  <c:v>283.26824200645001</c:v>
                </c:pt>
                <c:pt idx="285">
                  <c:v>284.26621501424</c:v>
                </c:pt>
                <c:pt idx="286">
                  <c:v>285.26418802204</c:v>
                </c:pt>
                <c:pt idx="287">
                  <c:v>286.26216137556003</c:v>
                </c:pt>
                <c:pt idx="288">
                  <c:v>287.26013438336003</c:v>
                </c:pt>
                <c:pt idx="289">
                  <c:v>288.25810773687999</c:v>
                </c:pt>
                <c:pt idx="290">
                  <c:v>289.25608074467999</c:v>
                </c:pt>
                <c:pt idx="291">
                  <c:v>290.25405375246999</c:v>
                </c:pt>
                <c:pt idx="292">
                  <c:v>291.25202710600001</c:v>
                </c:pt>
                <c:pt idx="293">
                  <c:v>292.25000045952999</c:v>
                </c:pt>
                <c:pt idx="294">
                  <c:v>293.24797346731998</c:v>
                </c:pt>
                <c:pt idx="295">
                  <c:v>294.24591608313</c:v>
                </c:pt>
                <c:pt idx="296">
                  <c:v>295.24391982864</c:v>
                </c:pt>
                <c:pt idx="297">
                  <c:v>296.24186244445002</c:v>
                </c:pt>
                <c:pt idx="298">
                  <c:v>297.23986618996003</c:v>
                </c:pt>
                <c:pt idx="299">
                  <c:v>298.23780880576999</c:v>
                </c:pt>
                <c:pt idx="300">
                  <c:v>299.23581220555002</c:v>
                </c:pt>
                <c:pt idx="301">
                  <c:v>300.23375516711002</c:v>
                </c:pt>
                <c:pt idx="302">
                  <c:v>301.23175891261002</c:v>
                </c:pt>
                <c:pt idx="303">
                  <c:v>302.22970152842998</c:v>
                </c:pt>
                <c:pt idx="304">
                  <c:v>303.22770492821002</c:v>
                </c:pt>
                <c:pt idx="305">
                  <c:v>304.22564788976001</c:v>
                </c:pt>
                <c:pt idx="306">
                  <c:v>305.22365163527002</c:v>
                </c:pt>
                <c:pt idx="307">
                  <c:v>306.22159425107998</c:v>
                </c:pt>
                <c:pt idx="308">
                  <c:v>307.21959765087001</c:v>
                </c:pt>
                <c:pt idx="309">
                  <c:v>308.21754026667998</c:v>
                </c:pt>
                <c:pt idx="310">
                  <c:v>309.21554401218998</c:v>
                </c:pt>
                <c:pt idx="311">
                  <c:v>310.21348697373998</c:v>
                </c:pt>
                <c:pt idx="312">
                  <c:v>311.21149037353001</c:v>
                </c:pt>
                <c:pt idx="313">
                  <c:v>312.20943298933997</c:v>
                </c:pt>
                <c:pt idx="314">
                  <c:v>313.20743673483997</c:v>
                </c:pt>
                <c:pt idx="315">
                  <c:v>314.20537969639997</c:v>
                </c:pt>
                <c:pt idx="316">
                  <c:v>315.20338309618</c:v>
                </c:pt>
                <c:pt idx="317">
                  <c:v>316.20132571199002</c:v>
                </c:pt>
                <c:pt idx="318">
                  <c:v>317.19932911178</c:v>
                </c:pt>
                <c:pt idx="319">
                  <c:v>318.19727207333</c:v>
                </c:pt>
                <c:pt idx="320">
                  <c:v>319.19527581884</c:v>
                </c:pt>
                <c:pt idx="321">
                  <c:v>320.19321843465002</c:v>
                </c:pt>
                <c:pt idx="322">
                  <c:v>321.19122183444</c:v>
                </c:pt>
                <c:pt idx="323">
                  <c:v>322.18916479599</c:v>
                </c:pt>
                <c:pt idx="324">
                  <c:v>323.1871685415</c:v>
                </c:pt>
                <c:pt idx="325">
                  <c:v>324.18511115731002</c:v>
                </c:pt>
                <c:pt idx="326">
                  <c:v>325.18311455708999</c:v>
                </c:pt>
                <c:pt idx="327">
                  <c:v>326.18105717290001</c:v>
                </c:pt>
                <c:pt idx="328">
                  <c:v>327.17906091841002</c:v>
                </c:pt>
                <c:pt idx="329">
                  <c:v>328.17700387997002</c:v>
                </c:pt>
                <c:pt idx="330">
                  <c:v>329.17500727974999</c:v>
                </c:pt>
                <c:pt idx="331">
                  <c:v>330.17294989556001</c:v>
                </c:pt>
                <c:pt idx="332">
                  <c:v>331.17095364107001</c:v>
                </c:pt>
                <c:pt idx="333">
                  <c:v>332.16889660263001</c:v>
                </c:pt>
                <c:pt idx="334">
                  <c:v>333.16690000240999</c:v>
                </c:pt>
                <c:pt idx="335">
                  <c:v>334.16484261822001</c:v>
                </c:pt>
                <c:pt idx="336">
                  <c:v>335.16284636373001</c:v>
                </c:pt>
                <c:pt idx="337">
                  <c:v>336.16078897953997</c:v>
                </c:pt>
                <c:pt idx="338">
                  <c:v>337.15879272504998</c:v>
                </c:pt>
                <c:pt idx="339">
                  <c:v>338.15673534086</c:v>
                </c:pt>
                <c:pt idx="340">
                  <c:v>339.15473874064003</c:v>
                </c:pt>
                <c:pt idx="341">
                  <c:v>340.15268170220003</c:v>
                </c:pt>
                <c:pt idx="342">
                  <c:v>341.15068544770003</c:v>
                </c:pt>
                <c:pt idx="343">
                  <c:v>342.14862806350999</c:v>
                </c:pt>
                <c:pt idx="344">
                  <c:v>343.14663146330003</c:v>
                </c:pt>
                <c:pt idx="345">
                  <c:v>344.14457442485002</c:v>
                </c:pt>
                <c:pt idx="346">
                  <c:v>345.14257817036003</c:v>
                </c:pt>
                <c:pt idx="347">
                  <c:v>346.14052078616999</c:v>
                </c:pt>
                <c:pt idx="348">
                  <c:v>347.13852418596002</c:v>
                </c:pt>
                <c:pt idx="349">
                  <c:v>348.13646680176998</c:v>
                </c:pt>
                <c:pt idx="350">
                  <c:v>349.13447054727999</c:v>
                </c:pt>
                <c:pt idx="351">
                  <c:v>350.13241350882998</c:v>
                </c:pt>
                <c:pt idx="352">
                  <c:v>351.13041690861002</c:v>
                </c:pt>
                <c:pt idx="353">
                  <c:v>352.12835952442998</c:v>
                </c:pt>
                <c:pt idx="354">
                  <c:v>353.12636326992998</c:v>
                </c:pt>
                <c:pt idx="355">
                  <c:v>354.12430623148998</c:v>
                </c:pt>
                <c:pt idx="356">
                  <c:v>355.12230963127001</c:v>
                </c:pt>
                <c:pt idx="357">
                  <c:v>356.12025224707997</c:v>
                </c:pt>
                <c:pt idx="358">
                  <c:v>357.11825564687001</c:v>
                </c:pt>
                <c:pt idx="359">
                  <c:v>358.11619860842001</c:v>
                </c:pt>
                <c:pt idx="360">
                  <c:v>359.11420235393001</c:v>
                </c:pt>
                <c:pt idx="361">
                  <c:v>360.11214496973997</c:v>
                </c:pt>
                <c:pt idx="362">
                  <c:v>361.11014836953001</c:v>
                </c:pt>
                <c:pt idx="363">
                  <c:v>362.10809133108</c:v>
                </c:pt>
                <c:pt idx="364">
                  <c:v>363.10609507659001</c:v>
                </c:pt>
                <c:pt idx="365">
                  <c:v>364.10403769240003</c:v>
                </c:pt>
                <c:pt idx="366">
                  <c:v>365.10198030820999</c:v>
                </c:pt>
                <c:pt idx="367">
                  <c:v>366.09998370799002</c:v>
                </c:pt>
                <c:pt idx="368">
                  <c:v>367.09792666955002</c:v>
                </c:pt>
                <c:pt idx="369">
                  <c:v>368.09593041506002</c:v>
                </c:pt>
                <c:pt idx="370">
                  <c:v>369.09387303086999</c:v>
                </c:pt>
                <c:pt idx="371">
                  <c:v>370.09187643065002</c:v>
                </c:pt>
                <c:pt idx="372">
                  <c:v>371.08981939221002</c:v>
                </c:pt>
                <c:pt idx="373">
                  <c:v>372.08782313771002</c:v>
                </c:pt>
                <c:pt idx="374">
                  <c:v>373.08576575352998</c:v>
                </c:pt>
                <c:pt idx="375">
                  <c:v>374.08376915331002</c:v>
                </c:pt>
                <c:pt idx="376">
                  <c:v>375.08171176911998</c:v>
                </c:pt>
                <c:pt idx="377">
                  <c:v>376.07971551462998</c:v>
                </c:pt>
                <c:pt idx="378">
                  <c:v>377.07765847617998</c:v>
                </c:pt>
                <c:pt idx="379">
                  <c:v>378.07566187597001</c:v>
                </c:pt>
                <c:pt idx="380">
                  <c:v>379.07360449177997</c:v>
                </c:pt>
                <c:pt idx="381">
                  <c:v>380.07160823728998</c:v>
                </c:pt>
                <c:pt idx="382">
                  <c:v>381.06955119883997</c:v>
                </c:pt>
                <c:pt idx="383">
                  <c:v>382.06755459863001</c:v>
                </c:pt>
                <c:pt idx="384">
                  <c:v>383.06549721443997</c:v>
                </c:pt>
                <c:pt idx="385">
                  <c:v>384.06350095993997</c:v>
                </c:pt>
                <c:pt idx="386">
                  <c:v>385.06144357574999</c:v>
                </c:pt>
                <c:pt idx="387">
                  <c:v>386.05944732126</c:v>
                </c:pt>
                <c:pt idx="388">
                  <c:v>387.05738993707001</c:v>
                </c:pt>
                <c:pt idx="389">
                  <c:v>388.05539333685999</c:v>
                </c:pt>
                <c:pt idx="390">
                  <c:v>389.05333629840999</c:v>
                </c:pt>
                <c:pt idx="391">
                  <c:v>390.05133969820002</c:v>
                </c:pt>
                <c:pt idx="392">
                  <c:v>391.04928265975002</c:v>
                </c:pt>
                <c:pt idx="393">
                  <c:v>392.04725566755002</c:v>
                </c:pt>
                <c:pt idx="394">
                  <c:v>393.04557089545</c:v>
                </c:pt>
                <c:pt idx="395">
                  <c:v>394.04385575672001</c:v>
                </c:pt>
                <c:pt idx="396">
                  <c:v>395.04217098462999</c:v>
                </c:pt>
                <c:pt idx="397">
                  <c:v>396.04048621253997</c:v>
                </c:pt>
                <c:pt idx="398">
                  <c:v>397.03880144044001</c:v>
                </c:pt>
                <c:pt idx="399">
                  <c:v>398.03708630171002</c:v>
                </c:pt>
                <c:pt idx="400">
                  <c:v>399.03540152962</c:v>
                </c:pt>
                <c:pt idx="401">
                  <c:v>400.03371675752999</c:v>
                </c:pt>
                <c:pt idx="402">
                  <c:v>401.03203198544003</c:v>
                </c:pt>
                <c:pt idx="403">
                  <c:v>402.03031684669998</c:v>
                </c:pt>
                <c:pt idx="404">
                  <c:v>403.02863207461002</c:v>
                </c:pt>
                <c:pt idx="405">
                  <c:v>404.02694692360001</c:v>
                </c:pt>
                <c:pt idx="406">
                  <c:v>405.02523178487002</c:v>
                </c:pt>
                <c:pt idx="407">
                  <c:v>406.02354701277</c:v>
                </c:pt>
                <c:pt idx="408">
                  <c:v>407.02186224067998</c:v>
                </c:pt>
                <c:pt idx="409">
                  <c:v>408.02017746859002</c:v>
                </c:pt>
                <c:pt idx="410">
                  <c:v>409.01846232985997</c:v>
                </c:pt>
                <c:pt idx="411">
                  <c:v>410.01677755776001</c:v>
                </c:pt>
                <c:pt idx="412">
                  <c:v>411.01509278566999</c:v>
                </c:pt>
                <c:pt idx="413">
                  <c:v>412.01340801357998</c:v>
                </c:pt>
                <c:pt idx="414">
                  <c:v>413.01169287484998</c:v>
                </c:pt>
                <c:pt idx="415">
                  <c:v>414.01000810276003</c:v>
                </c:pt>
                <c:pt idx="416">
                  <c:v>415.00832333066001</c:v>
                </c:pt>
                <c:pt idx="417">
                  <c:v>416.00660819193001</c:v>
                </c:pt>
                <c:pt idx="418">
                  <c:v>417.00492341984</c:v>
                </c:pt>
                <c:pt idx="419">
                  <c:v>418.00323864774998</c:v>
                </c:pt>
                <c:pt idx="420">
                  <c:v>419.00152350901999</c:v>
                </c:pt>
                <c:pt idx="421">
                  <c:v>419.99986872466002</c:v>
                </c:pt>
                <c:pt idx="422">
                  <c:v>420.99815358593003</c:v>
                </c:pt>
                <c:pt idx="423">
                  <c:v>421.99643844719998</c:v>
                </c:pt>
                <c:pt idx="424">
                  <c:v>422.99478404174999</c:v>
                </c:pt>
                <c:pt idx="425">
                  <c:v>423.99306890302</c:v>
                </c:pt>
                <c:pt idx="426">
                  <c:v>424.99141449758002</c:v>
                </c:pt>
                <c:pt idx="427">
                  <c:v>425.98969935884998</c:v>
                </c:pt>
                <c:pt idx="428">
                  <c:v>426.98798422011998</c:v>
                </c:pt>
                <c:pt idx="429">
                  <c:v>427.98632981467</c:v>
                </c:pt>
                <c:pt idx="430">
                  <c:v>428.98461467594001</c:v>
                </c:pt>
                <c:pt idx="431">
                  <c:v>429.98289953721002</c:v>
                </c:pt>
                <c:pt idx="432">
                  <c:v>430.98124513175998</c:v>
                </c:pt>
                <c:pt idx="433">
                  <c:v>431.97952999302998</c:v>
                </c:pt>
                <c:pt idx="434">
                  <c:v>432.97781485429999</c:v>
                </c:pt>
                <c:pt idx="435">
                  <c:v>433.97616044886001</c:v>
                </c:pt>
                <c:pt idx="436">
                  <c:v>434.97444531013002</c:v>
                </c:pt>
                <c:pt idx="437">
                  <c:v>435.97273017139997</c:v>
                </c:pt>
                <c:pt idx="438">
                  <c:v>436.97107576594999</c:v>
                </c:pt>
                <c:pt idx="439">
                  <c:v>437.96936062722</c:v>
                </c:pt>
                <c:pt idx="440">
                  <c:v>438.96770622177002</c:v>
                </c:pt>
                <c:pt idx="441">
                  <c:v>439.96599108304002</c:v>
                </c:pt>
                <c:pt idx="442">
                  <c:v>440.96427594430997</c:v>
                </c:pt>
                <c:pt idx="443">
                  <c:v>441.96262153887</c:v>
                </c:pt>
                <c:pt idx="444">
                  <c:v>442.96090640014</c:v>
                </c:pt>
                <c:pt idx="445">
                  <c:v>443.95919126141001</c:v>
                </c:pt>
                <c:pt idx="446">
                  <c:v>444.95753685595997</c:v>
                </c:pt>
                <c:pt idx="447">
                  <c:v>445.95582171722998</c:v>
                </c:pt>
                <c:pt idx="448">
                  <c:v>446.95416731178</c:v>
                </c:pt>
                <c:pt idx="449">
                  <c:v>447.95245217305001</c:v>
                </c:pt>
                <c:pt idx="450">
                  <c:v>448.95073703432001</c:v>
                </c:pt>
                <c:pt idx="451">
                  <c:v>449.94908262887998</c:v>
                </c:pt>
                <c:pt idx="452">
                  <c:v>450.94736749014999</c:v>
                </c:pt>
                <c:pt idx="453">
                  <c:v>451.94565235141999</c:v>
                </c:pt>
                <c:pt idx="454">
                  <c:v>452.94399794597001</c:v>
                </c:pt>
                <c:pt idx="455">
                  <c:v>453.94228280724002</c:v>
                </c:pt>
                <c:pt idx="456">
                  <c:v>454.94056766851003</c:v>
                </c:pt>
                <c:pt idx="457">
                  <c:v>455.93891326305999</c:v>
                </c:pt>
                <c:pt idx="458">
                  <c:v>456.93719812433</c:v>
                </c:pt>
                <c:pt idx="459">
                  <c:v>457.93548222775001</c:v>
                </c:pt>
                <c:pt idx="460">
                  <c:v>458.93382782229997</c:v>
                </c:pt>
                <c:pt idx="461">
                  <c:v>459.93211268356998</c:v>
                </c:pt>
                <c:pt idx="462">
                  <c:v>460.93045827813</c:v>
                </c:pt>
                <c:pt idx="463">
                  <c:v>461.92874313940001</c:v>
                </c:pt>
                <c:pt idx="464">
                  <c:v>462.92702800067002</c:v>
                </c:pt>
                <c:pt idx="465">
                  <c:v>463.92537359521998</c:v>
                </c:pt>
                <c:pt idx="466">
                  <c:v>464.92365845648999</c:v>
                </c:pt>
                <c:pt idx="467">
                  <c:v>465.92194331776</c:v>
                </c:pt>
                <c:pt idx="468">
                  <c:v>466.92028891231001</c:v>
                </c:pt>
                <c:pt idx="469">
                  <c:v>467.91857377358002</c:v>
                </c:pt>
                <c:pt idx="470">
                  <c:v>468.91691936813999</c:v>
                </c:pt>
                <c:pt idx="471">
                  <c:v>469.91520422940999</c:v>
                </c:pt>
                <c:pt idx="472">
                  <c:v>470.91348909068</c:v>
                </c:pt>
                <c:pt idx="473">
                  <c:v>471.91183468523002</c:v>
                </c:pt>
                <c:pt idx="474">
                  <c:v>472.91011954650003</c:v>
                </c:pt>
                <c:pt idx="475">
                  <c:v>473.90840440776998</c:v>
                </c:pt>
                <c:pt idx="476">
                  <c:v>474.90675000232</c:v>
                </c:pt>
                <c:pt idx="477">
                  <c:v>475.90503486359</c:v>
                </c:pt>
              </c:numCache>
            </c:numRef>
          </c:xVal>
          <c:yVal>
            <c:numRef>
              <c:f>Insulator_No_Shield!$B$3:$B$475764</c:f>
              <c:numCache>
                <c:formatCode>General</c:formatCode>
                <c:ptCount val="475762"/>
                <c:pt idx="0">
                  <c:v>-983259.5</c:v>
                </c:pt>
                <c:pt idx="1">
                  <c:v>-778412.5625</c:v>
                </c:pt>
                <c:pt idx="2">
                  <c:v>-677659.4375</c:v>
                </c:pt>
                <c:pt idx="3">
                  <c:v>-681610.3125</c:v>
                </c:pt>
                <c:pt idx="4">
                  <c:v>-730188.8125</c:v>
                </c:pt>
                <c:pt idx="5">
                  <c:v>-793138.75</c:v>
                </c:pt>
                <c:pt idx="6">
                  <c:v>-880020.125</c:v>
                </c:pt>
                <c:pt idx="7">
                  <c:v>-964622.875</c:v>
                </c:pt>
                <c:pt idx="8">
                  <c:v>-1065664.375</c:v>
                </c:pt>
                <c:pt idx="9">
                  <c:v>-1162953.125</c:v>
                </c:pt>
                <c:pt idx="10">
                  <c:v>-1272540.125</c:v>
                </c:pt>
                <c:pt idx="11">
                  <c:v>-1382701.875</c:v>
                </c:pt>
                <c:pt idx="12">
                  <c:v>-1490912.5</c:v>
                </c:pt>
                <c:pt idx="13">
                  <c:v>-1602907.5</c:v>
                </c:pt>
                <c:pt idx="14">
                  <c:v>-1711146.375</c:v>
                </c:pt>
                <c:pt idx="15">
                  <c:v>-1815468</c:v>
                </c:pt>
                <c:pt idx="16">
                  <c:v>-1911470.5</c:v>
                </c:pt>
                <c:pt idx="17">
                  <c:v>-2006494.625</c:v>
                </c:pt>
                <c:pt idx="18">
                  <c:v>-2089061.75</c:v>
                </c:pt>
                <c:pt idx="19">
                  <c:v>-2162952</c:v>
                </c:pt>
                <c:pt idx="20">
                  <c:v>-2228771.75</c:v>
                </c:pt>
                <c:pt idx="21">
                  <c:v>-2280987.5</c:v>
                </c:pt>
                <c:pt idx="22">
                  <c:v>-2323565</c:v>
                </c:pt>
                <c:pt idx="23">
                  <c:v>-2355409.5</c:v>
                </c:pt>
                <c:pt idx="24">
                  <c:v>-2377279.25</c:v>
                </c:pt>
                <c:pt idx="25">
                  <c:v>-2390067</c:v>
                </c:pt>
                <c:pt idx="26">
                  <c:v>-2392472</c:v>
                </c:pt>
                <c:pt idx="27">
                  <c:v>-2386595.25</c:v>
                </c:pt>
                <c:pt idx="28">
                  <c:v>-2373892.5</c:v>
                </c:pt>
                <c:pt idx="29">
                  <c:v>-2352528.5</c:v>
                </c:pt>
                <c:pt idx="30">
                  <c:v>-2324504.25</c:v>
                </c:pt>
                <c:pt idx="31">
                  <c:v>-2288602.25</c:v>
                </c:pt>
                <c:pt idx="32">
                  <c:v>-2246212.75</c:v>
                </c:pt>
                <c:pt idx="33">
                  <c:v>-2192537.75</c:v>
                </c:pt>
                <c:pt idx="34">
                  <c:v>-2132434.5</c:v>
                </c:pt>
                <c:pt idx="35">
                  <c:v>-2045949.125</c:v>
                </c:pt>
                <c:pt idx="36">
                  <c:v>-1948846.375</c:v>
                </c:pt>
                <c:pt idx="37">
                  <c:v>-1878332.375</c:v>
                </c:pt>
                <c:pt idx="38">
                  <c:v>-1836257.875</c:v>
                </c:pt>
                <c:pt idx="39">
                  <c:v>-1799427.625</c:v>
                </c:pt>
                <c:pt idx="40">
                  <c:v>-1759789.125</c:v>
                </c:pt>
                <c:pt idx="41">
                  <c:v>-1717699.5</c:v>
                </c:pt>
                <c:pt idx="42">
                  <c:v>-1676621</c:v>
                </c:pt>
                <c:pt idx="43">
                  <c:v>-1634021</c:v>
                </c:pt>
                <c:pt idx="44">
                  <c:v>-1591663.875</c:v>
                </c:pt>
                <c:pt idx="45">
                  <c:v>-1550944.5</c:v>
                </c:pt>
                <c:pt idx="46">
                  <c:v>-1510604.125</c:v>
                </c:pt>
                <c:pt idx="47">
                  <c:v>-1471910.75</c:v>
                </c:pt>
                <c:pt idx="48">
                  <c:v>-1434798.75</c:v>
                </c:pt>
                <c:pt idx="49">
                  <c:v>-1399063.25</c:v>
                </c:pt>
                <c:pt idx="50">
                  <c:v>-1364602</c:v>
                </c:pt>
                <c:pt idx="51">
                  <c:v>-1332631.75</c:v>
                </c:pt>
                <c:pt idx="52">
                  <c:v>-1301684</c:v>
                </c:pt>
                <c:pt idx="53">
                  <c:v>-1271950.375</c:v>
                </c:pt>
                <c:pt idx="54">
                  <c:v>-1243724.25</c:v>
                </c:pt>
                <c:pt idx="55">
                  <c:v>-1217292.625</c:v>
                </c:pt>
                <c:pt idx="56">
                  <c:v>-1192222.5</c:v>
                </c:pt>
                <c:pt idx="57">
                  <c:v>-1167984.5</c:v>
                </c:pt>
                <c:pt idx="58">
                  <c:v>-1145062.375</c:v>
                </c:pt>
                <c:pt idx="59">
                  <c:v>-1122518</c:v>
                </c:pt>
                <c:pt idx="60">
                  <c:v>-1102064.25</c:v>
                </c:pt>
                <c:pt idx="61">
                  <c:v>-1081677.875</c:v>
                </c:pt>
                <c:pt idx="62">
                  <c:v>-1061839.5</c:v>
                </c:pt>
                <c:pt idx="63">
                  <c:v>-1043439.8125</c:v>
                </c:pt>
                <c:pt idx="64">
                  <c:v>-1025178.3125</c:v>
                </c:pt>
                <c:pt idx="65">
                  <c:v>-1008031.875</c:v>
                </c:pt>
                <c:pt idx="66">
                  <c:v>-991144</c:v>
                </c:pt>
                <c:pt idx="67">
                  <c:v>-974688.75</c:v>
                </c:pt>
                <c:pt idx="68">
                  <c:v>-959014.8125</c:v>
                </c:pt>
                <c:pt idx="69">
                  <c:v>-943702.375</c:v>
                </c:pt>
                <c:pt idx="70">
                  <c:v>-928869.875</c:v>
                </c:pt>
                <c:pt idx="71">
                  <c:v>-914326.125</c:v>
                </c:pt>
                <c:pt idx="72">
                  <c:v>-900116</c:v>
                </c:pt>
                <c:pt idx="73">
                  <c:v>-886152.8125</c:v>
                </c:pt>
                <c:pt idx="74">
                  <c:v>-872796.875</c:v>
                </c:pt>
                <c:pt idx="75">
                  <c:v>-859616.75</c:v>
                </c:pt>
                <c:pt idx="76">
                  <c:v>-846796.0625</c:v>
                </c:pt>
                <c:pt idx="77">
                  <c:v>-833944.625</c:v>
                </c:pt>
                <c:pt idx="78">
                  <c:v>-821779</c:v>
                </c:pt>
                <c:pt idx="79">
                  <c:v>-809571.625</c:v>
                </c:pt>
                <c:pt idx="80">
                  <c:v>-797710.625</c:v>
                </c:pt>
                <c:pt idx="81">
                  <c:v>-786152.125</c:v>
                </c:pt>
                <c:pt idx="82">
                  <c:v>-774814.6875</c:v>
                </c:pt>
                <c:pt idx="83">
                  <c:v>-763598.0625</c:v>
                </c:pt>
                <c:pt idx="84">
                  <c:v>-752791.8125</c:v>
                </c:pt>
                <c:pt idx="85">
                  <c:v>-741995.75</c:v>
                </c:pt>
                <c:pt idx="86">
                  <c:v>-731210.875</c:v>
                </c:pt>
                <c:pt idx="87">
                  <c:v>-720895.5625</c:v>
                </c:pt>
                <c:pt idx="88">
                  <c:v>-710885.75</c:v>
                </c:pt>
                <c:pt idx="89">
                  <c:v>-700725.25</c:v>
                </c:pt>
                <c:pt idx="90">
                  <c:v>-691102.0625</c:v>
                </c:pt>
                <c:pt idx="91">
                  <c:v>-681606</c:v>
                </c:pt>
                <c:pt idx="92">
                  <c:v>-671989.4375</c:v>
                </c:pt>
                <c:pt idx="93">
                  <c:v>-662649.125</c:v>
                </c:pt>
                <c:pt idx="94">
                  <c:v>-653697.0625</c:v>
                </c:pt>
                <c:pt idx="95">
                  <c:v>-644831.6875</c:v>
                </c:pt>
                <c:pt idx="96">
                  <c:v>-636073.6875</c:v>
                </c:pt>
                <c:pt idx="97">
                  <c:v>-627618.4375</c:v>
                </c:pt>
                <c:pt idx="98">
                  <c:v>-618823.875</c:v>
                </c:pt>
                <c:pt idx="99">
                  <c:v>-610524.125</c:v>
                </c:pt>
                <c:pt idx="100">
                  <c:v>-602386.5</c:v>
                </c:pt>
                <c:pt idx="101">
                  <c:v>-594387.375</c:v>
                </c:pt>
                <c:pt idx="102">
                  <c:v>-586584.875</c:v>
                </c:pt>
                <c:pt idx="103">
                  <c:v>-579003.75</c:v>
                </c:pt>
                <c:pt idx="104">
                  <c:v>-571546.1875</c:v>
                </c:pt>
                <c:pt idx="105">
                  <c:v>-564036.25</c:v>
                </c:pt>
                <c:pt idx="106">
                  <c:v>-556496.6875</c:v>
                </c:pt>
                <c:pt idx="107">
                  <c:v>-549531.25</c:v>
                </c:pt>
                <c:pt idx="108">
                  <c:v>-542654.4375</c:v>
                </c:pt>
                <c:pt idx="109">
                  <c:v>-535821</c:v>
                </c:pt>
                <c:pt idx="110">
                  <c:v>-529009.375</c:v>
                </c:pt>
                <c:pt idx="111">
                  <c:v>-522656.4375</c:v>
                </c:pt>
                <c:pt idx="112">
                  <c:v>-516156.25</c:v>
                </c:pt>
                <c:pt idx="113">
                  <c:v>-509841.84375</c:v>
                </c:pt>
                <c:pt idx="114">
                  <c:v>-503708.65625</c:v>
                </c:pt>
                <c:pt idx="115">
                  <c:v>-497664.9375</c:v>
                </c:pt>
                <c:pt idx="116">
                  <c:v>-491649.625</c:v>
                </c:pt>
                <c:pt idx="117">
                  <c:v>-485934.28125</c:v>
                </c:pt>
                <c:pt idx="118">
                  <c:v>-480291.3125</c:v>
                </c:pt>
                <c:pt idx="119">
                  <c:v>-474500.40625</c:v>
                </c:pt>
                <c:pt idx="120">
                  <c:v>-469385.84375</c:v>
                </c:pt>
                <c:pt idx="121">
                  <c:v>-464064.75</c:v>
                </c:pt>
                <c:pt idx="122">
                  <c:v>-458882.75</c:v>
                </c:pt>
                <c:pt idx="123">
                  <c:v>-453751.96875</c:v>
                </c:pt>
                <c:pt idx="124">
                  <c:v>-448906.25</c:v>
                </c:pt>
                <c:pt idx="125">
                  <c:v>-444125.75</c:v>
                </c:pt>
                <c:pt idx="126">
                  <c:v>-439492.5625</c:v>
                </c:pt>
                <c:pt idx="127">
                  <c:v>-434788.4375</c:v>
                </c:pt>
                <c:pt idx="128">
                  <c:v>-430462.5</c:v>
                </c:pt>
                <c:pt idx="129">
                  <c:v>-426207.4375</c:v>
                </c:pt>
                <c:pt idx="130">
                  <c:v>-421930.90625</c:v>
                </c:pt>
                <c:pt idx="131">
                  <c:v>-417790.1875</c:v>
                </c:pt>
                <c:pt idx="132">
                  <c:v>-413829.4375</c:v>
                </c:pt>
                <c:pt idx="133">
                  <c:v>-409878.25</c:v>
                </c:pt>
                <c:pt idx="134">
                  <c:v>-406049.78125</c:v>
                </c:pt>
                <c:pt idx="135">
                  <c:v>-402396.21875</c:v>
                </c:pt>
                <c:pt idx="136">
                  <c:v>-399006.53125</c:v>
                </c:pt>
                <c:pt idx="137">
                  <c:v>-395555.25</c:v>
                </c:pt>
                <c:pt idx="138">
                  <c:v>-392171.78125</c:v>
                </c:pt>
                <c:pt idx="139">
                  <c:v>-389019.65625</c:v>
                </c:pt>
                <c:pt idx="140">
                  <c:v>-385774.40625</c:v>
                </c:pt>
                <c:pt idx="141">
                  <c:v>-382917.78125</c:v>
                </c:pt>
                <c:pt idx="142">
                  <c:v>-380020.65625</c:v>
                </c:pt>
                <c:pt idx="143">
                  <c:v>-377135.0625</c:v>
                </c:pt>
                <c:pt idx="144">
                  <c:v>-374447.65625</c:v>
                </c:pt>
                <c:pt idx="145">
                  <c:v>-371939.75</c:v>
                </c:pt>
                <c:pt idx="146">
                  <c:v>-369460.875</c:v>
                </c:pt>
                <c:pt idx="147">
                  <c:v>-366916.15625</c:v>
                </c:pt>
                <c:pt idx="148">
                  <c:v>-364810.21875</c:v>
                </c:pt>
                <c:pt idx="149">
                  <c:v>-362571.4375</c:v>
                </c:pt>
                <c:pt idx="150">
                  <c:v>-360452.15625</c:v>
                </c:pt>
                <c:pt idx="151">
                  <c:v>-358529.96875</c:v>
                </c:pt>
                <c:pt idx="152">
                  <c:v>-356765.4375</c:v>
                </c:pt>
                <c:pt idx="153">
                  <c:v>-355000.03125</c:v>
                </c:pt>
                <c:pt idx="154">
                  <c:v>-353204.28125</c:v>
                </c:pt>
                <c:pt idx="155">
                  <c:v>-351681.6875</c:v>
                </c:pt>
                <c:pt idx="156">
                  <c:v>-350238.625</c:v>
                </c:pt>
                <c:pt idx="157">
                  <c:v>-348875.4375</c:v>
                </c:pt>
                <c:pt idx="158">
                  <c:v>-347642</c:v>
                </c:pt>
                <c:pt idx="159">
                  <c:v>-346373.125</c:v>
                </c:pt>
                <c:pt idx="160">
                  <c:v>-345425.125</c:v>
                </c:pt>
                <c:pt idx="161">
                  <c:v>-344503.40625</c:v>
                </c:pt>
                <c:pt idx="162">
                  <c:v>-343534.15625</c:v>
                </c:pt>
                <c:pt idx="163">
                  <c:v>-342822</c:v>
                </c:pt>
                <c:pt idx="164">
                  <c:v>-342252.875</c:v>
                </c:pt>
                <c:pt idx="165">
                  <c:v>-341590.71875</c:v>
                </c:pt>
                <c:pt idx="166">
                  <c:v>-341038.9375</c:v>
                </c:pt>
                <c:pt idx="167">
                  <c:v>-340803</c:v>
                </c:pt>
                <c:pt idx="168">
                  <c:v>-340412.125</c:v>
                </c:pt>
                <c:pt idx="169">
                  <c:v>-340347.25</c:v>
                </c:pt>
                <c:pt idx="170">
                  <c:v>-340106.28125</c:v>
                </c:pt>
                <c:pt idx="171">
                  <c:v>-340263.1875</c:v>
                </c:pt>
                <c:pt idx="172">
                  <c:v>-340529.21875</c:v>
                </c:pt>
                <c:pt idx="173">
                  <c:v>-340730.90625</c:v>
                </c:pt>
                <c:pt idx="174">
                  <c:v>-340976.84375</c:v>
                </c:pt>
                <c:pt idx="175">
                  <c:v>-341440.9375</c:v>
                </c:pt>
                <c:pt idx="176">
                  <c:v>-341889.5625</c:v>
                </c:pt>
                <c:pt idx="177">
                  <c:v>-342560.625</c:v>
                </c:pt>
                <c:pt idx="178">
                  <c:v>-343254.1875</c:v>
                </c:pt>
                <c:pt idx="179">
                  <c:v>-344128.625</c:v>
                </c:pt>
                <c:pt idx="180">
                  <c:v>-345021.75</c:v>
                </c:pt>
                <c:pt idx="181">
                  <c:v>-346059</c:v>
                </c:pt>
                <c:pt idx="182">
                  <c:v>-347303.6875</c:v>
                </c:pt>
                <c:pt idx="183">
                  <c:v>-348392.4375</c:v>
                </c:pt>
                <c:pt idx="184">
                  <c:v>-349839.3125</c:v>
                </c:pt>
                <c:pt idx="185">
                  <c:v>-351335.34375</c:v>
                </c:pt>
                <c:pt idx="186">
                  <c:v>-352645.96875</c:v>
                </c:pt>
                <c:pt idx="187">
                  <c:v>-354331.84375</c:v>
                </c:pt>
                <c:pt idx="188">
                  <c:v>-356070.21875</c:v>
                </c:pt>
                <c:pt idx="189">
                  <c:v>-357907.0625</c:v>
                </c:pt>
                <c:pt idx="190">
                  <c:v>-359876.65625</c:v>
                </c:pt>
                <c:pt idx="191">
                  <c:v>-362022.875</c:v>
                </c:pt>
                <c:pt idx="192">
                  <c:v>-364081.8125</c:v>
                </c:pt>
                <c:pt idx="193">
                  <c:v>-366292.0625</c:v>
                </c:pt>
                <c:pt idx="194">
                  <c:v>-368687.4375</c:v>
                </c:pt>
                <c:pt idx="195">
                  <c:v>-371003.78125</c:v>
                </c:pt>
                <c:pt idx="196">
                  <c:v>-373559.25</c:v>
                </c:pt>
                <c:pt idx="197">
                  <c:v>-376320.65625</c:v>
                </c:pt>
                <c:pt idx="198">
                  <c:v>-378933.6875</c:v>
                </c:pt>
                <c:pt idx="199">
                  <c:v>-381777.125</c:v>
                </c:pt>
                <c:pt idx="200">
                  <c:v>-384783.625</c:v>
                </c:pt>
                <c:pt idx="201">
                  <c:v>-387885.09375</c:v>
                </c:pt>
                <c:pt idx="202">
                  <c:v>-390904.875</c:v>
                </c:pt>
                <c:pt idx="203">
                  <c:v>-394203.1875</c:v>
                </c:pt>
                <c:pt idx="204">
                  <c:v>-397406</c:v>
                </c:pt>
                <c:pt idx="205">
                  <c:v>-400965.21875</c:v>
                </c:pt>
                <c:pt idx="206">
                  <c:v>-404462.125</c:v>
                </c:pt>
                <c:pt idx="207">
                  <c:v>-408000.9375</c:v>
                </c:pt>
                <c:pt idx="208">
                  <c:v>-411675.625</c:v>
                </c:pt>
                <c:pt idx="209">
                  <c:v>-415280.90625</c:v>
                </c:pt>
                <c:pt idx="210">
                  <c:v>-419248.03125</c:v>
                </c:pt>
                <c:pt idx="211">
                  <c:v>-423087.75</c:v>
                </c:pt>
                <c:pt idx="212">
                  <c:v>-426975.03125</c:v>
                </c:pt>
                <c:pt idx="213">
                  <c:v>-431065</c:v>
                </c:pt>
                <c:pt idx="214">
                  <c:v>-435382.09375</c:v>
                </c:pt>
                <c:pt idx="215">
                  <c:v>-439406.21875</c:v>
                </c:pt>
                <c:pt idx="216">
                  <c:v>-443643.4375</c:v>
                </c:pt>
                <c:pt idx="217">
                  <c:v>-447912.78125</c:v>
                </c:pt>
                <c:pt idx="218">
                  <c:v>-452247.75</c:v>
                </c:pt>
                <c:pt idx="219">
                  <c:v>-456414.75</c:v>
                </c:pt>
                <c:pt idx="220">
                  <c:v>-460826.8125</c:v>
                </c:pt>
                <c:pt idx="221">
                  <c:v>-465120.78125</c:v>
                </c:pt>
                <c:pt idx="222">
                  <c:v>-469555</c:v>
                </c:pt>
                <c:pt idx="223">
                  <c:v>-473936</c:v>
                </c:pt>
                <c:pt idx="224">
                  <c:v>-478281.34375</c:v>
                </c:pt>
                <c:pt idx="225">
                  <c:v>-482691.875</c:v>
                </c:pt>
                <c:pt idx="226">
                  <c:v>-486984</c:v>
                </c:pt>
                <c:pt idx="227">
                  <c:v>-491340.875</c:v>
                </c:pt>
                <c:pt idx="228">
                  <c:v>-495614.875</c:v>
                </c:pt>
                <c:pt idx="229">
                  <c:v>-499826.78125</c:v>
                </c:pt>
                <c:pt idx="230">
                  <c:v>-503991.8125</c:v>
                </c:pt>
                <c:pt idx="231">
                  <c:v>-508149.40625</c:v>
                </c:pt>
                <c:pt idx="232">
                  <c:v>-512282.125</c:v>
                </c:pt>
                <c:pt idx="233">
                  <c:v>-516316.4375</c:v>
                </c:pt>
                <c:pt idx="234">
                  <c:v>-520270</c:v>
                </c:pt>
                <c:pt idx="235">
                  <c:v>-524244.875</c:v>
                </c:pt>
                <c:pt idx="236">
                  <c:v>-528085.5625</c:v>
                </c:pt>
                <c:pt idx="237">
                  <c:v>-531866.8125</c:v>
                </c:pt>
                <c:pt idx="238">
                  <c:v>-535649.5</c:v>
                </c:pt>
                <c:pt idx="239">
                  <c:v>-539306.4375</c:v>
                </c:pt>
                <c:pt idx="240">
                  <c:v>-542978.375</c:v>
                </c:pt>
                <c:pt idx="241">
                  <c:v>-546571.8125</c:v>
                </c:pt>
                <c:pt idx="242">
                  <c:v>-550170.375</c:v>
                </c:pt>
                <c:pt idx="243">
                  <c:v>-553541.5625</c:v>
                </c:pt>
                <c:pt idx="244">
                  <c:v>-557011.125</c:v>
                </c:pt>
                <c:pt idx="245">
                  <c:v>-560344.25</c:v>
                </c:pt>
                <c:pt idx="246">
                  <c:v>-563650.25</c:v>
                </c:pt>
                <c:pt idx="247">
                  <c:v>-566977</c:v>
                </c:pt>
                <c:pt idx="248">
                  <c:v>-570280.375</c:v>
                </c:pt>
                <c:pt idx="249">
                  <c:v>-573615</c:v>
                </c:pt>
                <c:pt idx="250">
                  <c:v>-576780.25</c:v>
                </c:pt>
                <c:pt idx="251">
                  <c:v>-580102.0625</c:v>
                </c:pt>
                <c:pt idx="252">
                  <c:v>-583228.3125</c:v>
                </c:pt>
                <c:pt idx="253">
                  <c:v>-586500.75</c:v>
                </c:pt>
                <c:pt idx="254">
                  <c:v>-589674.625</c:v>
                </c:pt>
                <c:pt idx="255">
                  <c:v>-592777.875</c:v>
                </c:pt>
                <c:pt idx="256">
                  <c:v>-596108.0625</c:v>
                </c:pt>
                <c:pt idx="257">
                  <c:v>-599212.625</c:v>
                </c:pt>
                <c:pt idx="258">
                  <c:v>-602489.4375</c:v>
                </c:pt>
                <c:pt idx="259">
                  <c:v>-605717.125</c:v>
                </c:pt>
                <c:pt idx="260">
                  <c:v>-608959.75</c:v>
                </c:pt>
                <c:pt idx="261">
                  <c:v>-612225.625</c:v>
                </c:pt>
                <c:pt idx="262">
                  <c:v>-615491.75</c:v>
                </c:pt>
                <c:pt idx="263">
                  <c:v>-618867.75</c:v>
                </c:pt>
                <c:pt idx="264">
                  <c:v>-622140.375</c:v>
                </c:pt>
                <c:pt idx="265">
                  <c:v>-625489.3125</c:v>
                </c:pt>
                <c:pt idx="266">
                  <c:v>-628987</c:v>
                </c:pt>
                <c:pt idx="267">
                  <c:v>-632333.8125</c:v>
                </c:pt>
                <c:pt idx="268">
                  <c:v>-635802.1875</c:v>
                </c:pt>
                <c:pt idx="269">
                  <c:v>-639322.1875</c:v>
                </c:pt>
                <c:pt idx="270">
                  <c:v>-642820.6875</c:v>
                </c:pt>
                <c:pt idx="271">
                  <c:v>-646422.9375</c:v>
                </c:pt>
                <c:pt idx="272">
                  <c:v>-650038.4375</c:v>
                </c:pt>
                <c:pt idx="273">
                  <c:v>-653701.1875</c:v>
                </c:pt>
                <c:pt idx="274">
                  <c:v>-657410.75</c:v>
                </c:pt>
                <c:pt idx="275">
                  <c:v>-661158.1875</c:v>
                </c:pt>
                <c:pt idx="276">
                  <c:v>-664930.625</c:v>
                </c:pt>
                <c:pt idx="277">
                  <c:v>-668759.0625</c:v>
                </c:pt>
                <c:pt idx="278">
                  <c:v>-672603.125</c:v>
                </c:pt>
                <c:pt idx="279">
                  <c:v>-676582</c:v>
                </c:pt>
                <c:pt idx="280">
                  <c:v>-680545.6875</c:v>
                </c:pt>
                <c:pt idx="281">
                  <c:v>-684579.4375</c:v>
                </c:pt>
                <c:pt idx="282">
                  <c:v>-688611.75</c:v>
                </c:pt>
                <c:pt idx="283">
                  <c:v>-692730.8125</c:v>
                </c:pt>
                <c:pt idx="284">
                  <c:v>-697006.8125</c:v>
                </c:pt>
                <c:pt idx="285">
                  <c:v>-701140.5</c:v>
                </c:pt>
                <c:pt idx="286">
                  <c:v>-705441.4375</c:v>
                </c:pt>
                <c:pt idx="287">
                  <c:v>-709759.8125</c:v>
                </c:pt>
                <c:pt idx="288">
                  <c:v>-714147.125</c:v>
                </c:pt>
                <c:pt idx="289">
                  <c:v>-718584.75</c:v>
                </c:pt>
                <c:pt idx="290">
                  <c:v>-723119.75</c:v>
                </c:pt>
                <c:pt idx="291">
                  <c:v>-727648.75</c:v>
                </c:pt>
                <c:pt idx="292">
                  <c:v>-732224.25</c:v>
                </c:pt>
                <c:pt idx="293">
                  <c:v>-736920.9375</c:v>
                </c:pt>
                <c:pt idx="294">
                  <c:v>-741619.5625</c:v>
                </c:pt>
                <c:pt idx="295">
                  <c:v>-746342.1875</c:v>
                </c:pt>
                <c:pt idx="296">
                  <c:v>-751237.5625</c:v>
                </c:pt>
                <c:pt idx="297">
                  <c:v>-756160.0625</c:v>
                </c:pt>
                <c:pt idx="298">
                  <c:v>-761141.125</c:v>
                </c:pt>
                <c:pt idx="299">
                  <c:v>-766139</c:v>
                </c:pt>
                <c:pt idx="300">
                  <c:v>-771109.6875</c:v>
                </c:pt>
                <c:pt idx="301">
                  <c:v>-776275.625</c:v>
                </c:pt>
                <c:pt idx="302">
                  <c:v>-781489.875</c:v>
                </c:pt>
                <c:pt idx="303">
                  <c:v>-786796.1875</c:v>
                </c:pt>
                <c:pt idx="304">
                  <c:v>-792057.1875</c:v>
                </c:pt>
                <c:pt idx="305">
                  <c:v>-797397.4375</c:v>
                </c:pt>
                <c:pt idx="306">
                  <c:v>-802936.3125</c:v>
                </c:pt>
                <c:pt idx="307">
                  <c:v>-808502.5625</c:v>
                </c:pt>
                <c:pt idx="308">
                  <c:v>-814087.625</c:v>
                </c:pt>
                <c:pt idx="309">
                  <c:v>-819794.9375</c:v>
                </c:pt>
                <c:pt idx="310">
                  <c:v>-825574.9375</c:v>
                </c:pt>
                <c:pt idx="311">
                  <c:v>-831330.125</c:v>
                </c:pt>
                <c:pt idx="312">
                  <c:v>-837202.125</c:v>
                </c:pt>
                <c:pt idx="313">
                  <c:v>-843212.875</c:v>
                </c:pt>
                <c:pt idx="314">
                  <c:v>-849265.125</c:v>
                </c:pt>
                <c:pt idx="315">
                  <c:v>-855445.875</c:v>
                </c:pt>
                <c:pt idx="316">
                  <c:v>-861704.625</c:v>
                </c:pt>
                <c:pt idx="317">
                  <c:v>-867982.5</c:v>
                </c:pt>
                <c:pt idx="318">
                  <c:v>-874377.25</c:v>
                </c:pt>
                <c:pt idx="319">
                  <c:v>-881019.5625</c:v>
                </c:pt>
                <c:pt idx="320">
                  <c:v>-887486.4375</c:v>
                </c:pt>
                <c:pt idx="321">
                  <c:v>-894236.625</c:v>
                </c:pt>
                <c:pt idx="322">
                  <c:v>-901009.75</c:v>
                </c:pt>
                <c:pt idx="323">
                  <c:v>-908012.6875</c:v>
                </c:pt>
                <c:pt idx="324">
                  <c:v>-914972.3125</c:v>
                </c:pt>
                <c:pt idx="325">
                  <c:v>-922142</c:v>
                </c:pt>
                <c:pt idx="326">
                  <c:v>-929378.625</c:v>
                </c:pt>
                <c:pt idx="327">
                  <c:v>-936746.125</c:v>
                </c:pt>
                <c:pt idx="328">
                  <c:v>-944245.125</c:v>
                </c:pt>
                <c:pt idx="329">
                  <c:v>-951938.5625</c:v>
                </c:pt>
                <c:pt idx="330">
                  <c:v>-959722</c:v>
                </c:pt>
                <c:pt idx="331">
                  <c:v>-967524.125</c:v>
                </c:pt>
                <c:pt idx="332">
                  <c:v>-975535</c:v>
                </c:pt>
                <c:pt idx="333">
                  <c:v>-983799.125</c:v>
                </c:pt>
                <c:pt idx="334">
                  <c:v>-992141.9375</c:v>
                </c:pt>
                <c:pt idx="335">
                  <c:v>-1000722.1875</c:v>
                </c:pt>
                <c:pt idx="336">
                  <c:v>-1009425.25</c:v>
                </c:pt>
                <c:pt idx="337">
                  <c:v>-1018316.75</c:v>
                </c:pt>
                <c:pt idx="338">
                  <c:v>-1027382.875</c:v>
                </c:pt>
                <c:pt idx="339">
                  <c:v>-1036563.125</c:v>
                </c:pt>
                <c:pt idx="340">
                  <c:v>-1046061.4375</c:v>
                </c:pt>
                <c:pt idx="341">
                  <c:v>-1055795.25</c:v>
                </c:pt>
                <c:pt idx="342">
                  <c:v>-1065821</c:v>
                </c:pt>
                <c:pt idx="343">
                  <c:v>-1076076</c:v>
                </c:pt>
                <c:pt idx="344">
                  <c:v>-1086433.875</c:v>
                </c:pt>
                <c:pt idx="345">
                  <c:v>-1097222.125</c:v>
                </c:pt>
                <c:pt idx="346">
                  <c:v>-1108245.375</c:v>
                </c:pt>
                <c:pt idx="347">
                  <c:v>-1119572.5</c:v>
                </c:pt>
                <c:pt idx="348">
                  <c:v>-1131417.5</c:v>
                </c:pt>
                <c:pt idx="349">
                  <c:v>-1143489.25</c:v>
                </c:pt>
                <c:pt idx="350">
                  <c:v>-1156135.875</c:v>
                </c:pt>
                <c:pt idx="351">
                  <c:v>-1169013.375</c:v>
                </c:pt>
                <c:pt idx="352">
                  <c:v>-1182642.5</c:v>
                </c:pt>
                <c:pt idx="353">
                  <c:v>-1196594.625</c:v>
                </c:pt>
                <c:pt idx="354">
                  <c:v>-1211319.875</c:v>
                </c:pt>
                <c:pt idx="355">
                  <c:v>-1226860.625</c:v>
                </c:pt>
                <c:pt idx="356">
                  <c:v>-1242858.25</c:v>
                </c:pt>
                <c:pt idx="357">
                  <c:v>-1259936</c:v>
                </c:pt>
                <c:pt idx="358">
                  <c:v>-1277958.375</c:v>
                </c:pt>
                <c:pt idx="359">
                  <c:v>-1296763.625</c:v>
                </c:pt>
                <c:pt idx="360">
                  <c:v>-1316604.875</c:v>
                </c:pt>
                <c:pt idx="361">
                  <c:v>-1338038.25</c:v>
                </c:pt>
                <c:pt idx="362">
                  <c:v>-1360271.25</c:v>
                </c:pt>
                <c:pt idx="363">
                  <c:v>-1383916.375</c:v>
                </c:pt>
                <c:pt idx="364">
                  <c:v>-1408509.75</c:v>
                </c:pt>
                <c:pt idx="365">
                  <c:v>-1434996.375</c:v>
                </c:pt>
                <c:pt idx="366">
                  <c:v>-1461552.25</c:v>
                </c:pt>
                <c:pt idx="367">
                  <c:v>-1490336.25</c:v>
                </c:pt>
                <c:pt idx="368">
                  <c:v>-1518811.75</c:v>
                </c:pt>
                <c:pt idx="369">
                  <c:v>-1548735.375</c:v>
                </c:pt>
                <c:pt idx="370">
                  <c:v>-1577700.125</c:v>
                </c:pt>
                <c:pt idx="371">
                  <c:v>-1606534.25</c:v>
                </c:pt>
                <c:pt idx="372">
                  <c:v>-1634806.75</c:v>
                </c:pt>
                <c:pt idx="373">
                  <c:v>-1658328.25</c:v>
                </c:pt>
                <c:pt idx="374">
                  <c:v>-1678674.125</c:v>
                </c:pt>
                <c:pt idx="375">
                  <c:v>-1693692</c:v>
                </c:pt>
                <c:pt idx="376">
                  <c:v>-1697347</c:v>
                </c:pt>
                <c:pt idx="377">
                  <c:v>-1692499.125</c:v>
                </c:pt>
                <c:pt idx="378">
                  <c:v>-1671582.875</c:v>
                </c:pt>
                <c:pt idx="379">
                  <c:v>-1632798</c:v>
                </c:pt>
                <c:pt idx="380">
                  <c:v>-1578272</c:v>
                </c:pt>
                <c:pt idx="381">
                  <c:v>-1496842.75</c:v>
                </c:pt>
                <c:pt idx="382">
                  <c:v>-1385029.75</c:v>
                </c:pt>
                <c:pt idx="383">
                  <c:v>-1257742.25</c:v>
                </c:pt>
                <c:pt idx="384">
                  <c:v>-1103895</c:v>
                </c:pt>
                <c:pt idx="385">
                  <c:v>-927293</c:v>
                </c:pt>
                <c:pt idx="386">
                  <c:v>-728083.125</c:v>
                </c:pt>
                <c:pt idx="387">
                  <c:v>-515786.34375</c:v>
                </c:pt>
                <c:pt idx="388">
                  <c:v>-288335.625</c:v>
                </c:pt>
                <c:pt idx="389">
                  <c:v>-30320.0546875</c:v>
                </c:pt>
                <c:pt idx="390">
                  <c:v>260453.34375</c:v>
                </c:pt>
                <c:pt idx="391">
                  <c:v>608160.0625</c:v>
                </c:pt>
                <c:pt idx="392">
                  <c:v>1196911.5</c:v>
                </c:pt>
                <c:pt idx="393">
                  <c:v>1977047</c:v>
                </c:pt>
                <c:pt idx="394">
                  <c:v>2379004.75</c:v>
                </c:pt>
                <c:pt idx="395">
                  <c:v>1911124</c:v>
                </c:pt>
                <c:pt idx="396">
                  <c:v>1698289.75</c:v>
                </c:pt>
                <c:pt idx="397">
                  <c:v>1253774</c:v>
                </c:pt>
                <c:pt idx="398">
                  <c:v>1049798.25</c:v>
                </c:pt>
                <c:pt idx="399">
                  <c:v>901411.1875</c:v>
                </c:pt>
                <c:pt idx="400">
                  <c:v>753019.625</c:v>
                </c:pt>
                <c:pt idx="401">
                  <c:v>620186.25</c:v>
                </c:pt>
                <c:pt idx="402">
                  <c:v>507390.375</c:v>
                </c:pt>
                <c:pt idx="403">
                  <c:v>398932.75</c:v>
                </c:pt>
                <c:pt idx="404">
                  <c:v>333977.75</c:v>
                </c:pt>
                <c:pt idx="405">
                  <c:v>269022.53125</c:v>
                </c:pt>
                <c:pt idx="406">
                  <c:v>204069.59375</c:v>
                </c:pt>
                <c:pt idx="407">
                  <c:v>139114.5625</c:v>
                </c:pt>
                <c:pt idx="408">
                  <c:v>74159.484375</c:v>
                </c:pt>
                <c:pt idx="409">
                  <c:v>8209.921875</c:v>
                </c:pt>
                <c:pt idx="410">
                  <c:v>-57760.703125</c:v>
                </c:pt>
                <c:pt idx="411">
                  <c:v>-118803.171875</c:v>
                </c:pt>
                <c:pt idx="412">
                  <c:v>-188292.375</c:v>
                </c:pt>
                <c:pt idx="413">
                  <c:v>-242739.90625</c:v>
                </c:pt>
                <c:pt idx="414">
                  <c:v>-293878.40625</c:v>
                </c:pt>
                <c:pt idx="415">
                  <c:v>-342555.6875</c:v>
                </c:pt>
                <c:pt idx="416">
                  <c:v>-391233.0625</c:v>
                </c:pt>
                <c:pt idx="417">
                  <c:v>-439908.75</c:v>
                </c:pt>
                <c:pt idx="418">
                  <c:v>-463043.96875</c:v>
                </c:pt>
                <c:pt idx="419">
                  <c:v>-481544.125</c:v>
                </c:pt>
                <c:pt idx="420">
                  <c:v>-485330.9375</c:v>
                </c:pt>
                <c:pt idx="421">
                  <c:v>-484757.6875</c:v>
                </c:pt>
                <c:pt idx="422">
                  <c:v>-483395</c:v>
                </c:pt>
                <c:pt idx="423">
                  <c:v>-480621.28125</c:v>
                </c:pt>
                <c:pt idx="424">
                  <c:v>-483173.71875</c:v>
                </c:pt>
                <c:pt idx="425">
                  <c:v>-499313.875</c:v>
                </c:pt>
                <c:pt idx="426">
                  <c:v>-515455.34375</c:v>
                </c:pt>
                <c:pt idx="427">
                  <c:v>-531595.4375</c:v>
                </c:pt>
                <c:pt idx="428">
                  <c:v>-539315.5</c:v>
                </c:pt>
                <c:pt idx="429">
                  <c:v>-538241.1875</c:v>
                </c:pt>
                <c:pt idx="430">
                  <c:v>-537166.625</c:v>
                </c:pt>
                <c:pt idx="431">
                  <c:v>-536092</c:v>
                </c:pt>
                <c:pt idx="432">
                  <c:v>-535256.875</c:v>
                </c:pt>
                <c:pt idx="433">
                  <c:v>-534635.75</c:v>
                </c:pt>
                <c:pt idx="434">
                  <c:v>-534014.625</c:v>
                </c:pt>
                <c:pt idx="435">
                  <c:v>-533193.25</c:v>
                </c:pt>
                <c:pt idx="436">
                  <c:v>-531038.875</c:v>
                </c:pt>
                <c:pt idx="437">
                  <c:v>-532249</c:v>
                </c:pt>
                <c:pt idx="438">
                  <c:v>-533459.625</c:v>
                </c:pt>
                <c:pt idx="439">
                  <c:v>-534669.75</c:v>
                </c:pt>
                <c:pt idx="440">
                  <c:v>-535880.375</c:v>
                </c:pt>
                <c:pt idx="441">
                  <c:v>-537090.5</c:v>
                </c:pt>
                <c:pt idx="442">
                  <c:v>-533357.1875</c:v>
                </c:pt>
                <c:pt idx="443">
                  <c:v>-522548.40625</c:v>
                </c:pt>
                <c:pt idx="444">
                  <c:v>-492540.4375</c:v>
                </c:pt>
                <c:pt idx="445">
                  <c:v>-462263.875</c:v>
                </c:pt>
                <c:pt idx="446">
                  <c:v>-431985.875</c:v>
                </c:pt>
                <c:pt idx="447">
                  <c:v>-399904.96875</c:v>
                </c:pt>
                <c:pt idx="448">
                  <c:v>-377569.0625</c:v>
                </c:pt>
                <c:pt idx="449">
                  <c:v>-355053.96875</c:v>
                </c:pt>
                <c:pt idx="450">
                  <c:v>-338573.5625</c:v>
                </c:pt>
                <c:pt idx="451">
                  <c:v>-322092.375</c:v>
                </c:pt>
                <c:pt idx="452">
                  <c:v>-306102.8125</c:v>
                </c:pt>
                <c:pt idx="453">
                  <c:v>-290638.8125</c:v>
                </c:pt>
                <c:pt idx="454">
                  <c:v>-271411.34375</c:v>
                </c:pt>
                <c:pt idx="455">
                  <c:v>-248995.96875</c:v>
                </c:pt>
                <c:pt idx="456">
                  <c:v>-224154.8125</c:v>
                </c:pt>
                <c:pt idx="457">
                  <c:v>-198040</c:v>
                </c:pt>
                <c:pt idx="458">
                  <c:v>-171926.5625</c:v>
                </c:pt>
                <c:pt idx="459">
                  <c:v>-151221.6875</c:v>
                </c:pt>
                <c:pt idx="460">
                  <c:v>-137796.515625</c:v>
                </c:pt>
                <c:pt idx="461">
                  <c:v>-124371.9609375</c:v>
                </c:pt>
                <c:pt idx="462">
                  <c:v>-121490.2734375</c:v>
                </c:pt>
                <c:pt idx="463">
                  <c:v>-122978.078125</c:v>
                </c:pt>
                <c:pt idx="464">
                  <c:v>-121190.828125</c:v>
                </c:pt>
                <c:pt idx="465">
                  <c:v>-116506.71875</c:v>
                </c:pt>
                <c:pt idx="466">
                  <c:v>-109662.6875</c:v>
                </c:pt>
                <c:pt idx="467">
                  <c:v>-98890.34375</c:v>
                </c:pt>
                <c:pt idx="468">
                  <c:v>-88117.421875</c:v>
                </c:pt>
                <c:pt idx="469">
                  <c:v>-77345.0703125</c:v>
                </c:pt>
                <c:pt idx="470">
                  <c:v>-66875.2578125</c:v>
                </c:pt>
                <c:pt idx="471">
                  <c:v>-60999.578125</c:v>
                </c:pt>
                <c:pt idx="472">
                  <c:v>-55123.90625</c:v>
                </c:pt>
                <c:pt idx="473">
                  <c:v>-52342.03125</c:v>
                </c:pt>
                <c:pt idx="474">
                  <c:v>-51714.69921875</c:v>
                </c:pt>
                <c:pt idx="475">
                  <c:v>-48739.328125</c:v>
                </c:pt>
                <c:pt idx="476">
                  <c:v>-46257.6796875</c:v>
                </c:pt>
                <c:pt idx="477">
                  <c:v>-43705.6953125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F55-F040-BD6A-35A90852803B}"/>
            </c:ext>
          </c:extLst>
        </c:ser>
        <c:ser>
          <c:idx val="2"/>
          <c:order val="1"/>
          <c:tx>
            <c:strRef>
              <c:f>Insulator_Shield!$A$1</c:f>
              <c:strCache>
                <c:ptCount val="1"/>
                <c:pt idx="0">
                  <c:v>Insulator_Shield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noFill/>
                <a:round/>
              </a:ln>
              <a:effectLst/>
            </c:spPr>
          </c:marker>
          <c:xVal>
            <c:numRef>
              <c:f>Insulator_Shield!$A$3:$A$475764</c:f>
              <c:numCache>
                <c:formatCode>General</c:formatCode>
                <c:ptCount val="475762"/>
                <c:pt idx="0">
                  <c:v>0</c:v>
                </c:pt>
                <c:pt idx="1">
                  <c:v>0.99363708496094005</c:v>
                </c:pt>
                <c:pt idx="2">
                  <c:v>1.9872817993164</c:v>
                </c:pt>
                <c:pt idx="3">
                  <c:v>2.9809188842772998</c:v>
                </c:pt>
                <c:pt idx="4">
                  <c:v>3.9745559692382999</c:v>
                </c:pt>
                <c:pt idx="5">
                  <c:v>4.9681930541992001</c:v>
                </c:pt>
                <c:pt idx="6">
                  <c:v>5.9618301391601998</c:v>
                </c:pt>
                <c:pt idx="7">
                  <c:v>6.9554748535156001</c:v>
                </c:pt>
                <c:pt idx="8">
                  <c:v>7.9491119384765998</c:v>
                </c:pt>
                <c:pt idx="9">
                  <c:v>8.9427490234375</c:v>
                </c:pt>
                <c:pt idx="10">
                  <c:v>9.9363937377930007</c:v>
                </c:pt>
                <c:pt idx="11">
                  <c:v>10.930030822754</c:v>
                </c:pt>
                <c:pt idx="12">
                  <c:v>11.923667907715</c:v>
                </c:pt>
                <c:pt idx="13">
                  <c:v>12.917304992676</c:v>
                </c:pt>
                <c:pt idx="14">
                  <c:v>13.910942077636999</c:v>
                </c:pt>
                <c:pt idx="15">
                  <c:v>14.904586791991999</c:v>
                </c:pt>
                <c:pt idx="16">
                  <c:v>15.898223876953001</c:v>
                </c:pt>
                <c:pt idx="17">
                  <c:v>16.891860961913999</c:v>
                </c:pt>
                <c:pt idx="18">
                  <c:v>17.88550567627</c:v>
                </c:pt>
                <c:pt idx="19">
                  <c:v>18.87914276123</c:v>
                </c:pt>
                <c:pt idx="20">
                  <c:v>19.872779846191001</c:v>
                </c:pt>
                <c:pt idx="21">
                  <c:v>20.866416931151999</c:v>
                </c:pt>
                <c:pt idx="22">
                  <c:v>21.860054016113001</c:v>
                </c:pt>
                <c:pt idx="23">
                  <c:v>22.853698730468999</c:v>
                </c:pt>
                <c:pt idx="24">
                  <c:v>23.84733581543</c:v>
                </c:pt>
                <c:pt idx="25">
                  <c:v>24.840972900391002</c:v>
                </c:pt>
                <c:pt idx="26">
                  <c:v>25.834617614746001</c:v>
                </c:pt>
                <c:pt idx="27">
                  <c:v>26.828254699706999</c:v>
                </c:pt>
                <c:pt idx="28">
                  <c:v>27.821891784668001</c:v>
                </c:pt>
                <c:pt idx="29">
                  <c:v>28.815528869628999</c:v>
                </c:pt>
                <c:pt idx="30">
                  <c:v>29.80916595459</c:v>
                </c:pt>
                <c:pt idx="31">
                  <c:v>30.802810668945</c:v>
                </c:pt>
                <c:pt idx="32">
                  <c:v>31.796447753906001</c:v>
                </c:pt>
                <c:pt idx="33">
                  <c:v>32.790084838867003</c:v>
                </c:pt>
                <c:pt idx="34">
                  <c:v>33.783729553222997</c:v>
                </c:pt>
                <c:pt idx="35">
                  <c:v>34.777366638183999</c:v>
                </c:pt>
                <c:pt idx="36">
                  <c:v>35.771003723145</c:v>
                </c:pt>
                <c:pt idx="37">
                  <c:v>36.768976903803001</c:v>
                </c:pt>
                <c:pt idx="38">
                  <c:v>37.766950084462003</c:v>
                </c:pt>
                <c:pt idx="39">
                  <c:v>38.764923265120999</c:v>
                </c:pt>
                <c:pt idx="40">
                  <c:v>39.762896445780001</c:v>
                </c:pt>
                <c:pt idx="41">
                  <c:v>40.760869453573001</c:v>
                </c:pt>
                <c:pt idx="42">
                  <c:v>41.758842634232003</c:v>
                </c:pt>
                <c:pt idx="43">
                  <c:v>42.756815814890999</c:v>
                </c:pt>
                <c:pt idx="44">
                  <c:v>43.754788995550001</c:v>
                </c:pt>
                <c:pt idx="45">
                  <c:v>44.752762176209004</c:v>
                </c:pt>
                <c:pt idx="46">
                  <c:v>45.750735356866997</c:v>
                </c:pt>
                <c:pt idx="47">
                  <c:v>46.748708537525999</c:v>
                </c:pt>
                <c:pt idx="48">
                  <c:v>47.746681718185002</c:v>
                </c:pt>
                <c:pt idx="49">
                  <c:v>48.744654898843997</c:v>
                </c:pt>
                <c:pt idx="50">
                  <c:v>49.742628079503</c:v>
                </c:pt>
                <c:pt idx="51">
                  <c:v>50.740601260162002</c:v>
                </c:pt>
                <c:pt idx="52">
                  <c:v>51.738574267955002</c:v>
                </c:pt>
                <c:pt idx="53">
                  <c:v>52.736532252624002</c:v>
                </c:pt>
                <c:pt idx="54">
                  <c:v>53.734505433282997</c:v>
                </c:pt>
                <c:pt idx="55">
                  <c:v>54.732478613942</c:v>
                </c:pt>
                <c:pt idx="56">
                  <c:v>55.730451794601002</c:v>
                </c:pt>
                <c:pt idx="57">
                  <c:v>56.728424975259998</c:v>
                </c:pt>
                <c:pt idx="58">
                  <c:v>57.726398155917998</c:v>
                </c:pt>
                <c:pt idx="59">
                  <c:v>58.724371336577001</c:v>
                </c:pt>
                <c:pt idx="60">
                  <c:v>59.722344517236003</c:v>
                </c:pt>
                <c:pt idx="61">
                  <c:v>60.720317525029998</c:v>
                </c:pt>
                <c:pt idx="62">
                  <c:v>61.718290705687998</c:v>
                </c:pt>
                <c:pt idx="63">
                  <c:v>62.716263886347001</c:v>
                </c:pt>
                <c:pt idx="64">
                  <c:v>63.714237067006003</c:v>
                </c:pt>
                <c:pt idx="65">
                  <c:v>64.712210247664999</c:v>
                </c:pt>
                <c:pt idx="66">
                  <c:v>65.710183428324001</c:v>
                </c:pt>
                <c:pt idx="67">
                  <c:v>66.708156608981994</c:v>
                </c:pt>
                <c:pt idx="68">
                  <c:v>67.706129789640997</c:v>
                </c:pt>
                <c:pt idx="69">
                  <c:v>68.704102970299999</c:v>
                </c:pt>
                <c:pt idx="70">
                  <c:v>69.702075978094001</c:v>
                </c:pt>
                <c:pt idx="71">
                  <c:v>70.700049331621003</c:v>
                </c:pt>
                <c:pt idx="72">
                  <c:v>71.698022339415004</c:v>
                </c:pt>
                <c:pt idx="73">
                  <c:v>72.695995692943001</c:v>
                </c:pt>
                <c:pt idx="74">
                  <c:v>73.693968700735994</c:v>
                </c:pt>
                <c:pt idx="75">
                  <c:v>74.691942054264004</c:v>
                </c:pt>
                <c:pt idx="76">
                  <c:v>75.689915062058006</c:v>
                </c:pt>
                <c:pt idx="77">
                  <c:v>76.687888069850999</c:v>
                </c:pt>
                <c:pt idx="78">
                  <c:v>77.685861423378995</c:v>
                </c:pt>
                <c:pt idx="79">
                  <c:v>78.683834431172002</c:v>
                </c:pt>
                <c:pt idx="80">
                  <c:v>79.681807784699998</c:v>
                </c:pt>
                <c:pt idx="81">
                  <c:v>80.679780792494</c:v>
                </c:pt>
                <c:pt idx="82">
                  <c:v>81.677754146021002</c:v>
                </c:pt>
                <c:pt idx="83">
                  <c:v>82.675727153815004</c:v>
                </c:pt>
                <c:pt idx="84">
                  <c:v>83.673700507343</c:v>
                </c:pt>
                <c:pt idx="85">
                  <c:v>84.671673515136007</c:v>
                </c:pt>
                <c:pt idx="86">
                  <c:v>85.669646522929995</c:v>
                </c:pt>
                <c:pt idx="87">
                  <c:v>86.667619876456996</c:v>
                </c:pt>
                <c:pt idx="88">
                  <c:v>87.665592884250998</c:v>
                </c:pt>
                <c:pt idx="89">
                  <c:v>88.663566237778994</c:v>
                </c:pt>
                <c:pt idx="90">
                  <c:v>89.661539245572001</c:v>
                </c:pt>
                <c:pt idx="91">
                  <c:v>90.659512599099997</c:v>
                </c:pt>
                <c:pt idx="92">
                  <c:v>91.657485606893999</c:v>
                </c:pt>
                <c:pt idx="93">
                  <c:v>92.655458960421001</c:v>
                </c:pt>
                <c:pt idx="94">
                  <c:v>93.653431968215003</c:v>
                </c:pt>
                <c:pt idx="95">
                  <c:v>94.651404976007996</c:v>
                </c:pt>
                <c:pt idx="96">
                  <c:v>95.649363133549002</c:v>
                </c:pt>
                <c:pt idx="97">
                  <c:v>96.647336141343004</c:v>
                </c:pt>
                <c:pt idx="98">
                  <c:v>97.645309494870006</c:v>
                </c:pt>
                <c:pt idx="99">
                  <c:v>98.643282502663993</c:v>
                </c:pt>
                <c:pt idx="100">
                  <c:v>99.641255856190995</c:v>
                </c:pt>
                <c:pt idx="101">
                  <c:v>100.63922886399</c:v>
                </c:pt>
                <c:pt idx="102">
                  <c:v>101.63720221750999</c:v>
                </c:pt>
                <c:pt idx="103">
                  <c:v>102.63517522530999</c:v>
                </c:pt>
                <c:pt idx="104">
                  <c:v>103.6331482331</c:v>
                </c:pt>
                <c:pt idx="105">
                  <c:v>104.63112158663</c:v>
                </c:pt>
                <c:pt idx="106">
                  <c:v>105.62909494016</c:v>
                </c:pt>
                <c:pt idx="107">
                  <c:v>106.62706794795</c:v>
                </c:pt>
                <c:pt idx="108">
                  <c:v>107.62504095574</c:v>
                </c:pt>
                <c:pt idx="109">
                  <c:v>108.62301430927</c:v>
                </c:pt>
                <c:pt idx="110">
                  <c:v>109.62098731706</c:v>
                </c:pt>
                <c:pt idx="111">
                  <c:v>110.61896067059</c:v>
                </c:pt>
                <c:pt idx="112">
                  <c:v>111.61693367837999</c:v>
                </c:pt>
                <c:pt idx="113">
                  <c:v>112.61490703190999</c:v>
                </c:pt>
                <c:pt idx="114">
                  <c:v>113.61288003971001</c:v>
                </c:pt>
                <c:pt idx="115">
                  <c:v>114.61085339323</c:v>
                </c:pt>
                <c:pt idx="116">
                  <c:v>115.60882640103</c:v>
                </c:pt>
                <c:pt idx="117">
                  <c:v>116.60679940882</c:v>
                </c:pt>
                <c:pt idx="118">
                  <c:v>117.60477276235</c:v>
                </c:pt>
                <c:pt idx="119">
                  <c:v>118.60273057415</c:v>
                </c:pt>
                <c:pt idx="120">
                  <c:v>119.60070392768</c:v>
                </c:pt>
                <c:pt idx="121">
                  <c:v>120.59867693547</c:v>
                </c:pt>
                <c:pt idx="122">
                  <c:v>121.596650289</c:v>
                </c:pt>
                <c:pt idx="123">
                  <c:v>122.59462329679</c:v>
                </c:pt>
                <c:pt idx="124">
                  <c:v>123.59259665032</c:v>
                </c:pt>
                <c:pt idx="125">
                  <c:v>124.59056965811</c:v>
                </c:pt>
                <c:pt idx="126">
                  <c:v>125.58854266591</c:v>
                </c:pt>
                <c:pt idx="127">
                  <c:v>126.58651601944</c:v>
                </c:pt>
                <c:pt idx="128">
                  <c:v>127.58448902723001</c:v>
                </c:pt>
                <c:pt idx="129">
                  <c:v>128.58246238076001</c:v>
                </c:pt>
                <c:pt idx="130">
                  <c:v>129.58043538855</c:v>
                </c:pt>
                <c:pt idx="131">
                  <c:v>130.57840874208</c:v>
                </c:pt>
                <c:pt idx="132">
                  <c:v>131.57638174987</c:v>
                </c:pt>
                <c:pt idx="133">
                  <c:v>132.57435510339999</c:v>
                </c:pt>
                <c:pt idx="134">
                  <c:v>133.57232811118999</c:v>
                </c:pt>
                <c:pt idx="135">
                  <c:v>134.57030111898999</c:v>
                </c:pt>
                <c:pt idx="136">
                  <c:v>135.56827447251001</c:v>
                </c:pt>
                <c:pt idx="137">
                  <c:v>136.56624748031001</c:v>
                </c:pt>
                <c:pt idx="138">
                  <c:v>137.56422083383001</c:v>
                </c:pt>
                <c:pt idx="139">
                  <c:v>138.56219384163001</c:v>
                </c:pt>
                <c:pt idx="140">
                  <c:v>139.56016719516001</c:v>
                </c:pt>
                <c:pt idx="141">
                  <c:v>140.55814020295</c:v>
                </c:pt>
                <c:pt idx="142">
                  <c:v>141.55611355648</c:v>
                </c:pt>
                <c:pt idx="143">
                  <c:v>142.55408656426999</c:v>
                </c:pt>
                <c:pt idx="144">
                  <c:v>143.55205957205999</c:v>
                </c:pt>
                <c:pt idx="145">
                  <c:v>144.55003292558999</c:v>
                </c:pt>
                <c:pt idx="146">
                  <c:v>145.54800627911999</c:v>
                </c:pt>
                <c:pt idx="147">
                  <c:v>146.54597928691001</c:v>
                </c:pt>
                <c:pt idx="148">
                  <c:v>147.54395229471001</c:v>
                </c:pt>
                <c:pt idx="149">
                  <c:v>148.54192564823001</c:v>
                </c:pt>
                <c:pt idx="150">
                  <c:v>149.53989865603</c:v>
                </c:pt>
                <c:pt idx="151">
                  <c:v>150.53787200956</c:v>
                </c:pt>
                <c:pt idx="152">
                  <c:v>151.53584501735</c:v>
                </c:pt>
                <c:pt idx="153">
                  <c:v>152.53381802513999</c:v>
                </c:pt>
                <c:pt idx="154">
                  <c:v>153.53179137866999</c:v>
                </c:pt>
                <c:pt idx="155">
                  <c:v>154.52976473219999</c:v>
                </c:pt>
                <c:pt idx="156">
                  <c:v>155.52773773998999</c:v>
                </c:pt>
                <c:pt idx="157">
                  <c:v>156.52571074778999</c:v>
                </c:pt>
                <c:pt idx="158">
                  <c:v>157.52368410131001</c:v>
                </c:pt>
                <c:pt idx="159">
                  <c:v>158.52165710911001</c:v>
                </c:pt>
                <c:pt idx="160">
                  <c:v>159.51963046263</c:v>
                </c:pt>
                <c:pt idx="161">
                  <c:v>160.51760347043</c:v>
                </c:pt>
                <c:pt idx="162">
                  <c:v>161.51557647822</c:v>
                </c:pt>
                <c:pt idx="163">
                  <c:v>162.51354983175</c:v>
                </c:pt>
                <c:pt idx="164">
                  <c:v>163.51152318528</c:v>
                </c:pt>
                <c:pt idx="165">
                  <c:v>164.50946580108999</c:v>
                </c:pt>
                <c:pt idx="166">
                  <c:v>165.50746920086999</c:v>
                </c:pt>
                <c:pt idx="167">
                  <c:v>166.50541216242999</c:v>
                </c:pt>
                <c:pt idx="168">
                  <c:v>167.50341556220999</c:v>
                </c:pt>
                <c:pt idx="169">
                  <c:v>168.50135852376999</c:v>
                </c:pt>
                <c:pt idx="170">
                  <c:v>169.49936192355</c:v>
                </c:pt>
                <c:pt idx="171">
                  <c:v>170.49730488511</c:v>
                </c:pt>
                <c:pt idx="172">
                  <c:v>171.49530828489</c:v>
                </c:pt>
                <c:pt idx="173">
                  <c:v>172.49325124645</c:v>
                </c:pt>
                <c:pt idx="174">
                  <c:v>173.49125464623</c:v>
                </c:pt>
                <c:pt idx="175">
                  <c:v>174.48919726203999</c:v>
                </c:pt>
                <c:pt idx="176">
                  <c:v>175.48720100755</c:v>
                </c:pt>
                <c:pt idx="177">
                  <c:v>176.48514362335999</c:v>
                </c:pt>
                <c:pt idx="178">
                  <c:v>177.48314736886999</c:v>
                </c:pt>
                <c:pt idx="179">
                  <c:v>178.48108998468001</c:v>
                </c:pt>
                <c:pt idx="180">
                  <c:v>179.47909373018001</c:v>
                </c:pt>
                <c:pt idx="181">
                  <c:v>180.47703634600001</c:v>
                </c:pt>
                <c:pt idx="182">
                  <c:v>181.47504009150001</c:v>
                </c:pt>
                <c:pt idx="183">
                  <c:v>182.47298270731</c:v>
                </c:pt>
                <c:pt idx="184">
                  <c:v>183.4709861071</c:v>
                </c:pt>
                <c:pt idx="185">
                  <c:v>184.46892906865</c:v>
                </c:pt>
                <c:pt idx="186">
                  <c:v>185.46693281416</c:v>
                </c:pt>
                <c:pt idx="187">
                  <c:v>186.46487542996999</c:v>
                </c:pt>
                <c:pt idx="188">
                  <c:v>187.46287882976</c:v>
                </c:pt>
                <c:pt idx="189">
                  <c:v>188.46082179131</c:v>
                </c:pt>
                <c:pt idx="190">
                  <c:v>189.4588251911</c:v>
                </c:pt>
                <c:pt idx="191">
                  <c:v>190.45676815265</c:v>
                </c:pt>
                <c:pt idx="192">
                  <c:v>191.45477155244001</c:v>
                </c:pt>
                <c:pt idx="193">
                  <c:v>192.45271416825</c:v>
                </c:pt>
                <c:pt idx="194">
                  <c:v>193.45071791375</c:v>
                </c:pt>
                <c:pt idx="195">
                  <c:v>194.44866087531</c:v>
                </c:pt>
                <c:pt idx="196">
                  <c:v>195.44666427509</c:v>
                </c:pt>
                <c:pt idx="197">
                  <c:v>196.44460689089999</c:v>
                </c:pt>
                <c:pt idx="198">
                  <c:v>197.44261063641</c:v>
                </c:pt>
                <c:pt idx="199">
                  <c:v>198.44055325222001</c:v>
                </c:pt>
                <c:pt idx="200">
                  <c:v>199.43855699772999</c:v>
                </c:pt>
                <c:pt idx="201">
                  <c:v>200.43649961354001</c:v>
                </c:pt>
                <c:pt idx="202">
                  <c:v>201.43447262133</c:v>
                </c:pt>
                <c:pt idx="203">
                  <c:v>202.43244597486</c:v>
                </c:pt>
                <c:pt idx="204">
                  <c:v>203.43041932839</c:v>
                </c:pt>
                <c:pt idx="205">
                  <c:v>204.42839233618</c:v>
                </c:pt>
                <c:pt idx="206">
                  <c:v>205.42636534398</c:v>
                </c:pt>
                <c:pt idx="207">
                  <c:v>206.42433869749999</c:v>
                </c:pt>
                <c:pt idx="208">
                  <c:v>207.42231170529999</c:v>
                </c:pt>
                <c:pt idx="209">
                  <c:v>208.42028505882999</c:v>
                </c:pt>
                <c:pt idx="210">
                  <c:v>209.41825806662001</c:v>
                </c:pt>
                <c:pt idx="211">
                  <c:v>210.41623107441001</c:v>
                </c:pt>
                <c:pt idx="212">
                  <c:v>211.41420442794001</c:v>
                </c:pt>
                <c:pt idx="213">
                  <c:v>212.41217778147001</c:v>
                </c:pt>
                <c:pt idx="214">
                  <c:v>213.41015078926</c:v>
                </c:pt>
                <c:pt idx="215">
                  <c:v>214.40812379706</c:v>
                </c:pt>
                <c:pt idx="216">
                  <c:v>215.40609715058</c:v>
                </c:pt>
                <c:pt idx="217">
                  <c:v>216.40407050411</c:v>
                </c:pt>
                <c:pt idx="218">
                  <c:v>217.40204351189999</c:v>
                </c:pt>
                <c:pt idx="219">
                  <c:v>218.40001651969999</c:v>
                </c:pt>
                <c:pt idx="220">
                  <c:v>219.39798952749001</c:v>
                </c:pt>
                <c:pt idx="221">
                  <c:v>220.39596288102001</c:v>
                </c:pt>
                <c:pt idx="222">
                  <c:v>221.39393623455001</c:v>
                </c:pt>
                <c:pt idx="223">
                  <c:v>222.39190924234001</c:v>
                </c:pt>
                <c:pt idx="224">
                  <c:v>223.38988225013</c:v>
                </c:pt>
                <c:pt idx="225">
                  <c:v>224.38785560366</c:v>
                </c:pt>
                <c:pt idx="226">
                  <c:v>225.38582895719</c:v>
                </c:pt>
                <c:pt idx="227">
                  <c:v>226.38380196497999</c:v>
                </c:pt>
                <c:pt idx="228">
                  <c:v>227.38177497277999</c:v>
                </c:pt>
                <c:pt idx="229">
                  <c:v>228.37974798056999</c:v>
                </c:pt>
                <c:pt idx="230">
                  <c:v>229.37772133409999</c:v>
                </c:pt>
                <c:pt idx="231">
                  <c:v>230.37569468762999</c:v>
                </c:pt>
                <c:pt idx="232">
                  <c:v>231.37366769542001</c:v>
                </c:pt>
                <c:pt idx="233">
                  <c:v>232.37164070321001</c:v>
                </c:pt>
                <c:pt idx="234">
                  <c:v>233.36961405674001</c:v>
                </c:pt>
                <c:pt idx="235">
                  <c:v>234.36758741027</c:v>
                </c:pt>
                <c:pt idx="236">
                  <c:v>235.36556041806</c:v>
                </c:pt>
                <c:pt idx="237">
                  <c:v>236.36353342584999</c:v>
                </c:pt>
                <c:pt idx="238">
                  <c:v>237.36147604166999</c:v>
                </c:pt>
                <c:pt idx="239">
                  <c:v>238.35947978716999</c:v>
                </c:pt>
                <c:pt idx="240">
                  <c:v>239.35742274872999</c:v>
                </c:pt>
                <c:pt idx="241">
                  <c:v>240.35542614850999</c:v>
                </c:pt>
                <c:pt idx="242">
                  <c:v>241.35336876432001</c:v>
                </c:pt>
                <c:pt idx="243">
                  <c:v>242.35137250982999</c:v>
                </c:pt>
                <c:pt idx="244">
                  <c:v>243.34931547139001</c:v>
                </c:pt>
                <c:pt idx="245">
                  <c:v>244.34731887116999</c:v>
                </c:pt>
                <c:pt idx="246">
                  <c:v>245.34526148698001</c:v>
                </c:pt>
                <c:pt idx="247">
                  <c:v>246.34326523249001</c:v>
                </c:pt>
                <c:pt idx="248">
                  <c:v>247.3412078483</c:v>
                </c:pt>
                <c:pt idx="249">
                  <c:v>248.33921159381001</c:v>
                </c:pt>
                <c:pt idx="250">
                  <c:v>249.33715420962</c:v>
                </c:pt>
                <c:pt idx="251">
                  <c:v>250.3351576094</c:v>
                </c:pt>
                <c:pt idx="252">
                  <c:v>251.33310057096</c:v>
                </c:pt>
                <c:pt idx="253">
                  <c:v>252.33110431647</c:v>
                </c:pt>
                <c:pt idx="254">
                  <c:v>253.32904693227999</c:v>
                </c:pt>
                <c:pt idx="255">
                  <c:v>254.32705033206</c:v>
                </c:pt>
                <c:pt idx="256">
                  <c:v>255.32499329362</c:v>
                </c:pt>
                <c:pt idx="257">
                  <c:v>256.32299703912003</c:v>
                </c:pt>
                <c:pt idx="258">
                  <c:v>257.32093965492999</c:v>
                </c:pt>
                <c:pt idx="259">
                  <c:v>258.31894305472002</c:v>
                </c:pt>
                <c:pt idx="260">
                  <c:v>259.31688567052998</c:v>
                </c:pt>
                <c:pt idx="261">
                  <c:v>260.31488941603999</c:v>
                </c:pt>
                <c:pt idx="262">
                  <c:v>261.31283237758998</c:v>
                </c:pt>
                <c:pt idx="263">
                  <c:v>262.31083577738002</c:v>
                </c:pt>
                <c:pt idx="264">
                  <c:v>263.30877839318998</c:v>
                </c:pt>
                <c:pt idx="265">
                  <c:v>264.30678213868998</c:v>
                </c:pt>
                <c:pt idx="266">
                  <c:v>265.30472510024998</c:v>
                </c:pt>
                <c:pt idx="267">
                  <c:v>266.30272850003001</c:v>
                </c:pt>
                <c:pt idx="268">
                  <c:v>267.30067111583998</c:v>
                </c:pt>
                <c:pt idx="269">
                  <c:v>268.29867451563001</c:v>
                </c:pt>
                <c:pt idx="270">
                  <c:v>269.29661747718001</c:v>
                </c:pt>
                <c:pt idx="271">
                  <c:v>270.29462122269001</c:v>
                </c:pt>
                <c:pt idx="272">
                  <c:v>271.29256383849997</c:v>
                </c:pt>
                <c:pt idx="273">
                  <c:v>272.29056723829001</c:v>
                </c:pt>
                <c:pt idx="274">
                  <c:v>273.28851019984</c:v>
                </c:pt>
                <c:pt idx="275">
                  <c:v>274.28648355336998</c:v>
                </c:pt>
                <c:pt idx="276">
                  <c:v>275.28445656116003</c:v>
                </c:pt>
                <c:pt idx="277">
                  <c:v>276.28242956896003</c:v>
                </c:pt>
                <c:pt idx="278">
                  <c:v>277.28040257675002</c:v>
                </c:pt>
                <c:pt idx="279">
                  <c:v>278.27837593027999</c:v>
                </c:pt>
                <c:pt idx="280">
                  <c:v>279.27634928381002</c:v>
                </c:pt>
                <c:pt idx="281">
                  <c:v>280.27432229160001</c:v>
                </c:pt>
                <c:pt idx="282">
                  <c:v>281.27229529939001</c:v>
                </c:pt>
                <c:pt idx="283">
                  <c:v>282.27026865291998</c:v>
                </c:pt>
                <c:pt idx="284">
                  <c:v>283.26824200645001</c:v>
                </c:pt>
                <c:pt idx="285">
                  <c:v>284.26621501424</c:v>
                </c:pt>
                <c:pt idx="286">
                  <c:v>285.26418802204</c:v>
                </c:pt>
                <c:pt idx="287">
                  <c:v>286.26216137556003</c:v>
                </c:pt>
                <c:pt idx="288">
                  <c:v>287.26013438336003</c:v>
                </c:pt>
                <c:pt idx="289">
                  <c:v>288.25810773687999</c:v>
                </c:pt>
                <c:pt idx="290">
                  <c:v>289.25608074467999</c:v>
                </c:pt>
                <c:pt idx="291">
                  <c:v>290.25405375246999</c:v>
                </c:pt>
                <c:pt idx="292">
                  <c:v>291.25202710600001</c:v>
                </c:pt>
                <c:pt idx="293">
                  <c:v>292.25000045952999</c:v>
                </c:pt>
                <c:pt idx="294">
                  <c:v>293.24797346731998</c:v>
                </c:pt>
                <c:pt idx="295">
                  <c:v>294.24591608313</c:v>
                </c:pt>
                <c:pt idx="296">
                  <c:v>295.24391982864</c:v>
                </c:pt>
                <c:pt idx="297">
                  <c:v>296.24186244445002</c:v>
                </c:pt>
                <c:pt idx="298">
                  <c:v>297.23986618996003</c:v>
                </c:pt>
                <c:pt idx="299">
                  <c:v>298.23780880576999</c:v>
                </c:pt>
                <c:pt idx="300">
                  <c:v>299.23581220555002</c:v>
                </c:pt>
                <c:pt idx="301">
                  <c:v>300.23375516711002</c:v>
                </c:pt>
                <c:pt idx="302">
                  <c:v>301.23175891261002</c:v>
                </c:pt>
                <c:pt idx="303">
                  <c:v>302.22970152842998</c:v>
                </c:pt>
                <c:pt idx="304">
                  <c:v>303.22770492821002</c:v>
                </c:pt>
                <c:pt idx="305">
                  <c:v>304.22564788976001</c:v>
                </c:pt>
                <c:pt idx="306">
                  <c:v>305.22365163527002</c:v>
                </c:pt>
                <c:pt idx="307">
                  <c:v>306.22159425107998</c:v>
                </c:pt>
                <c:pt idx="308">
                  <c:v>307.21959765087001</c:v>
                </c:pt>
                <c:pt idx="309">
                  <c:v>308.21754026667998</c:v>
                </c:pt>
                <c:pt idx="310">
                  <c:v>309.21554401218998</c:v>
                </c:pt>
                <c:pt idx="311">
                  <c:v>310.21348697373998</c:v>
                </c:pt>
                <c:pt idx="312">
                  <c:v>311.21149037353001</c:v>
                </c:pt>
                <c:pt idx="313">
                  <c:v>312.20943298933997</c:v>
                </c:pt>
                <c:pt idx="314">
                  <c:v>313.20743673483997</c:v>
                </c:pt>
                <c:pt idx="315">
                  <c:v>314.20537969639997</c:v>
                </c:pt>
                <c:pt idx="316">
                  <c:v>315.20338309618</c:v>
                </c:pt>
                <c:pt idx="317">
                  <c:v>316.20132571199002</c:v>
                </c:pt>
                <c:pt idx="318">
                  <c:v>317.19932911178</c:v>
                </c:pt>
                <c:pt idx="319">
                  <c:v>318.19727207333</c:v>
                </c:pt>
                <c:pt idx="320">
                  <c:v>319.19527581884</c:v>
                </c:pt>
                <c:pt idx="321">
                  <c:v>320.19321843465002</c:v>
                </c:pt>
                <c:pt idx="322">
                  <c:v>321.19122183444</c:v>
                </c:pt>
                <c:pt idx="323">
                  <c:v>322.18916479599</c:v>
                </c:pt>
                <c:pt idx="324">
                  <c:v>323.1871685415</c:v>
                </c:pt>
                <c:pt idx="325">
                  <c:v>324.18511115731002</c:v>
                </c:pt>
                <c:pt idx="326">
                  <c:v>325.18311455708999</c:v>
                </c:pt>
                <c:pt idx="327">
                  <c:v>326.18105717290001</c:v>
                </c:pt>
                <c:pt idx="328">
                  <c:v>327.17906091841002</c:v>
                </c:pt>
                <c:pt idx="329">
                  <c:v>328.17700387997002</c:v>
                </c:pt>
                <c:pt idx="330">
                  <c:v>329.17500727974999</c:v>
                </c:pt>
                <c:pt idx="331">
                  <c:v>330.17294989556001</c:v>
                </c:pt>
                <c:pt idx="332">
                  <c:v>331.17095364107001</c:v>
                </c:pt>
                <c:pt idx="333">
                  <c:v>332.16889660263001</c:v>
                </c:pt>
                <c:pt idx="334">
                  <c:v>333.16690000240999</c:v>
                </c:pt>
                <c:pt idx="335">
                  <c:v>334.16484261822001</c:v>
                </c:pt>
                <c:pt idx="336">
                  <c:v>335.16284636373001</c:v>
                </c:pt>
                <c:pt idx="337">
                  <c:v>336.16078897953997</c:v>
                </c:pt>
                <c:pt idx="338">
                  <c:v>337.15879272504998</c:v>
                </c:pt>
                <c:pt idx="339">
                  <c:v>338.15673534086</c:v>
                </c:pt>
                <c:pt idx="340">
                  <c:v>339.15473874064003</c:v>
                </c:pt>
                <c:pt idx="341">
                  <c:v>340.15268170220003</c:v>
                </c:pt>
                <c:pt idx="342">
                  <c:v>341.15068544770003</c:v>
                </c:pt>
                <c:pt idx="343">
                  <c:v>342.14862806350999</c:v>
                </c:pt>
                <c:pt idx="344">
                  <c:v>343.14663146330003</c:v>
                </c:pt>
                <c:pt idx="345">
                  <c:v>344.14457442485002</c:v>
                </c:pt>
                <c:pt idx="346">
                  <c:v>345.14257817036003</c:v>
                </c:pt>
                <c:pt idx="347">
                  <c:v>346.14052078616999</c:v>
                </c:pt>
                <c:pt idx="348">
                  <c:v>347.13852418596002</c:v>
                </c:pt>
                <c:pt idx="349">
                  <c:v>348.13646680176998</c:v>
                </c:pt>
                <c:pt idx="350">
                  <c:v>349.13447054727999</c:v>
                </c:pt>
                <c:pt idx="351">
                  <c:v>350.13241350882998</c:v>
                </c:pt>
                <c:pt idx="352">
                  <c:v>351.13041690861002</c:v>
                </c:pt>
                <c:pt idx="353">
                  <c:v>352.12835952442998</c:v>
                </c:pt>
                <c:pt idx="354">
                  <c:v>353.12636326992998</c:v>
                </c:pt>
                <c:pt idx="355">
                  <c:v>354.12430623148998</c:v>
                </c:pt>
                <c:pt idx="356">
                  <c:v>355.12230963127001</c:v>
                </c:pt>
                <c:pt idx="357">
                  <c:v>356.12025224707997</c:v>
                </c:pt>
                <c:pt idx="358">
                  <c:v>357.11825564687001</c:v>
                </c:pt>
                <c:pt idx="359">
                  <c:v>358.11619860842001</c:v>
                </c:pt>
                <c:pt idx="360">
                  <c:v>359.11420235393001</c:v>
                </c:pt>
                <c:pt idx="361">
                  <c:v>360.11214496973997</c:v>
                </c:pt>
                <c:pt idx="362">
                  <c:v>361.11014836953001</c:v>
                </c:pt>
                <c:pt idx="363">
                  <c:v>362.10809133108</c:v>
                </c:pt>
                <c:pt idx="364">
                  <c:v>363.10609507659001</c:v>
                </c:pt>
                <c:pt idx="365">
                  <c:v>364.10403769240003</c:v>
                </c:pt>
                <c:pt idx="366">
                  <c:v>365.10198030820999</c:v>
                </c:pt>
                <c:pt idx="367">
                  <c:v>366.09998370799002</c:v>
                </c:pt>
                <c:pt idx="368">
                  <c:v>367.09792666955002</c:v>
                </c:pt>
                <c:pt idx="369">
                  <c:v>368.09593041506002</c:v>
                </c:pt>
                <c:pt idx="370">
                  <c:v>369.09387303086999</c:v>
                </c:pt>
                <c:pt idx="371">
                  <c:v>370.09187643065002</c:v>
                </c:pt>
                <c:pt idx="372">
                  <c:v>371.08981939221002</c:v>
                </c:pt>
                <c:pt idx="373">
                  <c:v>372.08782313771002</c:v>
                </c:pt>
                <c:pt idx="374">
                  <c:v>373.08576575352998</c:v>
                </c:pt>
                <c:pt idx="375">
                  <c:v>374.08376915331002</c:v>
                </c:pt>
                <c:pt idx="376">
                  <c:v>375.08171176911998</c:v>
                </c:pt>
                <c:pt idx="377">
                  <c:v>376.07971551462998</c:v>
                </c:pt>
                <c:pt idx="378">
                  <c:v>377.07765847617998</c:v>
                </c:pt>
                <c:pt idx="379">
                  <c:v>378.07566187597001</c:v>
                </c:pt>
                <c:pt idx="380">
                  <c:v>379.07360449177997</c:v>
                </c:pt>
                <c:pt idx="381">
                  <c:v>380.07160823728998</c:v>
                </c:pt>
                <c:pt idx="382">
                  <c:v>381.06955119883997</c:v>
                </c:pt>
                <c:pt idx="383">
                  <c:v>382.06755459863001</c:v>
                </c:pt>
                <c:pt idx="384">
                  <c:v>383.06549721443997</c:v>
                </c:pt>
                <c:pt idx="385">
                  <c:v>384.06350095993997</c:v>
                </c:pt>
                <c:pt idx="386">
                  <c:v>385.06144357574999</c:v>
                </c:pt>
                <c:pt idx="387">
                  <c:v>386.05944732126</c:v>
                </c:pt>
                <c:pt idx="388">
                  <c:v>387.05738993707001</c:v>
                </c:pt>
                <c:pt idx="389">
                  <c:v>388.05539333685999</c:v>
                </c:pt>
                <c:pt idx="390">
                  <c:v>389.05333629840999</c:v>
                </c:pt>
                <c:pt idx="391">
                  <c:v>390.05133969820002</c:v>
                </c:pt>
                <c:pt idx="392">
                  <c:v>391.04928265975002</c:v>
                </c:pt>
                <c:pt idx="393">
                  <c:v>392.04725566755002</c:v>
                </c:pt>
                <c:pt idx="394">
                  <c:v>393.04557089545</c:v>
                </c:pt>
                <c:pt idx="395">
                  <c:v>394.04385575672001</c:v>
                </c:pt>
                <c:pt idx="396">
                  <c:v>395.04217098462999</c:v>
                </c:pt>
                <c:pt idx="397">
                  <c:v>396.04048621253997</c:v>
                </c:pt>
                <c:pt idx="398">
                  <c:v>397.03880144044001</c:v>
                </c:pt>
                <c:pt idx="399">
                  <c:v>398.03708630171002</c:v>
                </c:pt>
                <c:pt idx="400">
                  <c:v>399.03540152962</c:v>
                </c:pt>
                <c:pt idx="401">
                  <c:v>400.03371675752999</c:v>
                </c:pt>
                <c:pt idx="402">
                  <c:v>401.03203198544003</c:v>
                </c:pt>
                <c:pt idx="403">
                  <c:v>402.03031684669998</c:v>
                </c:pt>
                <c:pt idx="404">
                  <c:v>403.02863207461002</c:v>
                </c:pt>
                <c:pt idx="405">
                  <c:v>404.02694692360001</c:v>
                </c:pt>
                <c:pt idx="406">
                  <c:v>405.02523178487002</c:v>
                </c:pt>
                <c:pt idx="407">
                  <c:v>406.02354701277</c:v>
                </c:pt>
                <c:pt idx="408">
                  <c:v>407.02186224067998</c:v>
                </c:pt>
                <c:pt idx="409">
                  <c:v>408.02017746859002</c:v>
                </c:pt>
                <c:pt idx="410">
                  <c:v>409.01846232985997</c:v>
                </c:pt>
                <c:pt idx="411">
                  <c:v>410.01677755776001</c:v>
                </c:pt>
                <c:pt idx="412">
                  <c:v>411.01509278566999</c:v>
                </c:pt>
                <c:pt idx="413">
                  <c:v>412.01340801357998</c:v>
                </c:pt>
                <c:pt idx="414">
                  <c:v>413.01169287484998</c:v>
                </c:pt>
                <c:pt idx="415">
                  <c:v>414.01000810276003</c:v>
                </c:pt>
                <c:pt idx="416">
                  <c:v>415.00832333066001</c:v>
                </c:pt>
                <c:pt idx="417">
                  <c:v>416.00660819193001</c:v>
                </c:pt>
                <c:pt idx="418">
                  <c:v>417.00492341984</c:v>
                </c:pt>
                <c:pt idx="419">
                  <c:v>418.00323864774998</c:v>
                </c:pt>
                <c:pt idx="420">
                  <c:v>419.00152350901999</c:v>
                </c:pt>
                <c:pt idx="421">
                  <c:v>419.99986872466002</c:v>
                </c:pt>
                <c:pt idx="422">
                  <c:v>420.99815358593003</c:v>
                </c:pt>
                <c:pt idx="423">
                  <c:v>421.99643844719998</c:v>
                </c:pt>
                <c:pt idx="424">
                  <c:v>422.99478404174999</c:v>
                </c:pt>
                <c:pt idx="425">
                  <c:v>423.99306890302</c:v>
                </c:pt>
                <c:pt idx="426">
                  <c:v>424.99141449758002</c:v>
                </c:pt>
                <c:pt idx="427">
                  <c:v>425.98969935884998</c:v>
                </c:pt>
                <c:pt idx="428">
                  <c:v>426.98798422011998</c:v>
                </c:pt>
                <c:pt idx="429">
                  <c:v>427.98632981467</c:v>
                </c:pt>
                <c:pt idx="430">
                  <c:v>428.98461467594001</c:v>
                </c:pt>
                <c:pt idx="431">
                  <c:v>429.98289953721002</c:v>
                </c:pt>
                <c:pt idx="432">
                  <c:v>430.98124513175998</c:v>
                </c:pt>
                <c:pt idx="433">
                  <c:v>431.97952999302998</c:v>
                </c:pt>
                <c:pt idx="434">
                  <c:v>432.97781485429999</c:v>
                </c:pt>
                <c:pt idx="435">
                  <c:v>433.97616044886001</c:v>
                </c:pt>
                <c:pt idx="436">
                  <c:v>434.97444531013002</c:v>
                </c:pt>
                <c:pt idx="437">
                  <c:v>435.97273017139997</c:v>
                </c:pt>
                <c:pt idx="438">
                  <c:v>436.97107576594999</c:v>
                </c:pt>
                <c:pt idx="439">
                  <c:v>437.96936062722</c:v>
                </c:pt>
                <c:pt idx="440">
                  <c:v>438.96770622177002</c:v>
                </c:pt>
                <c:pt idx="441">
                  <c:v>439.96599108304002</c:v>
                </c:pt>
                <c:pt idx="442">
                  <c:v>440.96427594430997</c:v>
                </c:pt>
                <c:pt idx="443">
                  <c:v>441.96262153887</c:v>
                </c:pt>
                <c:pt idx="444">
                  <c:v>442.96090640014</c:v>
                </c:pt>
                <c:pt idx="445">
                  <c:v>443.95919126141001</c:v>
                </c:pt>
                <c:pt idx="446">
                  <c:v>444.95753685595997</c:v>
                </c:pt>
                <c:pt idx="447">
                  <c:v>445.95582171722998</c:v>
                </c:pt>
                <c:pt idx="448">
                  <c:v>446.95416731178</c:v>
                </c:pt>
                <c:pt idx="449">
                  <c:v>447.95245217305001</c:v>
                </c:pt>
                <c:pt idx="450">
                  <c:v>448.95073703432001</c:v>
                </c:pt>
                <c:pt idx="451">
                  <c:v>449.94908262887998</c:v>
                </c:pt>
                <c:pt idx="452">
                  <c:v>450.94736749014999</c:v>
                </c:pt>
                <c:pt idx="453">
                  <c:v>451.94565235141999</c:v>
                </c:pt>
                <c:pt idx="454">
                  <c:v>452.94399794597001</c:v>
                </c:pt>
                <c:pt idx="455">
                  <c:v>453.94228280724002</c:v>
                </c:pt>
                <c:pt idx="456">
                  <c:v>454.94056766851003</c:v>
                </c:pt>
                <c:pt idx="457">
                  <c:v>455.93891326305999</c:v>
                </c:pt>
                <c:pt idx="458">
                  <c:v>456.93719812433</c:v>
                </c:pt>
                <c:pt idx="459">
                  <c:v>457.93548222775001</c:v>
                </c:pt>
                <c:pt idx="460">
                  <c:v>458.93382782229997</c:v>
                </c:pt>
                <c:pt idx="461">
                  <c:v>459.93211268356998</c:v>
                </c:pt>
                <c:pt idx="462">
                  <c:v>460.93045827813</c:v>
                </c:pt>
                <c:pt idx="463">
                  <c:v>461.92874313940001</c:v>
                </c:pt>
                <c:pt idx="464">
                  <c:v>462.92702800067002</c:v>
                </c:pt>
                <c:pt idx="465">
                  <c:v>463.92537359521998</c:v>
                </c:pt>
                <c:pt idx="466">
                  <c:v>464.92365845648999</c:v>
                </c:pt>
                <c:pt idx="467">
                  <c:v>465.92194331776</c:v>
                </c:pt>
                <c:pt idx="468">
                  <c:v>466.92028891231001</c:v>
                </c:pt>
                <c:pt idx="469">
                  <c:v>467.91857377358002</c:v>
                </c:pt>
                <c:pt idx="470">
                  <c:v>468.91691936813999</c:v>
                </c:pt>
                <c:pt idx="471">
                  <c:v>469.91520422940999</c:v>
                </c:pt>
                <c:pt idx="472">
                  <c:v>470.91348909068</c:v>
                </c:pt>
                <c:pt idx="473">
                  <c:v>471.91183468523002</c:v>
                </c:pt>
                <c:pt idx="474">
                  <c:v>472.91011954650003</c:v>
                </c:pt>
                <c:pt idx="475">
                  <c:v>473.90840440776998</c:v>
                </c:pt>
                <c:pt idx="476">
                  <c:v>474.90675000232</c:v>
                </c:pt>
                <c:pt idx="477">
                  <c:v>475.90503486359</c:v>
                </c:pt>
              </c:numCache>
            </c:numRef>
          </c:xVal>
          <c:yVal>
            <c:numRef>
              <c:f>Insulator_Shield!$B$3:$B$475764</c:f>
              <c:numCache>
                <c:formatCode>General</c:formatCode>
                <c:ptCount val="475762"/>
                <c:pt idx="0">
                  <c:v>-69529.953125</c:v>
                </c:pt>
                <c:pt idx="1">
                  <c:v>-74036.4765625</c:v>
                </c:pt>
                <c:pt idx="2">
                  <c:v>-78616.171875</c:v>
                </c:pt>
                <c:pt idx="3">
                  <c:v>-83251.6953125</c:v>
                </c:pt>
                <c:pt idx="4">
                  <c:v>-86563.03125</c:v>
                </c:pt>
                <c:pt idx="5">
                  <c:v>-90300.5859375</c:v>
                </c:pt>
                <c:pt idx="6">
                  <c:v>-94844.8359375</c:v>
                </c:pt>
                <c:pt idx="7">
                  <c:v>-99456.453125</c:v>
                </c:pt>
                <c:pt idx="8">
                  <c:v>-104008.5625</c:v>
                </c:pt>
                <c:pt idx="9">
                  <c:v>-108575.203125</c:v>
                </c:pt>
                <c:pt idx="10">
                  <c:v>-113184.265625</c:v>
                </c:pt>
                <c:pt idx="11">
                  <c:v>-117168.5078125</c:v>
                </c:pt>
                <c:pt idx="12">
                  <c:v>-127152.28125</c:v>
                </c:pt>
                <c:pt idx="13">
                  <c:v>-140347.25</c:v>
                </c:pt>
                <c:pt idx="14">
                  <c:v>-153546.765625</c:v>
                </c:pt>
                <c:pt idx="15">
                  <c:v>-166752.5</c:v>
                </c:pt>
                <c:pt idx="16">
                  <c:v>-179969.15625</c:v>
                </c:pt>
                <c:pt idx="17">
                  <c:v>-193217.40625</c:v>
                </c:pt>
                <c:pt idx="18">
                  <c:v>-206565.484375</c:v>
                </c:pt>
                <c:pt idx="19">
                  <c:v>-219829.96875</c:v>
                </c:pt>
                <c:pt idx="20">
                  <c:v>-233102.484375</c:v>
                </c:pt>
                <c:pt idx="21">
                  <c:v>-246412.59375</c:v>
                </c:pt>
                <c:pt idx="22">
                  <c:v>-259719.015625</c:v>
                </c:pt>
                <c:pt idx="23">
                  <c:v>-271382.8125</c:v>
                </c:pt>
                <c:pt idx="24">
                  <c:v>-276393.3125</c:v>
                </c:pt>
                <c:pt idx="25">
                  <c:v>-281670.5625</c:v>
                </c:pt>
                <c:pt idx="26">
                  <c:v>-286091.40625</c:v>
                </c:pt>
                <c:pt idx="27">
                  <c:v>-290187</c:v>
                </c:pt>
                <c:pt idx="28">
                  <c:v>-294279.625</c:v>
                </c:pt>
                <c:pt idx="29">
                  <c:v>-298698.96875</c:v>
                </c:pt>
                <c:pt idx="30">
                  <c:v>-302810.5625</c:v>
                </c:pt>
                <c:pt idx="31">
                  <c:v>-306999.96875</c:v>
                </c:pt>
                <c:pt idx="32">
                  <c:v>-311410.5625</c:v>
                </c:pt>
                <c:pt idx="33">
                  <c:v>-315550.5</c:v>
                </c:pt>
                <c:pt idx="34">
                  <c:v>-319594.5</c:v>
                </c:pt>
                <c:pt idx="35">
                  <c:v>-324101.875</c:v>
                </c:pt>
                <c:pt idx="36">
                  <c:v>-327478.5</c:v>
                </c:pt>
                <c:pt idx="37">
                  <c:v>-331622.625</c:v>
                </c:pt>
                <c:pt idx="38">
                  <c:v>-336090.75</c:v>
                </c:pt>
                <c:pt idx="39">
                  <c:v>-340918.34375</c:v>
                </c:pt>
                <c:pt idx="40">
                  <c:v>-345667.65625</c:v>
                </c:pt>
                <c:pt idx="41">
                  <c:v>-350138</c:v>
                </c:pt>
                <c:pt idx="42">
                  <c:v>-354825.96875</c:v>
                </c:pt>
                <c:pt idx="43">
                  <c:v>-359655.75</c:v>
                </c:pt>
                <c:pt idx="44">
                  <c:v>-364133.9375</c:v>
                </c:pt>
                <c:pt idx="45">
                  <c:v>-368816.84375</c:v>
                </c:pt>
                <c:pt idx="46">
                  <c:v>-373719.875</c:v>
                </c:pt>
                <c:pt idx="47">
                  <c:v>-378208.625</c:v>
                </c:pt>
                <c:pt idx="48">
                  <c:v>-382760.125</c:v>
                </c:pt>
                <c:pt idx="49">
                  <c:v>-388521.5</c:v>
                </c:pt>
                <c:pt idx="50">
                  <c:v>-396721.78125</c:v>
                </c:pt>
                <c:pt idx="51">
                  <c:v>-408987.8125</c:v>
                </c:pt>
                <c:pt idx="52">
                  <c:v>-421253.6875</c:v>
                </c:pt>
                <c:pt idx="53">
                  <c:v>-433399.1875</c:v>
                </c:pt>
                <c:pt idx="54">
                  <c:v>-445260.875</c:v>
                </c:pt>
                <c:pt idx="55">
                  <c:v>-457252.8125</c:v>
                </c:pt>
                <c:pt idx="56">
                  <c:v>-469289.5625</c:v>
                </c:pt>
                <c:pt idx="57">
                  <c:v>-481565.875</c:v>
                </c:pt>
                <c:pt idx="58">
                  <c:v>-493465.625</c:v>
                </c:pt>
                <c:pt idx="59">
                  <c:v>-505580.5625</c:v>
                </c:pt>
                <c:pt idx="60">
                  <c:v>-517851.53125</c:v>
                </c:pt>
                <c:pt idx="61">
                  <c:v>-530122.5</c:v>
                </c:pt>
                <c:pt idx="62">
                  <c:v>-542187.625</c:v>
                </c:pt>
                <c:pt idx="63">
                  <c:v>-554066.75</c:v>
                </c:pt>
                <c:pt idx="64">
                  <c:v>-566072.5</c:v>
                </c:pt>
                <c:pt idx="65">
                  <c:v>-578186.5625</c:v>
                </c:pt>
                <c:pt idx="66">
                  <c:v>-590023.25</c:v>
                </c:pt>
                <c:pt idx="67">
                  <c:v>-598969.375</c:v>
                </c:pt>
                <c:pt idx="68">
                  <c:v>-614840.75</c:v>
                </c:pt>
                <c:pt idx="69">
                  <c:v>-633329.125</c:v>
                </c:pt>
                <c:pt idx="70">
                  <c:v>-651764.4375</c:v>
                </c:pt>
                <c:pt idx="71">
                  <c:v>-670575.25</c:v>
                </c:pt>
                <c:pt idx="72">
                  <c:v>-689530.3125</c:v>
                </c:pt>
                <c:pt idx="73">
                  <c:v>-708269.125</c:v>
                </c:pt>
                <c:pt idx="74">
                  <c:v>-727263.6875</c:v>
                </c:pt>
                <c:pt idx="75">
                  <c:v>-746258.375</c:v>
                </c:pt>
                <c:pt idx="76">
                  <c:v>-765253.0625</c:v>
                </c:pt>
                <c:pt idx="77">
                  <c:v>-784271.625</c:v>
                </c:pt>
                <c:pt idx="78">
                  <c:v>-803281.125</c:v>
                </c:pt>
                <c:pt idx="79">
                  <c:v>-822055.5</c:v>
                </c:pt>
                <c:pt idx="80">
                  <c:v>-841052.3125</c:v>
                </c:pt>
                <c:pt idx="81">
                  <c:v>-860049</c:v>
                </c:pt>
                <c:pt idx="82">
                  <c:v>-879045.8125</c:v>
                </c:pt>
                <c:pt idx="83">
                  <c:v>-898096.5</c:v>
                </c:pt>
                <c:pt idx="84">
                  <c:v>-917166.8125</c:v>
                </c:pt>
                <c:pt idx="85">
                  <c:v>-935881.75</c:v>
                </c:pt>
                <c:pt idx="86">
                  <c:v>-954757.125</c:v>
                </c:pt>
                <c:pt idx="87">
                  <c:v>-973752.625</c:v>
                </c:pt>
                <c:pt idx="88">
                  <c:v>-992748</c:v>
                </c:pt>
                <c:pt idx="89">
                  <c:v>-1011743.5625</c:v>
                </c:pt>
                <c:pt idx="90">
                  <c:v>-1030811.3125</c:v>
                </c:pt>
                <c:pt idx="91">
                  <c:v>-1038700.625</c:v>
                </c:pt>
                <c:pt idx="92">
                  <c:v>-1047040.875</c:v>
                </c:pt>
                <c:pt idx="93">
                  <c:v>-1056861.75</c:v>
                </c:pt>
                <c:pt idx="94">
                  <c:v>-1066682.25</c:v>
                </c:pt>
                <c:pt idx="95">
                  <c:v>-1076499.375</c:v>
                </c:pt>
                <c:pt idx="96">
                  <c:v>-1086308.75</c:v>
                </c:pt>
                <c:pt idx="97">
                  <c:v>-1096001.5</c:v>
                </c:pt>
                <c:pt idx="98">
                  <c:v>-1105124.25</c:v>
                </c:pt>
                <c:pt idx="99">
                  <c:v>-1114257.5</c:v>
                </c:pt>
                <c:pt idx="100">
                  <c:v>-1123626.5</c:v>
                </c:pt>
                <c:pt idx="101">
                  <c:v>-1132995.375</c:v>
                </c:pt>
                <c:pt idx="102">
                  <c:v>-1142364.375</c:v>
                </c:pt>
                <c:pt idx="103">
                  <c:v>-1151733</c:v>
                </c:pt>
                <c:pt idx="104">
                  <c:v>-1161386</c:v>
                </c:pt>
                <c:pt idx="105">
                  <c:v>-1170685</c:v>
                </c:pt>
                <c:pt idx="106">
                  <c:v>-1180275.125</c:v>
                </c:pt>
                <c:pt idx="107">
                  <c:v>-1190031</c:v>
                </c:pt>
                <c:pt idx="108">
                  <c:v>-1199858.5</c:v>
                </c:pt>
                <c:pt idx="109">
                  <c:v>-1209686</c:v>
                </c:pt>
                <c:pt idx="110">
                  <c:v>-1219503.25</c:v>
                </c:pt>
                <c:pt idx="111">
                  <c:v>-1229319.375</c:v>
                </c:pt>
                <c:pt idx="112">
                  <c:v>-1238751.625</c:v>
                </c:pt>
                <c:pt idx="113">
                  <c:v>-1247883.375</c:v>
                </c:pt>
                <c:pt idx="114">
                  <c:v>-1257107.5</c:v>
                </c:pt>
                <c:pt idx="115">
                  <c:v>-1266486.125</c:v>
                </c:pt>
                <c:pt idx="116">
                  <c:v>-1275864.375</c:v>
                </c:pt>
                <c:pt idx="117">
                  <c:v>-1285242.875</c:v>
                </c:pt>
                <c:pt idx="118">
                  <c:v>-1294621.5</c:v>
                </c:pt>
                <c:pt idx="119">
                  <c:v>-1303051.375</c:v>
                </c:pt>
                <c:pt idx="120">
                  <c:v>-1307784</c:v>
                </c:pt>
                <c:pt idx="121">
                  <c:v>-1309163.375</c:v>
                </c:pt>
                <c:pt idx="122">
                  <c:v>-1306983.625</c:v>
                </c:pt>
                <c:pt idx="123">
                  <c:v>-1304803.5</c:v>
                </c:pt>
                <c:pt idx="124">
                  <c:v>-1302697.5</c:v>
                </c:pt>
                <c:pt idx="125">
                  <c:v>-1300508.25</c:v>
                </c:pt>
                <c:pt idx="126">
                  <c:v>-1298073.125</c:v>
                </c:pt>
                <c:pt idx="127">
                  <c:v>-1295638.125</c:v>
                </c:pt>
                <c:pt idx="128">
                  <c:v>-1293181</c:v>
                </c:pt>
                <c:pt idx="129">
                  <c:v>-1290749.75</c:v>
                </c:pt>
                <c:pt idx="130">
                  <c:v>-1288318.375</c:v>
                </c:pt>
                <c:pt idx="131">
                  <c:v>-1286002.5</c:v>
                </c:pt>
                <c:pt idx="132">
                  <c:v>-1283594.5</c:v>
                </c:pt>
                <c:pt idx="133">
                  <c:v>-1281152.625</c:v>
                </c:pt>
                <c:pt idx="134">
                  <c:v>-1278715.5</c:v>
                </c:pt>
                <c:pt idx="135">
                  <c:v>-1276278.5</c:v>
                </c:pt>
                <c:pt idx="136">
                  <c:v>-1274408.625</c:v>
                </c:pt>
                <c:pt idx="137">
                  <c:v>-1270800.75</c:v>
                </c:pt>
                <c:pt idx="138">
                  <c:v>-1266166.125</c:v>
                </c:pt>
                <c:pt idx="139">
                  <c:v>-1260780.75</c:v>
                </c:pt>
                <c:pt idx="140">
                  <c:v>-1256235.5</c:v>
                </c:pt>
                <c:pt idx="141">
                  <c:v>-1251856.625</c:v>
                </c:pt>
                <c:pt idx="142">
                  <c:v>-1247500.625</c:v>
                </c:pt>
                <c:pt idx="143">
                  <c:v>-1243004</c:v>
                </c:pt>
                <c:pt idx="144">
                  <c:v>-1237633.75</c:v>
                </c:pt>
                <c:pt idx="145">
                  <c:v>-1233136.875</c:v>
                </c:pt>
                <c:pt idx="146">
                  <c:v>-1228718.375</c:v>
                </c:pt>
                <c:pt idx="147">
                  <c:v>-1224079.625</c:v>
                </c:pt>
                <c:pt idx="148">
                  <c:v>-1218739</c:v>
                </c:pt>
                <c:pt idx="149">
                  <c:v>-1213398.5</c:v>
                </c:pt>
                <c:pt idx="150">
                  <c:v>-1208792</c:v>
                </c:pt>
                <c:pt idx="151">
                  <c:v>-1204707.625</c:v>
                </c:pt>
                <c:pt idx="152">
                  <c:v>-1202820.75</c:v>
                </c:pt>
                <c:pt idx="153">
                  <c:v>-1197365.5</c:v>
                </c:pt>
                <c:pt idx="154">
                  <c:v>-1191090.25</c:v>
                </c:pt>
                <c:pt idx="155">
                  <c:v>-1184341.25</c:v>
                </c:pt>
                <c:pt idx="156">
                  <c:v>-1177148.75</c:v>
                </c:pt>
                <c:pt idx="157">
                  <c:v>-1171646.375</c:v>
                </c:pt>
                <c:pt idx="158">
                  <c:v>-1165370.875</c:v>
                </c:pt>
                <c:pt idx="159">
                  <c:v>-1157858.75</c:v>
                </c:pt>
                <c:pt idx="160">
                  <c:v>-1150240.5</c:v>
                </c:pt>
                <c:pt idx="161">
                  <c:v>-1143325.75</c:v>
                </c:pt>
                <c:pt idx="162">
                  <c:v>-1136746.125</c:v>
                </c:pt>
                <c:pt idx="163">
                  <c:v>-1130586.75</c:v>
                </c:pt>
                <c:pt idx="164">
                  <c:v>-1124650</c:v>
                </c:pt>
                <c:pt idx="165">
                  <c:v>-1117500.375</c:v>
                </c:pt>
                <c:pt idx="166">
                  <c:v>-1111955.25</c:v>
                </c:pt>
                <c:pt idx="167">
                  <c:v>-1109004.375</c:v>
                </c:pt>
                <c:pt idx="168">
                  <c:v>-1104593.625</c:v>
                </c:pt>
                <c:pt idx="169">
                  <c:v>-1099887.875</c:v>
                </c:pt>
                <c:pt idx="170">
                  <c:v>-1095044.125</c:v>
                </c:pt>
                <c:pt idx="171">
                  <c:v>-1090515.625</c:v>
                </c:pt>
                <c:pt idx="172">
                  <c:v>-1086031.75</c:v>
                </c:pt>
                <c:pt idx="173">
                  <c:v>-1081124.75</c:v>
                </c:pt>
                <c:pt idx="174">
                  <c:v>-1077423.75</c:v>
                </c:pt>
                <c:pt idx="175">
                  <c:v>-1073580.25</c:v>
                </c:pt>
                <c:pt idx="176">
                  <c:v>-1070338.125</c:v>
                </c:pt>
                <c:pt idx="177">
                  <c:v>-1066678.25</c:v>
                </c:pt>
                <c:pt idx="178">
                  <c:v>-1062325</c:v>
                </c:pt>
                <c:pt idx="179">
                  <c:v>-1058060.875</c:v>
                </c:pt>
                <c:pt idx="180">
                  <c:v>-1053489.875</c:v>
                </c:pt>
                <c:pt idx="181">
                  <c:v>-1048537.75</c:v>
                </c:pt>
                <c:pt idx="182">
                  <c:v>-1044398.25</c:v>
                </c:pt>
                <c:pt idx="183">
                  <c:v>-1042491.75</c:v>
                </c:pt>
                <c:pt idx="184">
                  <c:v>-1039407.125</c:v>
                </c:pt>
                <c:pt idx="185">
                  <c:v>-1035654.125</c:v>
                </c:pt>
                <c:pt idx="186">
                  <c:v>-1030943.6875</c:v>
                </c:pt>
                <c:pt idx="187">
                  <c:v>-1026226.3125</c:v>
                </c:pt>
                <c:pt idx="188">
                  <c:v>-1020951.1875</c:v>
                </c:pt>
                <c:pt idx="189">
                  <c:v>-1016456.25</c:v>
                </c:pt>
                <c:pt idx="190">
                  <c:v>-1012263.125</c:v>
                </c:pt>
                <c:pt idx="191">
                  <c:v>-1007538.75</c:v>
                </c:pt>
                <c:pt idx="192">
                  <c:v>-1002813.875</c:v>
                </c:pt>
                <c:pt idx="193">
                  <c:v>-997736.25</c:v>
                </c:pt>
                <c:pt idx="194">
                  <c:v>-993352.625</c:v>
                </c:pt>
                <c:pt idx="195">
                  <c:v>-988712.75</c:v>
                </c:pt>
                <c:pt idx="196">
                  <c:v>-983976.875</c:v>
                </c:pt>
                <c:pt idx="197">
                  <c:v>-979245.9375</c:v>
                </c:pt>
                <c:pt idx="198">
                  <c:v>-980246</c:v>
                </c:pt>
                <c:pt idx="199">
                  <c:v>-982612.9375</c:v>
                </c:pt>
                <c:pt idx="200">
                  <c:v>-982135.8125</c:v>
                </c:pt>
                <c:pt idx="201">
                  <c:v>-981943.0625</c:v>
                </c:pt>
                <c:pt idx="202">
                  <c:v>-981543.5</c:v>
                </c:pt>
                <c:pt idx="203">
                  <c:v>-980703.25</c:v>
                </c:pt>
                <c:pt idx="204">
                  <c:v>-980136.25</c:v>
                </c:pt>
                <c:pt idx="205">
                  <c:v>-980009.375</c:v>
                </c:pt>
                <c:pt idx="206">
                  <c:v>-979841.625</c:v>
                </c:pt>
                <c:pt idx="207">
                  <c:v>-979041.75</c:v>
                </c:pt>
                <c:pt idx="208">
                  <c:v>-978054.125</c:v>
                </c:pt>
                <c:pt idx="209">
                  <c:v>-979061.25</c:v>
                </c:pt>
                <c:pt idx="210">
                  <c:v>-981908.75</c:v>
                </c:pt>
                <c:pt idx="211">
                  <c:v>-984018.375</c:v>
                </c:pt>
                <c:pt idx="212">
                  <c:v>-983554.9375</c:v>
                </c:pt>
                <c:pt idx="213">
                  <c:v>-983093.625</c:v>
                </c:pt>
                <c:pt idx="214">
                  <c:v>-982632.125</c:v>
                </c:pt>
                <c:pt idx="215">
                  <c:v>-982132.25</c:v>
                </c:pt>
                <c:pt idx="216">
                  <c:v>-981619.4375</c:v>
                </c:pt>
                <c:pt idx="217">
                  <c:v>-981106.5</c:v>
                </c:pt>
                <c:pt idx="218">
                  <c:v>-980593.625</c:v>
                </c:pt>
                <c:pt idx="219">
                  <c:v>-980080.625</c:v>
                </c:pt>
                <c:pt idx="220">
                  <c:v>-979567.75</c:v>
                </c:pt>
                <c:pt idx="221">
                  <c:v>-980009.875</c:v>
                </c:pt>
                <c:pt idx="222">
                  <c:v>-986654.3125</c:v>
                </c:pt>
                <c:pt idx="223">
                  <c:v>-985348.25</c:v>
                </c:pt>
                <c:pt idx="224">
                  <c:v>-984070.5625</c:v>
                </c:pt>
                <c:pt idx="225">
                  <c:v>-982793.9375</c:v>
                </c:pt>
                <c:pt idx="226">
                  <c:v>-981436.625</c:v>
                </c:pt>
                <c:pt idx="227">
                  <c:v>-980112.0625</c:v>
                </c:pt>
                <c:pt idx="228">
                  <c:v>-978817.625</c:v>
                </c:pt>
                <c:pt idx="229">
                  <c:v>-977509.8125</c:v>
                </c:pt>
                <c:pt idx="230">
                  <c:v>-976087.375</c:v>
                </c:pt>
                <c:pt idx="231">
                  <c:v>-974760.25</c:v>
                </c:pt>
                <c:pt idx="232">
                  <c:v>-973481.0625</c:v>
                </c:pt>
                <c:pt idx="233">
                  <c:v>-972091.9375</c:v>
                </c:pt>
                <c:pt idx="234">
                  <c:v>-970022.125</c:v>
                </c:pt>
                <c:pt idx="235">
                  <c:v>-966858.1875</c:v>
                </c:pt>
                <c:pt idx="236">
                  <c:v>-963694.0625</c:v>
                </c:pt>
                <c:pt idx="237">
                  <c:v>-960530.0625</c:v>
                </c:pt>
                <c:pt idx="238">
                  <c:v>-957366.0625</c:v>
                </c:pt>
                <c:pt idx="239">
                  <c:v>-954202</c:v>
                </c:pt>
                <c:pt idx="240">
                  <c:v>-951038</c:v>
                </c:pt>
                <c:pt idx="241">
                  <c:v>-947873.875</c:v>
                </c:pt>
                <c:pt idx="242">
                  <c:v>-944710</c:v>
                </c:pt>
                <c:pt idx="243">
                  <c:v>-941545.75</c:v>
                </c:pt>
                <c:pt idx="244">
                  <c:v>-938381.875</c:v>
                </c:pt>
                <c:pt idx="245">
                  <c:v>-935217.6875</c:v>
                </c:pt>
                <c:pt idx="246">
                  <c:v>-932053.75</c:v>
                </c:pt>
                <c:pt idx="247">
                  <c:v>-929255.625</c:v>
                </c:pt>
                <c:pt idx="248">
                  <c:v>-926902.875</c:v>
                </c:pt>
                <c:pt idx="249">
                  <c:v>-924765.4375</c:v>
                </c:pt>
                <c:pt idx="250">
                  <c:v>-922786.6875</c:v>
                </c:pt>
                <c:pt idx="251">
                  <c:v>-917530.25</c:v>
                </c:pt>
                <c:pt idx="252">
                  <c:v>-912695.6875</c:v>
                </c:pt>
                <c:pt idx="253">
                  <c:v>-913162.6875</c:v>
                </c:pt>
                <c:pt idx="254">
                  <c:v>-912368</c:v>
                </c:pt>
                <c:pt idx="255">
                  <c:v>-914027.125</c:v>
                </c:pt>
                <c:pt idx="256">
                  <c:v>-915724.875</c:v>
                </c:pt>
                <c:pt idx="257">
                  <c:v>-917422.625</c:v>
                </c:pt>
                <c:pt idx="258">
                  <c:v>-919120.3125</c:v>
                </c:pt>
                <c:pt idx="259">
                  <c:v>-920818</c:v>
                </c:pt>
                <c:pt idx="260">
                  <c:v>-922516.1875</c:v>
                </c:pt>
                <c:pt idx="261">
                  <c:v>-924230.875</c:v>
                </c:pt>
                <c:pt idx="262">
                  <c:v>-925952.1875</c:v>
                </c:pt>
                <c:pt idx="263">
                  <c:v>-927674.1875</c:v>
                </c:pt>
                <c:pt idx="264">
                  <c:v>-929396.125</c:v>
                </c:pt>
                <c:pt idx="265">
                  <c:v>-931014.25</c:v>
                </c:pt>
                <c:pt idx="266">
                  <c:v>-932632.125</c:v>
                </c:pt>
                <c:pt idx="267">
                  <c:v>-934250</c:v>
                </c:pt>
                <c:pt idx="268">
                  <c:v>-935867.75</c:v>
                </c:pt>
                <c:pt idx="269">
                  <c:v>-937493.75</c:v>
                </c:pt>
                <c:pt idx="270">
                  <c:v>-939123</c:v>
                </c:pt>
                <c:pt idx="271">
                  <c:v>-940717.5</c:v>
                </c:pt>
                <c:pt idx="272">
                  <c:v>-942251.0625</c:v>
                </c:pt>
                <c:pt idx="273">
                  <c:v>-943818.375</c:v>
                </c:pt>
                <c:pt idx="274">
                  <c:v>-945434.875</c:v>
                </c:pt>
                <c:pt idx="275">
                  <c:v>-947051.4375</c:v>
                </c:pt>
                <c:pt idx="276">
                  <c:v>-948667.875</c:v>
                </c:pt>
                <c:pt idx="277">
                  <c:v>-950284.4375</c:v>
                </c:pt>
                <c:pt idx="278">
                  <c:v>-951908.8125</c:v>
                </c:pt>
                <c:pt idx="279">
                  <c:v>-953535.8125</c:v>
                </c:pt>
                <c:pt idx="280">
                  <c:v>-955123.375</c:v>
                </c:pt>
                <c:pt idx="281">
                  <c:v>-956662.1875</c:v>
                </c:pt>
                <c:pt idx="282">
                  <c:v>-958200.875</c:v>
                </c:pt>
                <c:pt idx="283">
                  <c:v>-959739.6875</c:v>
                </c:pt>
                <c:pt idx="284">
                  <c:v>-961278.4375</c:v>
                </c:pt>
                <c:pt idx="285">
                  <c:v>-962882.8125</c:v>
                </c:pt>
                <c:pt idx="286">
                  <c:v>-964498.125</c:v>
                </c:pt>
                <c:pt idx="287">
                  <c:v>-967305.125</c:v>
                </c:pt>
                <c:pt idx="288">
                  <c:v>-964542</c:v>
                </c:pt>
                <c:pt idx="289">
                  <c:v>-966475</c:v>
                </c:pt>
                <c:pt idx="290">
                  <c:v>-969514.1875</c:v>
                </c:pt>
                <c:pt idx="291">
                  <c:v>-972553.4375</c:v>
                </c:pt>
                <c:pt idx="292">
                  <c:v>-975592.75</c:v>
                </c:pt>
                <c:pt idx="293">
                  <c:v>-978631.9375</c:v>
                </c:pt>
                <c:pt idx="294">
                  <c:v>-981803.4375</c:v>
                </c:pt>
                <c:pt idx="295">
                  <c:v>-985148.8125</c:v>
                </c:pt>
                <c:pt idx="296">
                  <c:v>-989832.8125</c:v>
                </c:pt>
                <c:pt idx="297">
                  <c:v>-995390.875</c:v>
                </c:pt>
                <c:pt idx="298">
                  <c:v>-1000518.1875</c:v>
                </c:pt>
                <c:pt idx="299">
                  <c:v>-1005645.125</c:v>
                </c:pt>
                <c:pt idx="300">
                  <c:v>-1010980.5</c:v>
                </c:pt>
                <c:pt idx="301">
                  <c:v>-1016402.5625</c:v>
                </c:pt>
                <c:pt idx="302">
                  <c:v>-1021824.75</c:v>
                </c:pt>
                <c:pt idx="303">
                  <c:v>-1027283.25</c:v>
                </c:pt>
                <c:pt idx="304">
                  <c:v>-1032814.5</c:v>
                </c:pt>
                <c:pt idx="305">
                  <c:v>-1038179.4375</c:v>
                </c:pt>
                <c:pt idx="306">
                  <c:v>-1043247.25</c:v>
                </c:pt>
                <c:pt idx="307">
                  <c:v>-1048314.75</c:v>
                </c:pt>
                <c:pt idx="308">
                  <c:v>-1053382.5</c:v>
                </c:pt>
                <c:pt idx="309">
                  <c:v>-1058763.25</c:v>
                </c:pt>
                <c:pt idx="310">
                  <c:v>-1064179.875</c:v>
                </c:pt>
                <c:pt idx="311">
                  <c:v>-1069650.5</c:v>
                </c:pt>
                <c:pt idx="312">
                  <c:v>-1075168.875</c:v>
                </c:pt>
                <c:pt idx="313">
                  <c:v>-1080419.75</c:v>
                </c:pt>
                <c:pt idx="314">
                  <c:v>-1085492.5</c:v>
                </c:pt>
                <c:pt idx="315">
                  <c:v>-1090612</c:v>
                </c:pt>
                <c:pt idx="316">
                  <c:v>-1095747</c:v>
                </c:pt>
                <c:pt idx="317">
                  <c:v>-1100881.75</c:v>
                </c:pt>
                <c:pt idx="318">
                  <c:v>-1106016.875</c:v>
                </c:pt>
                <c:pt idx="319">
                  <c:v>-1111172.875</c:v>
                </c:pt>
                <c:pt idx="320">
                  <c:v>-1117382.625</c:v>
                </c:pt>
                <c:pt idx="321">
                  <c:v>-1128605.625</c:v>
                </c:pt>
                <c:pt idx="322">
                  <c:v>-1140808.75</c:v>
                </c:pt>
                <c:pt idx="323">
                  <c:v>-1152995.5</c:v>
                </c:pt>
                <c:pt idx="324">
                  <c:v>-1165183</c:v>
                </c:pt>
                <c:pt idx="325">
                  <c:v>-1176965.5</c:v>
                </c:pt>
                <c:pt idx="326">
                  <c:v>-1188173.25</c:v>
                </c:pt>
                <c:pt idx="327">
                  <c:v>-1199720.5</c:v>
                </c:pt>
                <c:pt idx="328">
                  <c:v>-1211268.25</c:v>
                </c:pt>
                <c:pt idx="329">
                  <c:v>-1222815.5</c:v>
                </c:pt>
                <c:pt idx="330">
                  <c:v>-1234645</c:v>
                </c:pt>
                <c:pt idx="331">
                  <c:v>-1246228.875</c:v>
                </c:pt>
                <c:pt idx="332">
                  <c:v>-1258056.25</c:v>
                </c:pt>
                <c:pt idx="333">
                  <c:v>-1270276.375</c:v>
                </c:pt>
                <c:pt idx="334">
                  <c:v>-1282485.75</c:v>
                </c:pt>
                <c:pt idx="335">
                  <c:v>-1294694.5</c:v>
                </c:pt>
                <c:pt idx="336">
                  <c:v>-1306904</c:v>
                </c:pt>
                <c:pt idx="337">
                  <c:v>-1318199.125</c:v>
                </c:pt>
                <c:pt idx="338">
                  <c:v>-1329556.625</c:v>
                </c:pt>
                <c:pt idx="339">
                  <c:v>-1341108.125</c:v>
                </c:pt>
                <c:pt idx="340">
                  <c:v>-1352660</c:v>
                </c:pt>
                <c:pt idx="341">
                  <c:v>-1363230.125</c:v>
                </c:pt>
                <c:pt idx="342">
                  <c:v>-1370187.625</c:v>
                </c:pt>
                <c:pt idx="343">
                  <c:v>-1374410.75</c:v>
                </c:pt>
                <c:pt idx="344">
                  <c:v>-1380199.125</c:v>
                </c:pt>
                <c:pt idx="345">
                  <c:v>-1371041.375</c:v>
                </c:pt>
                <c:pt idx="346">
                  <c:v>-1361923</c:v>
                </c:pt>
                <c:pt idx="347">
                  <c:v>-1352792.5</c:v>
                </c:pt>
                <c:pt idx="348">
                  <c:v>-1343631.25</c:v>
                </c:pt>
                <c:pt idx="349">
                  <c:v>-1334470.5</c:v>
                </c:pt>
                <c:pt idx="350">
                  <c:v>-1325309.125</c:v>
                </c:pt>
                <c:pt idx="351">
                  <c:v>-1316195.5</c:v>
                </c:pt>
                <c:pt idx="352">
                  <c:v>-1307044.25</c:v>
                </c:pt>
                <c:pt idx="353">
                  <c:v>-1297880.25</c:v>
                </c:pt>
                <c:pt idx="354">
                  <c:v>-1288715.75</c:v>
                </c:pt>
                <c:pt idx="355">
                  <c:v>-1279551.75</c:v>
                </c:pt>
                <c:pt idx="356">
                  <c:v>-1270435.375</c:v>
                </c:pt>
                <c:pt idx="357">
                  <c:v>-1261268</c:v>
                </c:pt>
                <c:pt idx="358">
                  <c:v>-1745539.25</c:v>
                </c:pt>
                <c:pt idx="359">
                  <c:v>-1753073.625</c:v>
                </c:pt>
                <c:pt idx="360">
                  <c:v>-1760608.375</c:v>
                </c:pt>
                <c:pt idx="361">
                  <c:v>-1785402</c:v>
                </c:pt>
                <c:pt idx="362">
                  <c:v>-1829647.125</c:v>
                </c:pt>
                <c:pt idx="363">
                  <c:v>-1873889.5</c:v>
                </c:pt>
                <c:pt idx="364">
                  <c:v>-1353852.75</c:v>
                </c:pt>
                <c:pt idx="365">
                  <c:v>-1389739.875</c:v>
                </c:pt>
                <c:pt idx="366">
                  <c:v>-1425627.25</c:v>
                </c:pt>
                <c:pt idx="367">
                  <c:v>-1461516.75</c:v>
                </c:pt>
                <c:pt idx="368">
                  <c:v>-1497404</c:v>
                </c:pt>
                <c:pt idx="369">
                  <c:v>-1533293.375</c:v>
                </c:pt>
                <c:pt idx="370">
                  <c:v>-1569180.625</c:v>
                </c:pt>
                <c:pt idx="371">
                  <c:v>-1605070.25</c:v>
                </c:pt>
                <c:pt idx="372">
                  <c:v>-1640957.375</c:v>
                </c:pt>
                <c:pt idx="373">
                  <c:v>-1689668.5</c:v>
                </c:pt>
                <c:pt idx="374">
                  <c:v>-1750676.75</c:v>
                </c:pt>
                <c:pt idx="375">
                  <c:v>-1755622.5</c:v>
                </c:pt>
                <c:pt idx="376">
                  <c:v>-1691010.5</c:v>
                </c:pt>
                <c:pt idx="377">
                  <c:v>-1594051</c:v>
                </c:pt>
                <c:pt idx="378">
                  <c:v>-1497343</c:v>
                </c:pt>
                <c:pt idx="379">
                  <c:v>-1400334.625</c:v>
                </c:pt>
                <c:pt idx="380">
                  <c:v>-1319773</c:v>
                </c:pt>
                <c:pt idx="381">
                  <c:v>-1242629.25</c:v>
                </c:pt>
                <c:pt idx="382">
                  <c:v>-1155893.625</c:v>
                </c:pt>
                <c:pt idx="383">
                  <c:v>-1069218.75</c:v>
                </c:pt>
                <c:pt idx="384">
                  <c:v>-982664.5</c:v>
                </c:pt>
                <c:pt idx="385">
                  <c:v>-895797.875</c:v>
                </c:pt>
                <c:pt idx="386">
                  <c:v>-718575.9375</c:v>
                </c:pt>
                <c:pt idx="387">
                  <c:v>-292726.5625</c:v>
                </c:pt>
                <c:pt idx="388">
                  <c:v>134311.5</c:v>
                </c:pt>
                <c:pt idx="389">
                  <c:v>560705.625</c:v>
                </c:pt>
                <c:pt idx="390">
                  <c:v>832267.9375</c:v>
                </c:pt>
                <c:pt idx="391">
                  <c:v>1103011.625</c:v>
                </c:pt>
                <c:pt idx="392">
                  <c:v>1428311.25</c:v>
                </c:pt>
                <c:pt idx="393">
                  <c:v>1814559</c:v>
                </c:pt>
                <c:pt idx="394">
                  <c:v>1923206.875</c:v>
                </c:pt>
                <c:pt idx="395">
                  <c:v>1616134.25</c:v>
                </c:pt>
                <c:pt idx="396">
                  <c:v>1416767.125</c:v>
                </c:pt>
                <c:pt idx="397">
                  <c:v>1222094.25</c:v>
                </c:pt>
                <c:pt idx="398">
                  <c:v>1027421.5625</c:v>
                </c:pt>
                <c:pt idx="399">
                  <c:v>832754.8125</c:v>
                </c:pt>
                <c:pt idx="400">
                  <c:v>688537.125</c:v>
                </c:pt>
                <c:pt idx="401">
                  <c:v>612010</c:v>
                </c:pt>
                <c:pt idx="402">
                  <c:v>535482.8125</c:v>
                </c:pt>
                <c:pt idx="403">
                  <c:v>458958.25</c:v>
                </c:pt>
                <c:pt idx="404">
                  <c:v>382431.125</c:v>
                </c:pt>
                <c:pt idx="405">
                  <c:v>302909.5</c:v>
                </c:pt>
                <c:pt idx="406">
                  <c:v>221176.90625</c:v>
                </c:pt>
                <c:pt idx="407">
                  <c:v>141527.140625</c:v>
                </c:pt>
                <c:pt idx="408">
                  <c:v>72102.28125</c:v>
                </c:pt>
                <c:pt idx="409">
                  <c:v>1134.96875</c:v>
                </c:pt>
                <c:pt idx="410">
                  <c:v>-67042.5</c:v>
                </c:pt>
                <c:pt idx="411">
                  <c:v>-143356.921875</c:v>
                </c:pt>
                <c:pt idx="412">
                  <c:v>-226009.34375</c:v>
                </c:pt>
                <c:pt idx="413">
                  <c:v>-308661.78125</c:v>
                </c:pt>
                <c:pt idx="414">
                  <c:v>-388407.125</c:v>
                </c:pt>
                <c:pt idx="415">
                  <c:v>-439548.125</c:v>
                </c:pt>
                <c:pt idx="416">
                  <c:v>-460949.8125</c:v>
                </c:pt>
                <c:pt idx="417">
                  <c:v>-478278.4375</c:v>
                </c:pt>
                <c:pt idx="418">
                  <c:v>-495315.0625</c:v>
                </c:pt>
                <c:pt idx="419">
                  <c:v>-512351.59375</c:v>
                </c:pt>
                <c:pt idx="420">
                  <c:v>-529387.625</c:v>
                </c:pt>
                <c:pt idx="421">
                  <c:v>-546424.8125</c:v>
                </c:pt>
                <c:pt idx="422">
                  <c:v>-563460.875</c:v>
                </c:pt>
                <c:pt idx="423">
                  <c:v>-567909.125</c:v>
                </c:pt>
                <c:pt idx="424">
                  <c:v>-561453.5625</c:v>
                </c:pt>
                <c:pt idx="425">
                  <c:v>-554998.125</c:v>
                </c:pt>
                <c:pt idx="426">
                  <c:v>-548542.625</c:v>
                </c:pt>
                <c:pt idx="427">
                  <c:v>-542087.1875</c:v>
                </c:pt>
                <c:pt idx="428">
                  <c:v>-528275.8125</c:v>
                </c:pt>
                <c:pt idx="429">
                  <c:v>-524375</c:v>
                </c:pt>
                <c:pt idx="430">
                  <c:v>-527160.75</c:v>
                </c:pt>
                <c:pt idx="431">
                  <c:v>-534080.875</c:v>
                </c:pt>
                <c:pt idx="432">
                  <c:v>-541001.9375</c:v>
                </c:pt>
                <c:pt idx="433">
                  <c:v>-547922.0625</c:v>
                </c:pt>
                <c:pt idx="434">
                  <c:v>-543277.6875</c:v>
                </c:pt>
                <c:pt idx="435">
                  <c:v>-534200.5</c:v>
                </c:pt>
                <c:pt idx="436">
                  <c:v>-525795.75</c:v>
                </c:pt>
                <c:pt idx="437">
                  <c:v>-521029.5</c:v>
                </c:pt>
                <c:pt idx="438">
                  <c:v>-507167.0625</c:v>
                </c:pt>
                <c:pt idx="439">
                  <c:v>-486681.8125</c:v>
                </c:pt>
                <c:pt idx="440">
                  <c:v>-466195.625</c:v>
                </c:pt>
                <c:pt idx="441">
                  <c:v>-445710.375</c:v>
                </c:pt>
                <c:pt idx="442">
                  <c:v>-425225.125</c:v>
                </c:pt>
                <c:pt idx="443">
                  <c:v>-404738.96875</c:v>
                </c:pt>
                <c:pt idx="444">
                  <c:v>-384253.75</c:v>
                </c:pt>
                <c:pt idx="445">
                  <c:v>-363768.4375</c:v>
                </c:pt>
                <c:pt idx="446">
                  <c:v>-343282.3125</c:v>
                </c:pt>
                <c:pt idx="447">
                  <c:v>-322797.0625</c:v>
                </c:pt>
                <c:pt idx="448">
                  <c:v>-302310.90625</c:v>
                </c:pt>
                <c:pt idx="449">
                  <c:v>-282228.5625</c:v>
                </c:pt>
                <c:pt idx="450">
                  <c:v>-269466.96875</c:v>
                </c:pt>
                <c:pt idx="451">
                  <c:v>-263659.25</c:v>
                </c:pt>
                <c:pt idx="452">
                  <c:v>-258438.0625</c:v>
                </c:pt>
                <c:pt idx="453">
                  <c:v>-252642.203125</c:v>
                </c:pt>
                <c:pt idx="454">
                  <c:v>-249333.703125</c:v>
                </c:pt>
                <c:pt idx="455">
                  <c:v>-248339.375</c:v>
                </c:pt>
                <c:pt idx="456">
                  <c:v>-244657.84375</c:v>
                </c:pt>
                <c:pt idx="457">
                  <c:v>-241340.765625</c:v>
                </c:pt>
                <c:pt idx="458">
                  <c:v>-238607.75</c:v>
                </c:pt>
                <c:pt idx="459">
                  <c:v>-227374.328125</c:v>
                </c:pt>
                <c:pt idx="460">
                  <c:v>-207621.21875</c:v>
                </c:pt>
                <c:pt idx="461">
                  <c:v>-187824.5</c:v>
                </c:pt>
                <c:pt idx="462">
                  <c:v>-168026.765625</c:v>
                </c:pt>
                <c:pt idx="463">
                  <c:v>-148230.109375</c:v>
                </c:pt>
                <c:pt idx="464">
                  <c:v>-128433.40625</c:v>
                </c:pt>
                <c:pt idx="465">
                  <c:v>-108635.6640625</c:v>
                </c:pt>
                <c:pt idx="466">
                  <c:v>-88839.0234375</c:v>
                </c:pt>
                <c:pt idx="467">
                  <c:v>-71632.1796875</c:v>
                </c:pt>
                <c:pt idx="468">
                  <c:v>-69410.59375</c:v>
                </c:pt>
                <c:pt idx="469">
                  <c:v>-67143.703125</c:v>
                </c:pt>
                <c:pt idx="470">
                  <c:v>-63247.0703125</c:v>
                </c:pt>
                <c:pt idx="471">
                  <c:v>-57081.77734375</c:v>
                </c:pt>
                <c:pt idx="472">
                  <c:v>-54664.58203125</c:v>
                </c:pt>
                <c:pt idx="473">
                  <c:v>-53217.375</c:v>
                </c:pt>
                <c:pt idx="474">
                  <c:v>-50565.3515625</c:v>
                </c:pt>
                <c:pt idx="475">
                  <c:v>-47524.66015625</c:v>
                </c:pt>
                <c:pt idx="476">
                  <c:v>-44760.72265625</c:v>
                </c:pt>
                <c:pt idx="477">
                  <c:v>-42078.41015625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F55-F040-BD6A-35A908528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4368984"/>
        <c:axId val="564370296"/>
      </c:scatterChart>
      <c:valAx>
        <c:axId val="564368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Position along insulator surface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370296"/>
        <c:crosses val="autoZero"/>
        <c:crossBetween val="midCat"/>
      </c:valAx>
      <c:valAx>
        <c:axId val="564370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 MV/m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368984"/>
        <c:crosses val="autoZero"/>
        <c:crossBetween val="midCat"/>
        <c:dispUnits>
          <c:custUnit val="1000000"/>
        </c:dispUnits>
      </c:valAx>
      <c:spPr>
        <a:noFill/>
        <a:ln w="635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4310836343522657"/>
          <c:y val="0.14214478397219429"/>
          <c:w val="0.24162385541303649"/>
          <c:h val="0.11968502561740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12/1/21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December 1, 2021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December 1, 2021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December 1,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53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December 1, 2021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77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December 1,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549" y="62753"/>
            <a:ext cx="12104451" cy="1060680"/>
          </a:xfrm>
        </p:spPr>
        <p:txBody>
          <a:bodyPr/>
          <a:lstStyle/>
          <a:p>
            <a:pPr algn="ctr"/>
            <a:r>
              <a:rPr lang="en-US" dirty="0"/>
              <a:t>500kV inverted insulators for polarized photogun</a:t>
            </a:r>
            <a:br>
              <a:rPr lang="en-US" dirty="0"/>
            </a:br>
            <a:r>
              <a:rPr lang="en-US" dirty="0"/>
              <a:t>NP FOA FY20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835" y="1361659"/>
            <a:ext cx="7176052" cy="3766931"/>
          </a:xfrm>
        </p:spPr>
        <p:txBody>
          <a:bodyPr>
            <a:normAutofit lnSpcReduction="10000"/>
          </a:bodyPr>
          <a:lstStyle/>
          <a:p>
            <a:r>
              <a:rPr lang="en-US" sz="2400" u="sng" dirty="0"/>
              <a:t>Objective: </a:t>
            </a:r>
            <a:r>
              <a:rPr lang="en-US" sz="2000" dirty="0"/>
              <a:t>Develop an </a:t>
            </a:r>
            <a:r>
              <a:rPr lang="en-US" sz="2000" b="1" dirty="0"/>
              <a:t>inverted insulator feedthrough + high voltage cable connector</a:t>
            </a:r>
            <a:r>
              <a:rPr lang="en-US" sz="2000" dirty="0"/>
              <a:t> that can be used to reliably apply </a:t>
            </a:r>
            <a:r>
              <a:rPr lang="en-US" sz="2000" b="1" dirty="0"/>
              <a:t>500 kV </a:t>
            </a:r>
            <a:r>
              <a:rPr lang="en-US" sz="2000" dirty="0"/>
              <a:t>bias voltage to a test electrode, with no high voltage breakdown inside or outside the vacuum chamber. </a:t>
            </a:r>
          </a:p>
          <a:p>
            <a:r>
              <a:rPr lang="en-US" sz="2000" i="1" dirty="0"/>
              <a:t>Such a feedthrough does not exist to date.</a:t>
            </a:r>
          </a:p>
          <a:p>
            <a:endParaRPr lang="en-US" sz="2000" dirty="0"/>
          </a:p>
          <a:p>
            <a:r>
              <a:rPr lang="en-US" sz="2400" u="sng" dirty="0"/>
              <a:t>Motivation: </a:t>
            </a:r>
            <a:r>
              <a:rPr lang="en-US" sz="2000" dirty="0"/>
              <a:t>A photogun based on the resultant 500 kV feedthrough design could then be used in a </a:t>
            </a:r>
            <a:r>
              <a:rPr lang="en-US" sz="2000" b="1" dirty="0"/>
              <a:t>400 kV photogun with margin for high voltage conditioning </a:t>
            </a:r>
            <a:r>
              <a:rPr lang="en-US" sz="2000" dirty="0"/>
              <a:t>to generate </a:t>
            </a:r>
            <a:r>
              <a:rPr lang="en-US" sz="2000" b="1" dirty="0"/>
              <a:t>high bunch charge spin-polarized electron beams for positron production</a:t>
            </a:r>
          </a:p>
          <a:p>
            <a:endParaRPr lang="en-US" sz="20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568C7F0-C63E-DF41-B903-FFF480A57E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7567518" y="1956503"/>
            <a:ext cx="4868625" cy="365146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3638" y="5292906"/>
            <a:ext cx="5402445" cy="7867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Carlos Hernandez-Garcia</a:t>
            </a:r>
          </a:p>
          <a:p>
            <a:r>
              <a:rPr lang="en-US" dirty="0"/>
              <a:t>Center for Injectors and Sources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434386" y="5989015"/>
            <a:ext cx="2743200" cy="365125"/>
          </a:xfrm>
        </p:spPr>
        <p:txBody>
          <a:bodyPr/>
          <a:lstStyle/>
          <a:p>
            <a:fld id="{BDC57488-3539-8349-95E7-E0E3D7B2EDB0}" type="datetime2">
              <a:rPr lang="en-US" smtClean="0"/>
              <a:pPr/>
              <a:t>Wednesday, December 1, 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32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BCF56-1BA3-5648-A7D1-5DE230D0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58A61-EC68-8F49-B20E-A2CCA2C73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97E42-2992-EC48-8900-469F4E5A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2E38B-5919-4E41-9F09-55A8D9D5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583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8BF3-07D7-AC44-B503-E64365D5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10655-FC99-2948-8889-C7AE2ACF0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53" y="1313923"/>
            <a:ext cx="11465369" cy="4550163"/>
          </a:xfrm>
        </p:spPr>
        <p:txBody>
          <a:bodyPr/>
          <a:lstStyle/>
          <a:p>
            <a:r>
              <a:rPr lang="en-US" dirty="0"/>
              <a:t>An envisioned 400 kV DC photogun design requires reliable 500 kV feedthrough to provide margin for high voltage conditioning</a:t>
            </a:r>
          </a:p>
          <a:p>
            <a:endParaRPr lang="en-US" dirty="0"/>
          </a:p>
          <a:p>
            <a:r>
              <a:rPr lang="en-US" dirty="0"/>
              <a:t>There is no inverted insulator feedthrough capable of 500 kV that fits commercial cable connectors</a:t>
            </a:r>
          </a:p>
          <a:p>
            <a:endParaRPr lang="en-US" dirty="0"/>
          </a:p>
          <a:p>
            <a:r>
              <a:rPr lang="en-US" dirty="0"/>
              <a:t>Commercial cable connectors are rated to ~ 400 kV max in SF</a:t>
            </a:r>
            <a:r>
              <a:rPr lang="en-US" baseline="-25000" dirty="0"/>
              <a:t>6</a:t>
            </a:r>
            <a:r>
              <a:rPr lang="en-US" dirty="0"/>
              <a:t>, and have never been tested &gt; 350 kV connected to inverted insulators in vacuum*</a:t>
            </a:r>
          </a:p>
          <a:p>
            <a:endParaRPr lang="en-US" dirty="0"/>
          </a:p>
          <a:p>
            <a:r>
              <a:rPr lang="en-US" dirty="0"/>
              <a:t>Vendor recommends using Mega-volt cable, but there are no connectors for this type of cable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AC2F3-02F4-4240-9882-40B89D2E7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953" y="6059831"/>
            <a:ext cx="9885046" cy="629203"/>
          </a:xfrm>
        </p:spPr>
        <p:txBody>
          <a:bodyPr/>
          <a:lstStyle/>
          <a:p>
            <a:r>
              <a:rPr lang="en-US" dirty="0"/>
              <a:t>*C. Hernandez-Garcia, B.M. Poelker and J.C. Hansknecht,</a:t>
            </a:r>
          </a:p>
          <a:p>
            <a:r>
              <a:rPr lang="en-US" dirty="0"/>
              <a:t> “High Voltage Studies of Inverted-Geometry Ceramic Insulators for a 350kV dc Polarized Electron Gun”, IEEE Transactions on Dielectrics and Electrical Insulation, Vol. 23, No. 1; February 2016</a:t>
            </a:r>
          </a:p>
        </p:txBody>
      </p:sp>
    </p:spTree>
    <p:extLst>
      <p:ext uri="{BB962C8B-B14F-4D97-AF65-F5344CB8AC3E}">
        <p14:creationId xmlns:p14="http://schemas.microsoft.com/office/powerpoint/2010/main" val="2437662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JLab inverted insulator photoguns use commercial HV cables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EF6AB3F-5DB9-1947-913F-2AA1D93A6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10" r="13992"/>
          <a:stretch/>
        </p:blipFill>
        <p:spPr>
          <a:xfrm>
            <a:off x="3373196" y="1757314"/>
            <a:ext cx="4426506" cy="435697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insulators – JLAAC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3373196" y="1021234"/>
            <a:ext cx="4414315" cy="4379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CEBAF 200 kV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78F43A92-3F19-8B44-AF45-1AA9894351B6}"/>
              </a:ext>
            </a:extLst>
          </p:cNvPr>
          <p:cNvSpPr txBox="1">
            <a:spLocks/>
          </p:cNvSpPr>
          <p:nvPr/>
        </p:nvSpPr>
        <p:spPr>
          <a:xfrm>
            <a:off x="7887782" y="1043610"/>
            <a:ext cx="4083698" cy="415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GTS 300 kV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2107BD3-8E8C-E24D-B791-A81EE4DCC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7886357" y="1737360"/>
            <a:ext cx="4085123" cy="4401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B73035-1BEB-5C40-8BF5-D6F309DB48C2}"/>
              </a:ext>
            </a:extLst>
          </p:cNvPr>
          <p:cNvSpPr txBox="1"/>
          <p:nvPr/>
        </p:nvSpPr>
        <p:spPr>
          <a:xfrm>
            <a:off x="8384920" y="2127503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500kV power supply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4817B-A0BF-1945-8B18-48652681E00A}"/>
              </a:ext>
            </a:extLst>
          </p:cNvPr>
          <p:cNvSpPr txBox="1"/>
          <p:nvPr/>
        </p:nvSpPr>
        <p:spPr>
          <a:xfrm>
            <a:off x="6882256" y="3998975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450kV power supply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F5920-57DD-5445-9A52-31C3676E7A9D}"/>
              </a:ext>
            </a:extLst>
          </p:cNvPr>
          <p:cNvSpPr txBox="1"/>
          <p:nvPr/>
        </p:nvSpPr>
        <p:spPr>
          <a:xfrm>
            <a:off x="9788738" y="2917469"/>
            <a:ext cx="102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0BBC9-BD45-8B40-8DB9-39DAA6C3A68F}"/>
              </a:ext>
            </a:extLst>
          </p:cNvPr>
          <p:cNvSpPr txBox="1"/>
          <p:nvPr/>
        </p:nvSpPr>
        <p:spPr>
          <a:xfrm>
            <a:off x="10049126" y="4925567"/>
            <a:ext cx="126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photogun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06DD3-D63A-7143-AF0D-A82B47ECAEA5}"/>
              </a:ext>
            </a:extLst>
          </p:cNvPr>
          <p:cNvSpPr txBox="1"/>
          <p:nvPr/>
        </p:nvSpPr>
        <p:spPr>
          <a:xfrm>
            <a:off x="3625745" y="3379795"/>
            <a:ext cx="83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D1B513-ADC4-8449-8CA0-6D3C72C96A22}"/>
              </a:ext>
            </a:extLst>
          </p:cNvPr>
          <p:cNvSpPr txBox="1"/>
          <p:nvPr/>
        </p:nvSpPr>
        <p:spPr>
          <a:xfrm>
            <a:off x="4262212" y="3642120"/>
            <a:ext cx="907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photogun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29F44-AFCE-A849-8DCE-C3EC3B925C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18" b="33798"/>
          <a:stretch/>
        </p:blipFill>
        <p:spPr>
          <a:xfrm rot="5400000">
            <a:off x="-467247" y="2704587"/>
            <a:ext cx="4381060" cy="2486514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84128B4D-06DC-0C4F-8A04-B6A85F494E3C}"/>
              </a:ext>
            </a:extLst>
          </p:cNvPr>
          <p:cNvSpPr txBox="1">
            <a:spLocks/>
          </p:cNvSpPr>
          <p:nvPr/>
        </p:nvSpPr>
        <p:spPr>
          <a:xfrm>
            <a:off x="411892" y="1056991"/>
            <a:ext cx="2554650" cy="437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UITF 200 kV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42477F-5A0B-B44F-A7DF-149878668EB2}"/>
              </a:ext>
            </a:extLst>
          </p:cNvPr>
          <p:cNvSpPr txBox="1"/>
          <p:nvPr/>
        </p:nvSpPr>
        <p:spPr>
          <a:xfrm>
            <a:off x="1710512" y="4512528"/>
            <a:ext cx="907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photogun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062A6A-2B7E-B047-A910-10D3728FD8CE}"/>
              </a:ext>
            </a:extLst>
          </p:cNvPr>
          <p:cNvSpPr txBox="1"/>
          <p:nvPr/>
        </p:nvSpPr>
        <p:spPr>
          <a:xfrm>
            <a:off x="1326593" y="3132913"/>
            <a:ext cx="83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CF6B8F-B72C-E646-B200-8A5B14FA8BBC}"/>
              </a:ext>
            </a:extLst>
          </p:cNvPr>
          <p:cNvSpPr txBox="1"/>
          <p:nvPr/>
        </p:nvSpPr>
        <p:spPr>
          <a:xfrm>
            <a:off x="783962" y="2127503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400kV power supply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A0AFF5-EB88-5849-9BED-1DCD82B8A4B4}"/>
              </a:ext>
            </a:extLst>
          </p:cNvPr>
          <p:cNvCxnSpPr>
            <a:cxnSpLocks/>
          </p:cNvCxnSpPr>
          <p:nvPr/>
        </p:nvCxnSpPr>
        <p:spPr>
          <a:xfrm flipH="1">
            <a:off x="4262212" y="3905729"/>
            <a:ext cx="341954" cy="15549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014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E916E-4877-1943-9E88-D3EA7E324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8029"/>
          </a:xfrm>
        </p:spPr>
        <p:txBody>
          <a:bodyPr>
            <a:normAutofit fontScale="90000"/>
          </a:bodyPr>
          <a:lstStyle/>
          <a:p>
            <a:r>
              <a:rPr lang="en-US" dirty="0"/>
              <a:t>The large inverted insulators were made for a 500 kV gun connected directly to the HVPS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30042-9DC7-9A4A-A9FB-8CBFC3CE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3974A61-5614-3547-9234-B594BBE3C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6077" y="789659"/>
            <a:ext cx="8357793" cy="5805693"/>
          </a:xfrm>
        </p:spPr>
      </p:pic>
    </p:spTree>
    <p:extLst>
      <p:ext uri="{BB962C8B-B14F-4D97-AF65-F5344CB8AC3E}">
        <p14:creationId xmlns:p14="http://schemas.microsoft.com/office/powerpoint/2010/main" val="2712316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16461-2480-704D-9468-5C09E4D4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SF6 gas recovery / backfill system to prevent SF</a:t>
            </a:r>
            <a:r>
              <a:rPr lang="en-US" baseline="-25000" dirty="0"/>
              <a:t>6</a:t>
            </a:r>
            <a:r>
              <a:rPr lang="en-US" dirty="0"/>
              <a:t>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778EE-01B5-BB4C-BEE4-10D37567B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3613456" cy="5365171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We use a commercial SF</a:t>
            </a:r>
            <a:r>
              <a:rPr lang="en-US" sz="1800" baseline="-25000" dirty="0"/>
              <a:t>6</a:t>
            </a:r>
            <a:r>
              <a:rPr lang="en-US" sz="1800" dirty="0"/>
              <a:t> gas recovery / backfill system to transfer SF</a:t>
            </a:r>
            <a:r>
              <a:rPr lang="en-US" sz="1800" baseline="-25000" dirty="0"/>
              <a:t>6 </a:t>
            </a:r>
            <a:r>
              <a:rPr lang="en-US" sz="1800" dirty="0"/>
              <a:t>from the high voltage apparatus (power supply, resistor tank, test chamber) into storage bottles. </a:t>
            </a:r>
          </a:p>
          <a:p>
            <a:r>
              <a:rPr lang="en-US" sz="1800" dirty="0"/>
              <a:t>The gas is pushed into the bottles via two compressors</a:t>
            </a:r>
          </a:p>
          <a:p>
            <a:r>
              <a:rPr lang="en-US" sz="1800" dirty="0"/>
              <a:t>The high voltage apparatus is vented to atmosphere when the compressor inlet pressure reads 30 in-Hg vacuum</a:t>
            </a:r>
          </a:p>
          <a:p>
            <a:r>
              <a:rPr lang="en-US" sz="1800" dirty="0"/>
              <a:t>Once work is complete, we use a vacuum pump to evacuate the high voltage apparatus to 30 in-Hg</a:t>
            </a:r>
          </a:p>
          <a:p>
            <a:r>
              <a:rPr lang="en-US" sz="1800" dirty="0"/>
              <a:t>Then the SF</a:t>
            </a:r>
            <a:r>
              <a:rPr lang="en-US" sz="1800" baseline="-25000" dirty="0"/>
              <a:t>6</a:t>
            </a:r>
            <a:r>
              <a:rPr lang="en-US" sz="1800" dirty="0"/>
              <a:t> is transferred back from the storage bottles to the high voltage apparatus using a regulator integrated to the transfer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40105-84D0-E245-9713-A6371473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insulators – JLAAC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17FB7-4B33-E649-B482-1D37CD8F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D69DF3-0331-8848-9388-17610B78A0E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404992" y="1302027"/>
            <a:ext cx="3457202" cy="46687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EE9A3-8809-DA47-8F0F-7DA202830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04" r="22874"/>
          <a:stretch/>
        </p:blipFill>
        <p:spPr>
          <a:xfrm>
            <a:off x="9253331" y="572874"/>
            <a:ext cx="2812774" cy="5845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8763B9-BDC6-4849-8C30-30EE9561B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268" y="4162010"/>
            <a:ext cx="1605723" cy="12042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5FA994-4AE4-7F4E-B5C4-16E83769F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8842" y="874643"/>
            <a:ext cx="1816764" cy="14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9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5551-4F4C-0B43-910B-16DAA7745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electrostatic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9552D-33B5-3948-B537-7DAC72576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5564365" cy="4291745"/>
          </a:xfrm>
        </p:spPr>
        <p:txBody>
          <a:bodyPr>
            <a:normAutofit/>
          </a:bodyPr>
          <a:lstStyle/>
          <a:p>
            <a:r>
              <a:rPr lang="en-US" sz="2000" dirty="0"/>
              <a:t>The simulations show how the shielding electrode is critical in minimizing the electric field at the triple junction (metal-insulator-vacuum) </a:t>
            </a:r>
          </a:p>
          <a:p>
            <a:endParaRPr lang="en-US" sz="2000" dirty="0"/>
          </a:p>
          <a:p>
            <a:r>
              <a:rPr lang="en-US" sz="2000" dirty="0"/>
              <a:t>Insulator electrical breakdown is thought to originate at the triple junction by high electric field parallel to the surface of the insulator</a:t>
            </a:r>
          </a:p>
          <a:p>
            <a:endParaRPr lang="en-US" sz="2000" dirty="0"/>
          </a:p>
          <a:p>
            <a:r>
              <a:rPr lang="en-US" sz="2000" dirty="0"/>
              <a:t>The shape and size of the shielding electrode was optimized to minimize electric field at the cusp, thus reducing risk of field emission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A0E093F-943B-0E4F-815E-F3181C5F800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70713" y="975036"/>
          <a:ext cx="621195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D601E635-F04A-EA42-987A-92B286E5647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595" t="2643" r="2281" b="15405"/>
          <a:stretch/>
        </p:blipFill>
        <p:spPr>
          <a:xfrm flipH="1">
            <a:off x="596346" y="5029200"/>
            <a:ext cx="5685184" cy="169959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A67379C-7B5F-5141-93AA-3B663BA43C3A}"/>
              </a:ext>
            </a:extLst>
          </p:cNvPr>
          <p:cNvCxnSpPr>
            <a:cxnSpLocks/>
          </p:cNvCxnSpPr>
          <p:nvPr/>
        </p:nvCxnSpPr>
        <p:spPr>
          <a:xfrm flipV="1">
            <a:off x="1033670" y="5764696"/>
            <a:ext cx="1540565" cy="12920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DBA25AFC-A922-4D46-B36F-DB859B8D7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0" t="4962" r="61211" b="39581"/>
          <a:stretch/>
        </p:blipFill>
        <p:spPr>
          <a:xfrm rot="5400000">
            <a:off x="8201526" y="3809039"/>
            <a:ext cx="1466893" cy="441236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4261FD-B26C-5E48-A349-D13BB800EEEE}"/>
              </a:ext>
            </a:extLst>
          </p:cNvPr>
          <p:cNvCxnSpPr>
            <a:cxnSpLocks/>
          </p:cNvCxnSpPr>
          <p:nvPr/>
        </p:nvCxnSpPr>
        <p:spPr>
          <a:xfrm>
            <a:off x="6579704" y="4999383"/>
            <a:ext cx="695739" cy="143123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F01C95-B54C-9B46-8307-9377E81019F9}"/>
              </a:ext>
            </a:extLst>
          </p:cNvPr>
          <p:cNvCxnSpPr>
            <a:cxnSpLocks/>
          </p:cNvCxnSpPr>
          <p:nvPr/>
        </p:nvCxnSpPr>
        <p:spPr>
          <a:xfrm flipH="1">
            <a:off x="10267122" y="4790661"/>
            <a:ext cx="1152939" cy="145111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B239E5-E654-5644-9183-DCDD7A42BBB4}"/>
              </a:ext>
            </a:extLst>
          </p:cNvPr>
          <p:cNvCxnSpPr/>
          <p:nvPr/>
        </p:nvCxnSpPr>
        <p:spPr>
          <a:xfrm flipV="1">
            <a:off x="7315201" y="6271591"/>
            <a:ext cx="2892287" cy="30811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CA2FE9-2C52-DC47-BC7C-15C11A8F3D9A}"/>
              </a:ext>
            </a:extLst>
          </p:cNvPr>
          <p:cNvCxnSpPr>
            <a:cxnSpLocks/>
          </p:cNvCxnSpPr>
          <p:nvPr/>
        </p:nvCxnSpPr>
        <p:spPr>
          <a:xfrm flipH="1">
            <a:off x="11410122" y="3160644"/>
            <a:ext cx="1" cy="159026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A663B7-770A-7F40-9FB4-1BFB5E23F4CC}"/>
              </a:ext>
            </a:extLst>
          </p:cNvPr>
          <p:cNvSpPr txBox="1"/>
          <p:nvPr/>
        </p:nvSpPr>
        <p:spPr>
          <a:xfrm>
            <a:off x="2325758" y="6380922"/>
            <a:ext cx="450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and simulations by Gabriel for 500 kV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BB74E-438D-324B-825D-E97EE79D3FE9}"/>
              </a:ext>
            </a:extLst>
          </p:cNvPr>
          <p:cNvSpPr txBox="1"/>
          <p:nvPr/>
        </p:nvSpPr>
        <p:spPr>
          <a:xfrm>
            <a:off x="5247861" y="5237921"/>
            <a:ext cx="7811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HV cable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37C41-5B67-624E-A8E2-80B2C8C7481B}"/>
              </a:ext>
            </a:extLst>
          </p:cNvPr>
          <p:cNvSpPr txBox="1"/>
          <p:nvPr/>
        </p:nvSpPr>
        <p:spPr>
          <a:xfrm>
            <a:off x="2726635" y="5231296"/>
            <a:ext cx="19910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Modified epoxy receptacle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CD20F4-0768-C442-AF5D-4E452AEBED44}"/>
              </a:ext>
            </a:extLst>
          </p:cNvPr>
          <p:cNvSpPr txBox="1"/>
          <p:nvPr/>
        </p:nvSpPr>
        <p:spPr>
          <a:xfrm>
            <a:off x="897833" y="5191539"/>
            <a:ext cx="14875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Inverted ceramic insulator</a:t>
            </a:r>
          </a:p>
        </p:txBody>
      </p:sp>
    </p:spTree>
    <p:extLst>
      <p:ext uri="{BB962C8B-B14F-4D97-AF65-F5344CB8AC3E}">
        <p14:creationId xmlns:p14="http://schemas.microsoft.com/office/powerpoint/2010/main" val="795949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2EBE-6429-0144-A858-F10CBBDC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Electrostatic simulations: Potential and radial electric field along insulator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E66183-22FE-2347-A738-48CBD912E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insulators – JLAAC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25F65-124C-0E44-AFEE-3721CA84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08150-6BD2-4343-A9EA-A3DEC82A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90" y="1306995"/>
            <a:ext cx="5330687" cy="4468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1D0A71-241F-3245-98FC-06606F528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835" y="1078395"/>
            <a:ext cx="5456582" cy="457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6CAFFD-3082-EE48-B5AE-5F2B1BE15BF8}"/>
              </a:ext>
            </a:extLst>
          </p:cNvPr>
          <p:cNvSpPr txBox="1"/>
          <p:nvPr/>
        </p:nvSpPr>
        <p:spPr>
          <a:xfrm>
            <a:off x="834887" y="5555974"/>
            <a:ext cx="5103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potential along the insulator is more linear with </a:t>
            </a:r>
          </a:p>
          <a:p>
            <a:pPr algn="ctr"/>
            <a:r>
              <a:rPr lang="en-US" dirty="0"/>
              <a:t>the triple point junction shield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4036C0-CD45-9543-B899-12EC27886B93}"/>
              </a:ext>
            </a:extLst>
          </p:cNvPr>
          <p:cNvSpPr txBox="1"/>
          <p:nvPr/>
        </p:nvSpPr>
        <p:spPr>
          <a:xfrm>
            <a:off x="6941868" y="5499652"/>
            <a:ext cx="4306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radial electric field is lower overall with </a:t>
            </a:r>
          </a:p>
          <a:p>
            <a:pPr algn="ctr"/>
            <a:r>
              <a:rPr lang="en-US" dirty="0"/>
              <a:t>the triple point junction shield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1C41A4-CB72-FA45-AE11-003D30C74B33}"/>
              </a:ext>
            </a:extLst>
          </p:cNvPr>
          <p:cNvSpPr txBox="1"/>
          <p:nvPr/>
        </p:nvSpPr>
        <p:spPr>
          <a:xfrm>
            <a:off x="6609522" y="6400800"/>
            <a:ext cx="329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 by Gabriel for 500 kV</a:t>
            </a:r>
          </a:p>
        </p:txBody>
      </p:sp>
    </p:spTree>
    <p:extLst>
      <p:ext uri="{BB962C8B-B14F-4D97-AF65-F5344CB8AC3E}">
        <p14:creationId xmlns:p14="http://schemas.microsoft.com/office/powerpoint/2010/main" val="3244977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D62F-E09B-404B-900E-CCCFF8C3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Progress: electrostatic simulations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DC8A98-A8FE-124A-A80C-8CA149892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49" y="1008821"/>
            <a:ext cx="8388407" cy="50242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09F66-6019-CD4F-A156-DC5C1CAF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insulators – JLAAC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12DDD-9DB2-DE4B-92C4-63D04AE9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8E3A26E-B515-944D-8FA2-34948512845A}"/>
              </a:ext>
            </a:extLst>
          </p:cNvPr>
          <p:cNvSpPr txBox="1">
            <a:spLocks/>
          </p:cNvSpPr>
          <p:nvPr/>
        </p:nvSpPr>
        <p:spPr>
          <a:xfrm>
            <a:off x="8776252" y="767273"/>
            <a:ext cx="2991051" cy="5381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Varying dielectric constants in each material component induce discontinuities in the radial electric field</a:t>
            </a:r>
          </a:p>
          <a:p>
            <a:endParaRPr lang="en-US" sz="2000" dirty="0"/>
          </a:p>
          <a:p>
            <a:r>
              <a:rPr lang="en-US" sz="2000" dirty="0"/>
              <a:t>The implications of this effect will be studied in upcoming  high voltage tests with the two planned connector configurations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3D044C-C5A6-9645-A3C3-00065EA3702D}"/>
              </a:ext>
            </a:extLst>
          </p:cNvPr>
          <p:cNvSpPr txBox="1"/>
          <p:nvPr/>
        </p:nvSpPr>
        <p:spPr>
          <a:xfrm>
            <a:off x="6559826" y="6013174"/>
            <a:ext cx="329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 by Gabriel for 500 kV</a:t>
            </a:r>
          </a:p>
        </p:txBody>
      </p:sp>
    </p:spTree>
    <p:extLst>
      <p:ext uri="{BB962C8B-B14F-4D97-AF65-F5344CB8AC3E}">
        <p14:creationId xmlns:p14="http://schemas.microsoft.com/office/powerpoint/2010/main" val="2882083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6761"/>
            <a:ext cx="12192000" cy="1006180"/>
          </a:xfrm>
        </p:spPr>
        <p:txBody>
          <a:bodyPr>
            <a:normAutofit/>
          </a:bodyPr>
          <a:lstStyle/>
          <a:p>
            <a:r>
              <a:rPr lang="en-US" sz="2000" dirty="0"/>
              <a:t>The proposed plan is an evolution from our experience developing and operating high voltage inverted insulator photo-guns connected to power supplies using commercial components.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insulators – JLAAC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D328B-22CE-8947-A7AE-76177160829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34" y="1459149"/>
            <a:ext cx="8589523" cy="491246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CC373B-7CB4-0646-8950-3B1D47AC5E59}"/>
              </a:ext>
            </a:extLst>
          </p:cNvPr>
          <p:cNvSpPr txBox="1">
            <a:spLocks/>
          </p:cNvSpPr>
          <p:nvPr/>
        </p:nvSpPr>
        <p:spPr>
          <a:xfrm>
            <a:off x="123216" y="2009203"/>
            <a:ext cx="3048000" cy="458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inverted insulator concept allows for small volume and surface area for ~10</a:t>
            </a:r>
            <a:r>
              <a:rPr lang="en-US" sz="1800" baseline="30000" dirty="0"/>
              <a:t>-12</a:t>
            </a:r>
            <a:r>
              <a:rPr lang="en-US" sz="1800" dirty="0"/>
              <a:t> Torr conditions required by delicate SSL photocathodes for production of spin-polarized electron beams</a:t>
            </a:r>
          </a:p>
          <a:p>
            <a:endParaRPr lang="en-US" sz="1800" dirty="0"/>
          </a:p>
          <a:p>
            <a:r>
              <a:rPr lang="en-US" sz="1800" dirty="0"/>
              <a:t>High voltage conditioning margin is needed to reach operating voltage without field emission</a:t>
            </a:r>
          </a:p>
        </p:txBody>
      </p:sp>
    </p:spTree>
    <p:extLst>
      <p:ext uri="{BB962C8B-B14F-4D97-AF65-F5344CB8AC3E}">
        <p14:creationId xmlns:p14="http://schemas.microsoft.com/office/powerpoint/2010/main" val="1677884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F-61BF-E64E-99D9-3E52E0B2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E990C-5877-DA4A-8C75-C22EF392A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insulators – JLAAC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C20F7-0EC6-2F4F-ADB1-CD187074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4BB93C-2EC4-EA42-8F34-C10BFD023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328" y="1065445"/>
            <a:ext cx="10531089" cy="5076938"/>
          </a:xfrm>
        </p:spPr>
        <p:txBody>
          <a:bodyPr/>
          <a:lstStyle/>
          <a:p>
            <a:r>
              <a:rPr lang="en-US" sz="2400" u="sng" dirty="0"/>
              <a:t>Description:</a:t>
            </a:r>
            <a:r>
              <a:rPr lang="en-US" sz="2400" dirty="0"/>
              <a:t> </a:t>
            </a:r>
            <a:r>
              <a:rPr lang="en-US" sz="2000" dirty="0"/>
              <a:t>This work relies heavily on:</a:t>
            </a:r>
          </a:p>
          <a:p>
            <a:endParaRPr lang="en-US" sz="2000" dirty="0"/>
          </a:p>
          <a:p>
            <a:pPr lvl="1"/>
            <a:r>
              <a:rPr lang="en-US" sz="1800" dirty="0"/>
              <a:t>A</a:t>
            </a:r>
            <a:r>
              <a:rPr lang="en-US" dirty="0"/>
              <a:t> postdoctoral appointee for developing the electrostatic design and for conducting high voltage test of various feedthrough approaches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Engagement with industry for manufacturing custom high voltage cable connectors</a:t>
            </a:r>
          </a:p>
          <a:p>
            <a:pPr lvl="1"/>
            <a:endParaRPr lang="en-US" dirty="0"/>
          </a:p>
          <a:p>
            <a:r>
              <a:rPr lang="en-US" sz="2400" u="sng" dirty="0"/>
              <a:t>Deliverables:</a:t>
            </a:r>
          </a:p>
          <a:p>
            <a:endParaRPr lang="en-US" sz="2400" u="sng" dirty="0"/>
          </a:p>
          <a:p>
            <a:pPr lvl="1"/>
            <a:r>
              <a:rPr lang="en-US" dirty="0"/>
              <a:t>Robust HV connector approach for 500 kV  without breakdown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Prototype 500 kV feedthrough design that fits commercial cable for potential SBIR with US manufacturer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91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11892" y="779930"/>
            <a:ext cx="10076814" cy="2492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FY2020: $269.4k awarded</a:t>
            </a:r>
          </a:p>
          <a:p>
            <a:pPr marL="0" indent="0">
              <a:buNone/>
            </a:pPr>
            <a:r>
              <a:rPr lang="en-US" sz="2000" dirty="0"/>
              <a:t>Staffing: </a:t>
            </a:r>
            <a:r>
              <a:rPr lang="en-US" sz="2000" dirty="0" err="1"/>
              <a:t>Postdoc+Sci+Tech</a:t>
            </a:r>
            <a:r>
              <a:rPr lang="en-US" sz="2000" dirty="0"/>
              <a:t>: 1 FTE | ME: 0.2 FTE   	      1.20 FTE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Hire postdoc &amp; procure software				Q1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Concept 1: Long insulator + SF</a:t>
            </a:r>
            <a:r>
              <a:rPr lang="en-US" sz="2000" baseline="-25000" dirty="0"/>
              <a:t>6</a:t>
            </a:r>
            <a:r>
              <a:rPr lang="en-US" sz="2000" dirty="0"/>
              <a:t> intervening layer design	Q2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/>
              <a:t>~Fabrication &amp; assembly	(in progress)			Q3 </a:t>
            </a:r>
          </a:p>
          <a:p>
            <a:r>
              <a:rPr lang="en-US" sz="2000" dirty="0"/>
              <a:t>High voltage testing in SF</a:t>
            </a:r>
            <a:r>
              <a:rPr lang="en-US" sz="2000" baseline="-25000" dirty="0"/>
              <a:t>6</a:t>
            </a:r>
            <a:r>
              <a:rPr lang="en-US" sz="2000" dirty="0"/>
              <a:t> chamber				Q4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500 kV inverted insulators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411892" y="3696116"/>
            <a:ext cx="9933379" cy="2750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FY2021: $269.4k awarded</a:t>
            </a:r>
          </a:p>
          <a:p>
            <a:pPr marL="0" indent="0">
              <a:buNone/>
            </a:pPr>
            <a:r>
              <a:rPr lang="en-US" sz="2000" dirty="0"/>
              <a:t>Staffing: </a:t>
            </a:r>
            <a:r>
              <a:rPr lang="en-US" sz="2000" dirty="0" err="1"/>
              <a:t>Postdoc+Sci+Tech</a:t>
            </a:r>
            <a:r>
              <a:rPr lang="en-US" sz="2000" dirty="0"/>
              <a:t>: 1.25 FTE | ME 0.20 FTE	      1.45 FTE</a:t>
            </a:r>
          </a:p>
          <a:p>
            <a:r>
              <a:rPr lang="en-US" sz="2000" dirty="0"/>
              <a:t>Concept 2: Custom HV plug design &amp; procurement		Q1</a:t>
            </a:r>
          </a:p>
          <a:p>
            <a:r>
              <a:rPr lang="en-US" sz="2000" dirty="0"/>
              <a:t>High voltage testing in SF</a:t>
            </a:r>
            <a:r>
              <a:rPr lang="en-US" sz="2000" baseline="-25000" dirty="0"/>
              <a:t>6</a:t>
            </a:r>
            <a:r>
              <a:rPr lang="en-US" sz="2000" dirty="0"/>
              <a:t> chamber 				Q2</a:t>
            </a:r>
          </a:p>
          <a:p>
            <a:r>
              <a:rPr lang="en-US" sz="2000" dirty="0"/>
              <a:t>“Ultimate” concept: custom insulator + commercial plug 	Q3</a:t>
            </a:r>
          </a:p>
          <a:p>
            <a:r>
              <a:rPr lang="en-US" sz="2000" dirty="0"/>
              <a:t>Custom insulator plastic prototype + commercial plug 					fab &amp; HV testing in SF</a:t>
            </a:r>
            <a:r>
              <a:rPr lang="en-US" sz="2000" baseline="-25000" dirty="0"/>
              <a:t>6</a:t>
            </a:r>
            <a:r>
              <a:rPr lang="en-US" sz="2000" dirty="0"/>
              <a:t>					Q4</a:t>
            </a:r>
          </a:p>
          <a:p>
            <a:endParaRPr lang="en-US" sz="2000" dirty="0"/>
          </a:p>
          <a:p>
            <a:endParaRPr lang="en-US" sz="2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74186F-4A03-FA48-A60C-791DD01628D6}"/>
              </a:ext>
            </a:extLst>
          </p:cNvPr>
          <p:cNvCxnSpPr>
            <a:cxnSpLocks/>
          </p:cNvCxnSpPr>
          <p:nvPr/>
        </p:nvCxnSpPr>
        <p:spPr>
          <a:xfrm>
            <a:off x="411892" y="1543456"/>
            <a:ext cx="8274423" cy="0"/>
          </a:xfrm>
          <a:prstGeom prst="line">
            <a:avLst/>
          </a:prstGeom>
          <a:ln w="9525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DBFC9A-61F9-E04F-94F3-E22B68E3CD55}"/>
              </a:ext>
            </a:extLst>
          </p:cNvPr>
          <p:cNvCxnSpPr>
            <a:cxnSpLocks/>
          </p:cNvCxnSpPr>
          <p:nvPr/>
        </p:nvCxnSpPr>
        <p:spPr>
          <a:xfrm>
            <a:off x="539528" y="4475309"/>
            <a:ext cx="8283388" cy="0"/>
          </a:xfrm>
          <a:prstGeom prst="line">
            <a:avLst/>
          </a:prstGeom>
          <a:ln w="9525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11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0D65-C64E-4A41-B54D-FA2A2B19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8EA0-D392-8344-B6EE-A99477CD7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8" y="777211"/>
            <a:ext cx="5949152" cy="5381694"/>
          </a:xfrm>
        </p:spPr>
        <p:txBody>
          <a:bodyPr>
            <a:normAutofit/>
          </a:bodyPr>
          <a:lstStyle/>
          <a:p>
            <a:r>
              <a:rPr lang="en-US" sz="2000" dirty="0"/>
              <a:t>Gabriel Palacios-Serrano was hired as a postdoctoral fellow on 06/16/21</a:t>
            </a:r>
          </a:p>
          <a:p>
            <a:endParaRPr lang="en-US" sz="2000" dirty="0"/>
          </a:p>
          <a:p>
            <a:r>
              <a:rPr lang="en-US" sz="2000" dirty="0"/>
              <a:t>CST EM studio + </a:t>
            </a:r>
            <a:r>
              <a:rPr lang="en-US" sz="2000" dirty="0" err="1"/>
              <a:t>Solidworks</a:t>
            </a:r>
            <a:r>
              <a:rPr lang="en-US" sz="2000" dirty="0"/>
              <a:t> procured on 04/15/21</a:t>
            </a:r>
          </a:p>
          <a:p>
            <a:endParaRPr lang="en-US" sz="2000" dirty="0"/>
          </a:p>
          <a:p>
            <a:r>
              <a:rPr lang="en-US" sz="2000" dirty="0"/>
              <a:t>Electrostatic model with modified HV receptacle and intervening SF</a:t>
            </a:r>
            <a:r>
              <a:rPr lang="en-US" sz="2000" baseline="-25000" dirty="0"/>
              <a:t>6</a:t>
            </a:r>
            <a:r>
              <a:rPr lang="en-US" sz="2000" dirty="0"/>
              <a:t> layer completed</a:t>
            </a:r>
          </a:p>
          <a:p>
            <a:endParaRPr lang="en-US" sz="2000" dirty="0"/>
          </a:p>
          <a:p>
            <a:r>
              <a:rPr lang="en-US" sz="2000" dirty="0"/>
              <a:t>Electrostatic design of electrode + triple point junction shield (to prevent arcing) completed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5804E-873C-A446-9514-0CB01619D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insulators – JLAAC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6E375-217A-2C47-A668-4FE37D54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8E21B9-1BAB-B845-955F-5DAB62BC34D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71879" y="4613210"/>
            <a:ext cx="5492750" cy="190540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2260CF-F45C-2F4B-BF2B-1D9BF110D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75"/>
          <a:stretch/>
        </p:blipFill>
        <p:spPr>
          <a:xfrm>
            <a:off x="7612170" y="3667539"/>
            <a:ext cx="4579830" cy="2673626"/>
          </a:xfrm>
          <a:prstGeom prst="rect">
            <a:avLst/>
          </a:prstGeom>
        </p:spPr>
      </p:pic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ABE66B87-605A-CC45-AAFA-EA50DA3D2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0" t="4962" r="30936" b="24778"/>
          <a:stretch/>
        </p:blipFill>
        <p:spPr>
          <a:xfrm>
            <a:off x="6140634" y="3687417"/>
            <a:ext cx="1373347" cy="2673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4B3D59-8982-E54F-8E52-9B8C145C0D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109"/>
          <a:stretch/>
        </p:blipFill>
        <p:spPr>
          <a:xfrm rot="5400000">
            <a:off x="6558997" y="885411"/>
            <a:ext cx="3607904" cy="1837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5506ED-932F-A842-BD27-4C489E6C5B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36" r="16221"/>
          <a:stretch/>
        </p:blipFill>
        <p:spPr>
          <a:xfrm>
            <a:off x="9615929" y="1284670"/>
            <a:ext cx="2291150" cy="1766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4B6FFC-E992-0647-BBCD-E2CDB29F214D}"/>
              </a:ext>
            </a:extLst>
          </p:cNvPr>
          <p:cNvSpPr txBox="1"/>
          <p:nvPr/>
        </p:nvSpPr>
        <p:spPr>
          <a:xfrm>
            <a:off x="6132443" y="6400800"/>
            <a:ext cx="441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and simulations by Gabriel for 500 kV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F83E1F-E818-0C4D-A9BA-B4EDF938C37B}"/>
              </a:ext>
            </a:extLst>
          </p:cNvPr>
          <p:cNvCxnSpPr/>
          <p:nvPr/>
        </p:nvCxnSpPr>
        <p:spPr>
          <a:xfrm flipH="1">
            <a:off x="2655651" y="5723483"/>
            <a:ext cx="1089498" cy="9727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E886F5-7481-364D-86CF-E4521BC50F28}"/>
              </a:ext>
            </a:extLst>
          </p:cNvPr>
          <p:cNvCxnSpPr>
            <a:cxnSpLocks/>
          </p:cNvCxnSpPr>
          <p:nvPr/>
        </p:nvCxnSpPr>
        <p:spPr>
          <a:xfrm flipH="1" flipV="1">
            <a:off x="2645019" y="5386785"/>
            <a:ext cx="1089498" cy="9727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6571EB-387A-D240-965F-B5BBB91D5FB5}"/>
              </a:ext>
            </a:extLst>
          </p:cNvPr>
          <p:cNvCxnSpPr>
            <a:cxnSpLocks/>
          </p:cNvCxnSpPr>
          <p:nvPr/>
        </p:nvCxnSpPr>
        <p:spPr>
          <a:xfrm flipH="1">
            <a:off x="2247015" y="5394252"/>
            <a:ext cx="411125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F95FED-5D42-E148-94FA-9853152146F5}"/>
              </a:ext>
            </a:extLst>
          </p:cNvPr>
          <p:cNvCxnSpPr>
            <a:cxnSpLocks/>
          </p:cNvCxnSpPr>
          <p:nvPr/>
        </p:nvCxnSpPr>
        <p:spPr>
          <a:xfrm flipH="1">
            <a:off x="2264736" y="5808921"/>
            <a:ext cx="411125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54C8149-C92A-C041-B48D-75740FD4A57C}"/>
              </a:ext>
            </a:extLst>
          </p:cNvPr>
          <p:cNvSpPr txBox="1"/>
          <p:nvPr/>
        </p:nvSpPr>
        <p:spPr>
          <a:xfrm>
            <a:off x="1297173" y="5932968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intervening layer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55C411-7C21-024A-AC04-AD3149BB878D}"/>
              </a:ext>
            </a:extLst>
          </p:cNvPr>
          <p:cNvCxnSpPr>
            <a:cxnSpLocks/>
          </p:cNvCxnSpPr>
          <p:nvPr/>
        </p:nvCxnSpPr>
        <p:spPr>
          <a:xfrm flipV="1">
            <a:off x="2736112" y="5826642"/>
            <a:ext cx="120502" cy="1559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A44704-8C3F-BD41-A038-7BB9ECAE5391}"/>
              </a:ext>
            </a:extLst>
          </p:cNvPr>
          <p:cNvCxnSpPr>
            <a:cxnSpLocks/>
          </p:cNvCxnSpPr>
          <p:nvPr/>
        </p:nvCxnSpPr>
        <p:spPr>
          <a:xfrm>
            <a:off x="2066261" y="5220586"/>
            <a:ext cx="0" cy="173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35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AA3D-DC12-9846-8D92-D144EE84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Progress: equipment and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58365-7F42-2D4E-9CB9-328578F25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" y="966055"/>
            <a:ext cx="5866927" cy="5298558"/>
          </a:xfrm>
        </p:spPr>
        <p:txBody>
          <a:bodyPr>
            <a:normAutofit/>
          </a:bodyPr>
          <a:lstStyle/>
          <a:p>
            <a:r>
              <a:rPr lang="en-US" sz="1800" dirty="0"/>
              <a:t>Insulator has been welded to its flange</a:t>
            </a:r>
          </a:p>
          <a:p>
            <a:r>
              <a:rPr lang="en-US" sz="1800" dirty="0"/>
              <a:t>Insulator assembly has been bolted to the HV test chamber</a:t>
            </a:r>
          </a:p>
          <a:p>
            <a:r>
              <a:rPr lang="en-US" sz="1800" dirty="0"/>
              <a:t>HV receptacle has been machined to fit into the ceramic insulator</a:t>
            </a:r>
          </a:p>
          <a:p>
            <a:r>
              <a:rPr lang="en-US" sz="1800" dirty="0"/>
              <a:t>HV test chamber has </a:t>
            </a:r>
            <a:r>
              <a:rPr lang="en-US" sz="1800" b="1" dirty="0">
                <a:solidFill>
                  <a:srgbClr val="C00000"/>
                </a:solidFill>
              </a:rPr>
              <a:t>been pressure tested </a:t>
            </a:r>
            <a:r>
              <a:rPr lang="en-US" sz="1800" dirty="0"/>
              <a:t>for </a:t>
            </a:r>
            <a:r>
              <a:rPr lang="en-US" sz="1800" b="1" dirty="0">
                <a:solidFill>
                  <a:srgbClr val="C00000"/>
                </a:solidFill>
              </a:rPr>
              <a:t>10 PSIG operations </a:t>
            </a:r>
            <a:r>
              <a:rPr lang="en-US" sz="1800" dirty="0"/>
              <a:t>(Casey Heck at </a:t>
            </a:r>
            <a:r>
              <a:rPr lang="en-US" sz="1800" dirty="0" err="1"/>
              <a:t>Cryo</a:t>
            </a:r>
            <a:r>
              <a:rPr lang="en-US" sz="1800" dirty="0"/>
              <a:t>)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Relief valves </a:t>
            </a:r>
            <a:r>
              <a:rPr lang="en-US" sz="1800" dirty="0"/>
              <a:t>(D. </a:t>
            </a:r>
            <a:r>
              <a:rPr lang="en-US" sz="1800" dirty="0" err="1"/>
              <a:t>Meekins</a:t>
            </a:r>
            <a:r>
              <a:rPr lang="en-US" sz="1800" dirty="0"/>
              <a:t>) have been </a:t>
            </a:r>
            <a:r>
              <a:rPr lang="en-US" sz="1800" b="1" dirty="0">
                <a:solidFill>
                  <a:srgbClr val="C00000"/>
                </a:solidFill>
              </a:rPr>
              <a:t>verified to open at 12 PSIG </a:t>
            </a:r>
            <a:r>
              <a:rPr lang="en-US" sz="1800" dirty="0"/>
              <a:t>(Casey Heck)</a:t>
            </a:r>
          </a:p>
          <a:p>
            <a:r>
              <a:rPr lang="en-US" sz="1800" dirty="0" err="1"/>
              <a:t>Pumpdown</a:t>
            </a:r>
            <a:r>
              <a:rPr lang="en-US" sz="1800" dirty="0"/>
              <a:t>/SF</a:t>
            </a:r>
            <a:r>
              <a:rPr lang="en-US" sz="1800" baseline="-25000" dirty="0"/>
              <a:t>6</a:t>
            </a:r>
            <a:r>
              <a:rPr lang="en-US" sz="1800" dirty="0"/>
              <a:t> backfilling manifold has been designed and built</a:t>
            </a:r>
          </a:p>
          <a:p>
            <a:r>
              <a:rPr lang="en-US" sz="1800" dirty="0"/>
              <a:t>Top hat SF</a:t>
            </a:r>
            <a:r>
              <a:rPr lang="en-US" sz="1800" baseline="-25000" dirty="0"/>
              <a:t>6</a:t>
            </a:r>
            <a:r>
              <a:rPr lang="en-US" sz="1800" dirty="0"/>
              <a:t> reservoir has been designed and is being manufactured</a:t>
            </a:r>
          </a:p>
          <a:p>
            <a:r>
              <a:rPr lang="en-US" sz="1800" dirty="0"/>
              <a:t>HV assembly test chamber pressure test + components have been </a:t>
            </a:r>
            <a:r>
              <a:rPr lang="en-US" sz="1800" b="1" dirty="0">
                <a:solidFill>
                  <a:srgbClr val="C00000"/>
                </a:solidFill>
              </a:rPr>
              <a:t>documented</a:t>
            </a:r>
            <a:r>
              <a:rPr lang="en-US" sz="1800" dirty="0"/>
              <a:t> in the </a:t>
            </a:r>
            <a:r>
              <a:rPr lang="en-US" sz="1800" b="1" dirty="0">
                <a:solidFill>
                  <a:srgbClr val="C00000"/>
                </a:solidFill>
              </a:rPr>
              <a:t>pressure systems folder </a:t>
            </a:r>
            <a:r>
              <a:rPr lang="en-US" sz="1800" dirty="0"/>
              <a:t>as an </a:t>
            </a:r>
            <a:r>
              <a:rPr lang="en-US" sz="1800" b="1" dirty="0">
                <a:solidFill>
                  <a:srgbClr val="C00000"/>
                </a:solidFill>
              </a:rPr>
              <a:t>alteration</a:t>
            </a:r>
            <a:r>
              <a:rPr lang="en-US" sz="1800" dirty="0"/>
              <a:t> to DILO SF</a:t>
            </a:r>
            <a:r>
              <a:rPr lang="en-US" sz="1800" baseline="-25000" dirty="0"/>
              <a:t>6</a:t>
            </a:r>
            <a:r>
              <a:rPr lang="en-US" sz="1800" dirty="0"/>
              <a:t> gas handling system (Chase </a:t>
            </a:r>
            <a:r>
              <a:rPr lang="en-US" sz="1800" dirty="0" err="1"/>
              <a:t>Dubbe</a:t>
            </a:r>
            <a:r>
              <a:rPr lang="en-US" sz="1800" dirty="0"/>
              <a:t>)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613C9-3B26-DA45-9F69-7AC52DBD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3FD1A5-EE72-DB4E-B2AE-13BC4E75F90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r="10111" b="18434"/>
          <a:stretch/>
        </p:blipFill>
        <p:spPr>
          <a:xfrm>
            <a:off x="9353026" y="1113181"/>
            <a:ext cx="2749522" cy="331967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1C6714-F5AA-DB46-94A6-C0C7B1FFA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18" y="805069"/>
            <a:ext cx="1497494" cy="1123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97A28-815F-1646-B1EA-BD5543A1D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260" y="4867690"/>
            <a:ext cx="2003287" cy="15024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BC772E-78A3-9C40-A9C7-433986271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52" t="15089" b="16506"/>
          <a:stretch/>
        </p:blipFill>
        <p:spPr>
          <a:xfrm rot="16200000" flipH="1" flipV="1">
            <a:off x="5358932" y="2135171"/>
            <a:ext cx="2832652" cy="17229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1BA5A1-0BE1-714C-A1B6-A034F4B713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612" r="27455"/>
          <a:stretch/>
        </p:blipFill>
        <p:spPr>
          <a:xfrm>
            <a:off x="7012701" y="4716118"/>
            <a:ext cx="629845" cy="2002735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41385D41-2D83-214F-A75E-A6797E9EC98D}"/>
              </a:ext>
            </a:extLst>
          </p:cNvPr>
          <p:cNvSpPr/>
          <p:nvPr/>
        </p:nvSpPr>
        <p:spPr>
          <a:xfrm>
            <a:off x="9263270" y="1302026"/>
            <a:ext cx="1500808" cy="288235"/>
          </a:xfrm>
          <a:prstGeom prst="rightArrow">
            <a:avLst>
              <a:gd name="adj1" fmla="val 50000"/>
              <a:gd name="adj2" fmla="val 91379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05B2B24-B5AD-7E4F-8EEB-ED922E470951}"/>
              </a:ext>
            </a:extLst>
          </p:cNvPr>
          <p:cNvSpPr/>
          <p:nvPr/>
        </p:nvSpPr>
        <p:spPr>
          <a:xfrm rot="17369530">
            <a:off x="7028149" y="2845778"/>
            <a:ext cx="1980908" cy="288235"/>
          </a:xfrm>
          <a:prstGeom prst="rightArrow">
            <a:avLst>
              <a:gd name="adj1" fmla="val 50000"/>
              <a:gd name="adj2" fmla="val 9686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D4F89E1-6308-F94E-985D-89AE892ADDC9}"/>
              </a:ext>
            </a:extLst>
          </p:cNvPr>
          <p:cNvSpPr/>
          <p:nvPr/>
        </p:nvSpPr>
        <p:spPr>
          <a:xfrm rot="18617058">
            <a:off x="9845788" y="4782724"/>
            <a:ext cx="2063499" cy="288235"/>
          </a:xfrm>
          <a:prstGeom prst="rightArrow">
            <a:avLst>
              <a:gd name="adj1" fmla="val 50000"/>
              <a:gd name="adj2" fmla="val 9686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DD91B8-D419-6548-8F13-C02212444E90}"/>
              </a:ext>
            </a:extLst>
          </p:cNvPr>
          <p:cNvCxnSpPr/>
          <p:nvPr/>
        </p:nvCxnSpPr>
        <p:spPr>
          <a:xfrm>
            <a:off x="7692887" y="4760843"/>
            <a:ext cx="1669774" cy="1053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EE27E2C-575D-6A42-89D4-FC3541BEEEFC}"/>
              </a:ext>
            </a:extLst>
          </p:cNvPr>
          <p:cNvCxnSpPr/>
          <p:nvPr/>
        </p:nvCxnSpPr>
        <p:spPr>
          <a:xfrm>
            <a:off x="7692887" y="5655365"/>
            <a:ext cx="1600200" cy="566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34FA7E0-7A08-3D4C-9F89-648D4D323FDA}"/>
              </a:ext>
            </a:extLst>
          </p:cNvPr>
          <p:cNvSpPr txBox="1"/>
          <p:nvPr/>
        </p:nvSpPr>
        <p:spPr>
          <a:xfrm>
            <a:off x="4353339" y="944217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(6 insulators made in 2010*)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715E71-3A3E-0E47-8E57-16C02ED41DFC}"/>
              </a:ext>
            </a:extLst>
          </p:cNvPr>
          <p:cNvCxnSpPr/>
          <p:nvPr/>
        </p:nvCxnSpPr>
        <p:spPr>
          <a:xfrm>
            <a:off x="2305878" y="2385391"/>
            <a:ext cx="3468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6CC3EFE-3FF6-8E43-B24E-961B8A1312C7}"/>
              </a:ext>
            </a:extLst>
          </p:cNvPr>
          <p:cNvSpPr txBox="1">
            <a:spLocks/>
          </p:cNvSpPr>
          <p:nvPr/>
        </p:nvSpPr>
        <p:spPr>
          <a:xfrm>
            <a:off x="642114" y="6240356"/>
            <a:ext cx="5914328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* F. Hannon et al., Int’l. Particle Accelerator Conf., Kyoto, Japan, pp. 383-385, 2010.</a:t>
            </a:r>
          </a:p>
        </p:txBody>
      </p:sp>
    </p:spTree>
    <p:extLst>
      <p:ext uri="{BB962C8B-B14F-4D97-AF65-F5344CB8AC3E}">
        <p14:creationId xmlns:p14="http://schemas.microsoft.com/office/powerpoint/2010/main" val="1833119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E17F-AF21-A746-92C4-EB64013B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73033-4CD1-9D44-B62E-60AE01ED0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6"/>
            <a:ext cx="11285837" cy="2154832"/>
          </a:xfrm>
        </p:spPr>
        <p:txBody>
          <a:bodyPr>
            <a:normAutofit fontScale="92500"/>
          </a:bodyPr>
          <a:lstStyle/>
          <a:p>
            <a:r>
              <a:rPr lang="en-US" dirty="0"/>
              <a:t>Difficulty in filling the postdoctoral position effectively delayed the start of the project by 6 months</a:t>
            </a:r>
          </a:p>
          <a:p>
            <a:r>
              <a:rPr lang="en-US" dirty="0"/>
              <a:t>We are experiencing supply chain issues with custom HV components. Dielectric Sciences is keen to work with us on this project, but they are overwhelmed with back orders. This might become a serious delay in starting high voltage tests if not resolved</a:t>
            </a:r>
          </a:p>
          <a:p>
            <a:r>
              <a:rPr lang="en-US" dirty="0"/>
              <a:t>Some delay in components design experienced due to limited available time by ME matrixed labor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1D1F5-59BE-5846-8394-F49F88D2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96247" y="6458192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97E576-75F4-1C4D-A68B-99C34A75F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42" y="2887827"/>
            <a:ext cx="9665805" cy="382188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78D95-C9E3-894E-8C1C-74FAA979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insulators – JLAAC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5402A6-A39A-204F-84C4-0964E1497852}"/>
              </a:ext>
            </a:extLst>
          </p:cNvPr>
          <p:cNvSpPr/>
          <p:nvPr/>
        </p:nvSpPr>
        <p:spPr>
          <a:xfrm>
            <a:off x="7908764" y="3817422"/>
            <a:ext cx="477079" cy="2782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EEC3FB-BC6D-764C-8BF9-F46A49A27BBB}"/>
              </a:ext>
            </a:extLst>
          </p:cNvPr>
          <p:cNvSpPr/>
          <p:nvPr/>
        </p:nvSpPr>
        <p:spPr>
          <a:xfrm>
            <a:off x="7905716" y="4134414"/>
            <a:ext cx="477079" cy="2782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D8E28D-DED6-D84E-95D7-9BED0245FED2}"/>
              </a:ext>
            </a:extLst>
          </p:cNvPr>
          <p:cNvSpPr/>
          <p:nvPr/>
        </p:nvSpPr>
        <p:spPr>
          <a:xfrm>
            <a:off x="8396444" y="4369110"/>
            <a:ext cx="477079" cy="2782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30E611-F2AC-6A44-86CF-C259A4F04612}"/>
              </a:ext>
            </a:extLst>
          </p:cNvPr>
          <p:cNvSpPr/>
          <p:nvPr/>
        </p:nvSpPr>
        <p:spPr>
          <a:xfrm>
            <a:off x="8915399" y="4880512"/>
            <a:ext cx="496957" cy="2381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82B34F-56DB-B345-9116-277306B2D5C3}"/>
              </a:ext>
            </a:extLst>
          </p:cNvPr>
          <p:cNvSpPr/>
          <p:nvPr/>
        </p:nvSpPr>
        <p:spPr>
          <a:xfrm>
            <a:off x="8911556" y="5148470"/>
            <a:ext cx="477079" cy="2792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18230-29A8-2F44-9656-7CD6E2945D1F}"/>
              </a:ext>
            </a:extLst>
          </p:cNvPr>
          <p:cNvSpPr/>
          <p:nvPr/>
        </p:nvSpPr>
        <p:spPr>
          <a:xfrm>
            <a:off x="8402540" y="4631238"/>
            <a:ext cx="477079" cy="2782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C8222-6234-4146-9905-42145E49A2ED}"/>
              </a:ext>
            </a:extLst>
          </p:cNvPr>
          <p:cNvSpPr/>
          <p:nvPr/>
        </p:nvSpPr>
        <p:spPr>
          <a:xfrm>
            <a:off x="9411428" y="5402382"/>
            <a:ext cx="502655" cy="2263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D15AAD-55FC-304F-9199-727FC05E6D05}"/>
              </a:ext>
            </a:extLst>
          </p:cNvPr>
          <p:cNvSpPr/>
          <p:nvPr/>
        </p:nvSpPr>
        <p:spPr>
          <a:xfrm>
            <a:off x="9417524" y="5646222"/>
            <a:ext cx="502655" cy="2263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32ECD-A420-7043-AB97-3A586A6F8095}"/>
              </a:ext>
            </a:extLst>
          </p:cNvPr>
          <p:cNvSpPr/>
          <p:nvPr/>
        </p:nvSpPr>
        <p:spPr>
          <a:xfrm>
            <a:off x="10185355" y="3637059"/>
            <a:ext cx="477079" cy="2782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FF6C4C-D3D6-0C40-949A-DD6D42246891}"/>
              </a:ext>
            </a:extLst>
          </p:cNvPr>
          <p:cNvSpPr/>
          <p:nvPr/>
        </p:nvSpPr>
        <p:spPr>
          <a:xfrm>
            <a:off x="10190922" y="3999242"/>
            <a:ext cx="496957" cy="2381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3476D0-BD1A-2A44-BF5D-32B710A3DBB7}"/>
              </a:ext>
            </a:extLst>
          </p:cNvPr>
          <p:cNvSpPr/>
          <p:nvPr/>
        </p:nvSpPr>
        <p:spPr>
          <a:xfrm>
            <a:off x="10189994" y="4342208"/>
            <a:ext cx="502655" cy="2263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C8AEA-EEDF-3444-80E0-681D600E3C83}"/>
              </a:ext>
            </a:extLst>
          </p:cNvPr>
          <p:cNvSpPr txBox="1"/>
          <p:nvPr/>
        </p:nvSpPr>
        <p:spPr>
          <a:xfrm>
            <a:off x="10734261" y="3538330"/>
            <a:ext cx="990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Complete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A384F3-DA81-FD47-A343-F045FFAFA3E7}"/>
              </a:ext>
            </a:extLst>
          </p:cNvPr>
          <p:cNvSpPr txBox="1"/>
          <p:nvPr/>
        </p:nvSpPr>
        <p:spPr>
          <a:xfrm>
            <a:off x="10734261" y="3919330"/>
            <a:ext cx="1103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 progress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1ADEA4-3838-1141-841C-52190E1F4DF2}"/>
              </a:ext>
            </a:extLst>
          </p:cNvPr>
          <p:cNvSpPr txBox="1"/>
          <p:nvPr/>
        </p:nvSpPr>
        <p:spPr>
          <a:xfrm>
            <a:off x="10734261" y="4277138"/>
            <a:ext cx="120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 complete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736A5BE6-CB23-C448-BCC9-32940BBDFE41}"/>
              </a:ext>
            </a:extLst>
          </p:cNvPr>
          <p:cNvSpPr/>
          <p:nvPr/>
        </p:nvSpPr>
        <p:spPr>
          <a:xfrm>
            <a:off x="116732" y="1400783"/>
            <a:ext cx="369651" cy="2821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03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70D38-70E3-0B4B-B732-23650C85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6CC98-A663-E849-A6F9-C78561B52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Hernandez-Garcia - 500 kV insulators – JLAAC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55C44-97A7-314C-98B5-2167EB49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F793F5-C719-E44C-9507-B98733C06606}"/>
              </a:ext>
            </a:extLst>
          </p:cNvPr>
          <p:cNvSpPr txBox="1">
            <a:spLocks/>
          </p:cNvSpPr>
          <p:nvPr/>
        </p:nvSpPr>
        <p:spPr>
          <a:xfrm>
            <a:off x="365510" y="2321131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FY 2022 schedule: optimistic, highly dependent on vendor custom HV components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6C8EEC-5112-B34D-9274-7B8E3FC8CAA8}"/>
              </a:ext>
            </a:extLst>
          </p:cNvPr>
          <p:cNvGrpSpPr/>
          <p:nvPr/>
        </p:nvGrpSpPr>
        <p:grpSpPr>
          <a:xfrm>
            <a:off x="0" y="2719547"/>
            <a:ext cx="12192000" cy="3406732"/>
            <a:chOff x="0" y="2977965"/>
            <a:chExt cx="12192000" cy="34067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4DAFA8-6BF0-6A45-AD75-FBD1F0ED0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977965"/>
              <a:ext cx="12192000" cy="3406732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ACA5EBE-97F0-5B43-BFA3-DA055DF90868}"/>
                </a:ext>
              </a:extLst>
            </p:cNvPr>
            <p:cNvSpPr/>
            <p:nvPr/>
          </p:nvSpPr>
          <p:spPr>
            <a:xfrm>
              <a:off x="0" y="4432853"/>
              <a:ext cx="357809" cy="48701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014BB5-F30F-0A40-935D-BF546D57E8A9}"/>
              </a:ext>
            </a:extLst>
          </p:cNvPr>
          <p:cNvGrpSpPr/>
          <p:nvPr/>
        </p:nvGrpSpPr>
        <p:grpSpPr>
          <a:xfrm>
            <a:off x="5131904" y="6175513"/>
            <a:ext cx="1646911" cy="338554"/>
            <a:chOff x="5201478" y="5459895"/>
            <a:chExt cx="1646911" cy="3385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6C6799-BD2D-2741-9D2D-1F886970AD4F}"/>
                </a:ext>
              </a:extLst>
            </p:cNvPr>
            <p:cNvSpPr/>
            <p:nvPr/>
          </p:nvSpPr>
          <p:spPr>
            <a:xfrm>
              <a:off x="5201478" y="5539807"/>
              <a:ext cx="496957" cy="2381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E85842-280B-734F-9F06-0A90C6A39958}"/>
                </a:ext>
              </a:extLst>
            </p:cNvPr>
            <p:cNvSpPr txBox="1"/>
            <p:nvPr/>
          </p:nvSpPr>
          <p:spPr>
            <a:xfrm>
              <a:off x="5744817" y="5459895"/>
              <a:ext cx="11035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In progress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047C47-CB1C-0149-AC72-44104B14CB61}"/>
              </a:ext>
            </a:extLst>
          </p:cNvPr>
          <p:cNvGrpSpPr/>
          <p:nvPr/>
        </p:nvGrpSpPr>
        <p:grpSpPr>
          <a:xfrm>
            <a:off x="7148619" y="6175511"/>
            <a:ext cx="1747673" cy="338554"/>
            <a:chOff x="5200550" y="5817703"/>
            <a:chExt cx="1747673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8FD087-D0DF-7F47-8810-E3C49DD1A3E0}"/>
                </a:ext>
              </a:extLst>
            </p:cNvPr>
            <p:cNvSpPr/>
            <p:nvPr/>
          </p:nvSpPr>
          <p:spPr>
            <a:xfrm>
              <a:off x="5200550" y="5882773"/>
              <a:ext cx="502655" cy="22634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531E79-B0B6-B74D-A4B2-62CF009EA35D}"/>
                </a:ext>
              </a:extLst>
            </p:cNvPr>
            <p:cNvSpPr txBox="1"/>
            <p:nvPr/>
          </p:nvSpPr>
          <p:spPr>
            <a:xfrm>
              <a:off x="5744817" y="5817703"/>
              <a:ext cx="12034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To complete</a:t>
              </a:r>
            </a:p>
          </p:txBody>
        </p:sp>
      </p:grp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818A9F26-9A91-9E44-9014-EEED65A396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6334123"/>
              </p:ext>
            </p:extLst>
          </p:nvPr>
        </p:nvGraphicFramePr>
        <p:xfrm>
          <a:off x="341590" y="867396"/>
          <a:ext cx="1128712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0521">
                  <a:extLst>
                    <a:ext uri="{9D8B030D-6E8A-4147-A177-3AD203B41FA5}">
                      <a16:colId xmlns:a16="http://schemas.microsoft.com/office/drawing/2014/main" val="1091378958"/>
                    </a:ext>
                  </a:extLst>
                </a:gridCol>
                <a:gridCol w="1624519">
                  <a:extLst>
                    <a:ext uri="{9D8B030D-6E8A-4147-A177-3AD203B41FA5}">
                      <a16:colId xmlns:a16="http://schemas.microsoft.com/office/drawing/2014/main" val="4275897236"/>
                    </a:ext>
                  </a:extLst>
                </a:gridCol>
                <a:gridCol w="1616484">
                  <a:extLst>
                    <a:ext uri="{9D8B030D-6E8A-4147-A177-3AD203B41FA5}">
                      <a16:colId xmlns:a16="http://schemas.microsoft.com/office/drawing/2014/main" val="2588504939"/>
                    </a:ext>
                  </a:extLst>
                </a:gridCol>
                <a:gridCol w="1421296">
                  <a:extLst>
                    <a:ext uri="{9D8B030D-6E8A-4147-A177-3AD203B41FA5}">
                      <a16:colId xmlns:a16="http://schemas.microsoft.com/office/drawing/2014/main" val="1051571284"/>
                    </a:ext>
                  </a:extLst>
                </a:gridCol>
                <a:gridCol w="2435087">
                  <a:extLst>
                    <a:ext uri="{9D8B030D-6E8A-4147-A177-3AD203B41FA5}">
                      <a16:colId xmlns:a16="http://schemas.microsoft.com/office/drawing/2014/main" val="592602651"/>
                    </a:ext>
                  </a:extLst>
                </a:gridCol>
                <a:gridCol w="1749221">
                  <a:extLst>
                    <a:ext uri="{9D8B030D-6E8A-4147-A177-3AD203B41FA5}">
                      <a16:colId xmlns:a16="http://schemas.microsoft.com/office/drawing/2014/main" val="5087110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 2020 (k$)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 2021 (k$)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 2022 (k$)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 2023 Carryover (k$)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(k$)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30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Funds allocated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269.4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623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Actual cost to 11/29/21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991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Estimate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986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51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8142514" cy="1204676"/>
          </a:xfrm>
        </p:spPr>
        <p:txBody>
          <a:bodyPr/>
          <a:lstStyle/>
          <a:p>
            <a:r>
              <a:rPr lang="en-US" dirty="0"/>
              <a:t>Summary / Questions?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B5329D6-6508-5847-8A9B-AC1376501A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6589818" y="1725953"/>
            <a:ext cx="5012815" cy="4100915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chgarcia@jlab.org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4452731" y="6358114"/>
            <a:ext cx="4065103" cy="365125"/>
          </a:xfrm>
        </p:spPr>
        <p:txBody>
          <a:bodyPr/>
          <a:lstStyle/>
          <a:p>
            <a:r>
              <a:rPr lang="en-US" dirty="0"/>
              <a:t>C. Hernandez-Garcia - 500 kV insulators – JLAAC 2021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Carlos Hernandez-Garcia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23293" y="1470991"/>
            <a:ext cx="6426594" cy="5036813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Project objective: </a:t>
            </a:r>
            <a:r>
              <a:rPr lang="en-US" sz="1800" b="1" dirty="0"/>
              <a:t>Design &amp; test 500 kV insulator/cable </a:t>
            </a:r>
            <a:r>
              <a:rPr lang="en-US" sz="1800" dirty="0"/>
              <a:t>connector approach to provide </a:t>
            </a:r>
            <a:r>
              <a:rPr lang="en-US" sz="1800" b="1" dirty="0"/>
              <a:t>HV conditioning margin </a:t>
            </a:r>
            <a:r>
              <a:rPr lang="en-US" sz="1800" dirty="0"/>
              <a:t>for implementation in a </a:t>
            </a:r>
            <a:r>
              <a:rPr lang="en-US" sz="1800" b="1" dirty="0"/>
              <a:t>400 kV DC photogun</a:t>
            </a:r>
          </a:p>
          <a:p>
            <a:r>
              <a:rPr lang="en-US" sz="1800" dirty="0"/>
              <a:t>Motivation: Design and build 400 kV photogun to generate high bunch charge 10 mA CW spin-polarized electron beams for</a:t>
            </a:r>
            <a:r>
              <a:rPr lang="en-US" sz="1800" b="1" dirty="0"/>
              <a:t> positron production. </a:t>
            </a:r>
          </a:p>
          <a:p>
            <a:r>
              <a:rPr lang="en-US" sz="1800" b="1" dirty="0"/>
              <a:t>This  photogun design could satisfy the ILC and EIC high bunch charge spin-polarized beam requirements.</a:t>
            </a:r>
            <a:endParaRPr lang="en-US" sz="1800" dirty="0"/>
          </a:p>
          <a:p>
            <a:r>
              <a:rPr lang="en-US" sz="1800" dirty="0"/>
              <a:t>Project concerns: </a:t>
            </a:r>
          </a:p>
          <a:p>
            <a:pPr lvl="1"/>
            <a:r>
              <a:rPr lang="en-US" sz="1600" dirty="0"/>
              <a:t>Difficulty in filling the postdoctoral position effectively delayed the start of the project by 6 months</a:t>
            </a:r>
          </a:p>
          <a:p>
            <a:pPr lvl="1"/>
            <a:r>
              <a:rPr lang="en-US" sz="1600" dirty="0"/>
              <a:t>Supply chain issues with sole custom HV components US vendor are starting to impact project schedule</a:t>
            </a:r>
          </a:p>
          <a:p>
            <a:r>
              <a:rPr lang="en-US" sz="1800" dirty="0"/>
              <a:t>Project deliverables:</a:t>
            </a:r>
          </a:p>
          <a:p>
            <a:pPr lvl="1"/>
            <a:r>
              <a:rPr lang="en-US" sz="1600" b="1" dirty="0"/>
              <a:t>Robust HV connector </a:t>
            </a:r>
            <a:r>
              <a:rPr lang="en-US" sz="1600" dirty="0"/>
              <a:t>approach for </a:t>
            </a:r>
            <a:r>
              <a:rPr lang="en-US" sz="1600" b="1" dirty="0"/>
              <a:t>500 kV </a:t>
            </a:r>
            <a:r>
              <a:rPr lang="en-US" sz="1600" dirty="0"/>
              <a:t> without breakdown</a:t>
            </a:r>
          </a:p>
          <a:p>
            <a:pPr lvl="1"/>
            <a:r>
              <a:rPr lang="en-US" sz="1600" b="1" dirty="0"/>
              <a:t>Prototype 500 kV feedthrough </a:t>
            </a:r>
            <a:r>
              <a:rPr lang="en-US" sz="1600" dirty="0"/>
              <a:t>design that fits commercial cable for potential SBIR with US insulator manufacturer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6630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A5FD7C6451A74C97D39B31C97C4F89" ma:contentTypeVersion="11" ma:contentTypeDescription="Create a new document." ma:contentTypeScope="" ma:versionID="529e891fcf0f6787dbdb6355299d8b31">
  <xsd:schema xmlns:xsd="http://www.w3.org/2001/XMLSchema" xmlns:xs="http://www.w3.org/2001/XMLSchema" xmlns:p="http://schemas.microsoft.com/office/2006/metadata/properties" xmlns:ns1="http://schemas.microsoft.com/sharepoint/v3" xmlns:ns3="a70d8eeb-72b1-424a-a9ed-df5e2ed16667" xmlns:ns4="d5fb7fb9-b445-4de2-92ec-c83865c00062" targetNamespace="http://schemas.microsoft.com/office/2006/metadata/properties" ma:root="true" ma:fieldsID="0f347f0bdeefee5ef70c19d5f49f845d" ns1:_="" ns3:_="" ns4:_="">
    <xsd:import namespace="http://schemas.microsoft.com/sharepoint/v3"/>
    <xsd:import namespace="a70d8eeb-72b1-424a-a9ed-df5e2ed16667"/>
    <xsd:import namespace="d5fb7fb9-b445-4de2-92ec-c83865c000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d8eeb-72b1-424a-a9ed-df5e2ed16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b7fb9-b445-4de2-92ec-c83865c000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9A00BE-2254-443E-8330-4B6A28640F2D}">
  <ds:schemaRefs>
    <ds:schemaRef ds:uri="http://schemas.microsoft.com/sharepoint/v3"/>
    <ds:schemaRef ds:uri="http://purl.org/dc/dcmitype/"/>
    <ds:schemaRef ds:uri="a70d8eeb-72b1-424a-a9ed-df5e2ed16667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d5fb7fb9-b445-4de2-92ec-c83865c00062"/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8F8515A-23E4-4B19-8E91-76B249B84B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0d8eeb-72b1-424a-a9ed-df5e2ed16667"/>
    <ds:schemaRef ds:uri="d5fb7fb9-b445-4de2-92ec-c83865c000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51BA44-A179-4D4E-B85F-D345665B00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4486</TotalTime>
  <Words>1490</Words>
  <Application>Microsoft Macintosh PowerPoint</Application>
  <PresentationFormat>Widescreen</PresentationFormat>
  <Paragraphs>180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PingFangSC-Regular</vt:lpstr>
      <vt:lpstr>.PingFangSC-Regular</vt:lpstr>
      <vt:lpstr>Arial</vt:lpstr>
      <vt:lpstr>Calibri</vt:lpstr>
      <vt:lpstr>Wingdings</vt:lpstr>
      <vt:lpstr>Office Theme</vt:lpstr>
      <vt:lpstr>500kV inverted insulators for polarized photogun NP FOA FY20</vt:lpstr>
      <vt:lpstr>Approach</vt:lpstr>
      <vt:lpstr>Project overview</vt:lpstr>
      <vt:lpstr>Project overview</vt:lpstr>
      <vt:lpstr>Progress: program</vt:lpstr>
      <vt:lpstr>Progress: equipment and components</vt:lpstr>
      <vt:lpstr>Concerns</vt:lpstr>
      <vt:lpstr>Budget</vt:lpstr>
      <vt:lpstr>Summary / Questions?</vt:lpstr>
      <vt:lpstr>Backup slides</vt:lpstr>
      <vt:lpstr>Challenge</vt:lpstr>
      <vt:lpstr>JLab inverted insulator photoguns use commercial HV cables</vt:lpstr>
      <vt:lpstr>The large inverted insulators were made for a 500 kV gun connected directly to the HVPS</vt:lpstr>
      <vt:lpstr>SF6 gas recovery / backfill system to prevent SF6 losses</vt:lpstr>
      <vt:lpstr>Progress: electrostatic simulations</vt:lpstr>
      <vt:lpstr>Electrostatic simulations: Potential and radial electric field along insulator</vt:lpstr>
      <vt:lpstr>Progress: electrostatic simulations</vt:lpstr>
    </vt:vector>
  </TitlesOfParts>
  <Company>JLAB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Spata</dc:creator>
  <cp:lastModifiedBy>Carlos Hernandez-Garcia</cp:lastModifiedBy>
  <cp:revision>72</cp:revision>
  <dcterms:created xsi:type="dcterms:W3CDTF">2020-10-14T20:38:09Z</dcterms:created>
  <dcterms:modified xsi:type="dcterms:W3CDTF">2021-12-02T20:06:13Z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0x0101000EA5FD7C6451A74C97D39B31C97C4F89</vt:lpwstr>
  </property>
</Properties>
</file>