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75" r:id="rId6"/>
    <p:sldId id="264" r:id="rId7"/>
    <p:sldId id="276" r:id="rId8"/>
    <p:sldId id="271" r:id="rId9"/>
    <p:sldId id="277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7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6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2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9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9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4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9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3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5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3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A821D-9E70-49C1-9F28-3507444070B6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9351-BE9B-4C30-AFF0-9D7E7F147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of Emittance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</a:t>
            </a:r>
          </a:p>
          <a:p>
            <a:r>
              <a:rPr lang="en-US" dirty="0" smtClean="0"/>
              <a:t>April 2,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24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Beam Trajectory with Laser at (0, 0) mm</a:t>
            </a:r>
            <a:endParaRPr lang="en-US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8615"/>
            <a:ext cx="8229600" cy="394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215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Beam Trajectory with Laser at </a:t>
            </a:r>
            <a:r>
              <a:rPr lang="en-US" sz="2800" dirty="0" smtClean="0"/>
              <a:t>(4, </a:t>
            </a:r>
            <a:r>
              <a:rPr lang="en-US" sz="2800" dirty="0"/>
              <a:t>0) mm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0761"/>
            <a:ext cx="8229600" cy="394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39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Beam Trajectory with Laser at </a:t>
            </a:r>
            <a:r>
              <a:rPr lang="en-US" sz="2800" dirty="0" smtClean="0"/>
              <a:t>(-4</a:t>
            </a:r>
            <a:r>
              <a:rPr lang="en-US" sz="2800" dirty="0"/>
              <a:t>, 0) mm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7370"/>
            <a:ext cx="8229600" cy="393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145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Beam Trajectory with Laser at </a:t>
            </a:r>
            <a:r>
              <a:rPr lang="en-US" sz="2800" dirty="0" smtClean="0"/>
              <a:t>(0, 4) </a:t>
            </a:r>
            <a:r>
              <a:rPr lang="en-US" sz="2800" dirty="0"/>
              <a:t>mm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3283"/>
            <a:ext cx="8229600" cy="393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420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Beam Trajectory with Laser at </a:t>
            </a:r>
            <a:r>
              <a:rPr lang="en-US" sz="2800" dirty="0" smtClean="0"/>
              <a:t>(0, -4) </a:t>
            </a:r>
            <a:r>
              <a:rPr lang="en-US" sz="2800" dirty="0"/>
              <a:t>mm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9706"/>
            <a:ext cx="8229600" cy="392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191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Map Z - Ex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6" y="1600200"/>
            <a:ext cx="77215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316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Map Z - </a:t>
            </a:r>
            <a:r>
              <a:rPr lang="en-US" dirty="0" err="1" smtClean="0"/>
              <a:t>Ey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42" y="1600200"/>
            <a:ext cx="774771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Map Z - </a:t>
            </a:r>
            <a:r>
              <a:rPr lang="en-US" dirty="0" err="1" smtClean="0"/>
              <a:t>Ez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87" y="1600200"/>
            <a:ext cx="771662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44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GPT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GPT to simulate the gun and beamline.</a:t>
            </a:r>
          </a:p>
          <a:p>
            <a:r>
              <a:rPr lang="en-US" dirty="0" smtClean="0"/>
              <a:t>Scan the laser across the photocathode up and down, and left and right.</a:t>
            </a:r>
          </a:p>
          <a:p>
            <a:r>
              <a:rPr lang="en-US" dirty="0"/>
              <a:t>G</a:t>
            </a:r>
            <a:r>
              <a:rPr lang="en-US" dirty="0" smtClean="0"/>
              <a:t>et the emittance at the location where </a:t>
            </a:r>
            <a:r>
              <a:rPr lang="en-US" smtClean="0"/>
              <a:t>the lens </a:t>
            </a:r>
            <a:r>
              <a:rPr lang="en-US" dirty="0" smtClean="0"/>
              <a:t>is.</a:t>
            </a:r>
          </a:p>
        </p:txBody>
      </p:sp>
      <p:sp>
        <p:nvSpPr>
          <p:cNvPr id="4" name="Oval 3"/>
          <p:cNvSpPr/>
          <p:nvPr/>
        </p:nvSpPr>
        <p:spPr>
          <a:xfrm>
            <a:off x="3429000" y="46482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19400" y="5372100"/>
            <a:ext cx="2590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152900" y="4267200"/>
            <a:ext cx="0" cy="2286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14496" y="518743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56599" y="4114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GPT Simulation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Gun HV: 200kV</a:t>
            </a:r>
          </a:p>
          <a:p>
            <a:r>
              <a:rPr lang="en-US" sz="2800" dirty="0" smtClean="0"/>
              <a:t>Gun </a:t>
            </a:r>
            <a:r>
              <a:rPr lang="en-US" sz="2800" dirty="0"/>
              <a:t>f</a:t>
            </a:r>
            <a:r>
              <a:rPr lang="en-US" sz="2800" dirty="0" smtClean="0"/>
              <a:t>ield map: 3D map generated by Gabriel</a:t>
            </a:r>
          </a:p>
          <a:p>
            <a:r>
              <a:rPr lang="en-US" sz="2800" dirty="0" smtClean="0"/>
              <a:t>Emittance calculated at the first lens: 50cm from the photocathode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89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Scan Laser Along X Axis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839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3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Scan Laser Along X </a:t>
            </a:r>
            <a:r>
              <a:rPr lang="en-US" sz="2800" dirty="0" smtClean="0"/>
              <a:t>Axis - Zoom in</a:t>
            </a:r>
            <a:endParaRPr lang="en-US" sz="28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4134339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45036"/>
            <a:ext cx="4168775" cy="3563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926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Scan laser Along Y Axis</a:t>
            </a:r>
            <a:endParaRPr lang="en-US" sz="28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22654"/>
            <a:ext cx="8229600" cy="388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229600" cy="388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71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Scan Laser Along </a:t>
            </a:r>
            <a:r>
              <a:rPr lang="en-US" sz="2800" dirty="0" smtClean="0"/>
              <a:t>Y </a:t>
            </a:r>
            <a:r>
              <a:rPr lang="en-US" sz="2800" dirty="0"/>
              <a:t>Axis - Zoom in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4134338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2200"/>
            <a:ext cx="4136328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19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X and Y Scans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1"/>
            <a:ext cx="8229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962400"/>
            <a:ext cx="8229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20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Comparison of X and Y </a:t>
            </a:r>
            <a:r>
              <a:rPr lang="en-US" sz="2800" dirty="0" smtClean="0"/>
              <a:t>Scans – Zoom in</a:t>
            </a:r>
            <a:endParaRPr lang="en-US" sz="2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30297"/>
            <a:ext cx="36716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0298"/>
            <a:ext cx="3646986" cy="259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62400"/>
            <a:ext cx="3657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138" y="3940206"/>
            <a:ext cx="3638848" cy="2648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031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47594</TotalTime>
  <Words>185</Words>
  <Application>Microsoft Office PowerPoint</Application>
  <PresentationFormat>On-screen Show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Simulation of Emittance</vt:lpstr>
      <vt:lpstr>GPT Simulation</vt:lpstr>
      <vt:lpstr>GPT Simulation</vt:lpstr>
      <vt:lpstr>Scan Laser Along X Axis</vt:lpstr>
      <vt:lpstr>Scan Laser Along X Axis - Zoom in</vt:lpstr>
      <vt:lpstr>Scan laser Along Y Axis</vt:lpstr>
      <vt:lpstr>Scan Laser Along Y Axis - Zoom in</vt:lpstr>
      <vt:lpstr>Comparison of X and Y Scans</vt:lpstr>
      <vt:lpstr>Comparison of X and Y Scans – Zoom in</vt:lpstr>
      <vt:lpstr>Beam Trajectory with Laser at (0, 0) mm</vt:lpstr>
      <vt:lpstr>Beam Trajectory with Laser at (4, 0) mm</vt:lpstr>
      <vt:lpstr>Beam Trajectory with Laser at (-4, 0) mm</vt:lpstr>
      <vt:lpstr>Beam Trajectory with Laser at (0, 4) mm</vt:lpstr>
      <vt:lpstr>Beam Trajectory with Laser at (0, -4) mm</vt:lpstr>
      <vt:lpstr>Field Map Z - Ex</vt:lpstr>
      <vt:lpstr>Field Map Z - Ey</vt:lpstr>
      <vt:lpstr>Field Map Z - Ez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of Emittance</dc:title>
  <dc:creator>Yan Wang</dc:creator>
  <cp:lastModifiedBy>Yan Wang</cp:lastModifiedBy>
  <cp:revision>25</cp:revision>
  <dcterms:created xsi:type="dcterms:W3CDTF">2018-02-26T14:00:05Z</dcterms:created>
  <dcterms:modified xsi:type="dcterms:W3CDTF">2018-04-02T14:51:15Z</dcterms:modified>
</cp:coreProperties>
</file>