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photoAlbum layout="4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9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9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4FE0-B359-471D-A054-A9C43841343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C3C5-52C3-45F0-81BE-CB7E35DF7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 Imaging </a:t>
            </a:r>
            <a:r>
              <a:rPr lang="en-US" dirty="0" err="1" smtClean="0"/>
              <a:t>Lebow’s</a:t>
            </a:r>
            <a:r>
              <a:rPr lang="en-US" dirty="0" smtClean="0"/>
              <a:t> gold foils</a:t>
            </a:r>
            <a:br>
              <a:rPr lang="en-US" dirty="0" smtClean="0"/>
            </a:br>
            <a:r>
              <a:rPr lang="en-US" dirty="0" smtClean="0"/>
              <a:t>(1um and 0.5um)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Abdullah Al </a:t>
            </a:r>
            <a:r>
              <a:rPr lang="en-US" dirty="0" err="1" smtClean="0"/>
              <a:t>Mamun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6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um_Au_foil_x15k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500nm_Au_foil_x25_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6576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:\Research_JLab\Gold foil\1um_Au_foil_x15k_01_dim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457200"/>
            <a:ext cx="3813048" cy="28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Research_JLab\Gold foil\1um_Au_foil_x15k_0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813048" cy="2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nm_Au_foil_x50k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:\Research_JLab\Gold foil\500nm_Au_foil_x50k_03_dim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457200"/>
            <a:ext cx="3813048" cy="2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657600"/>
            <a:ext cx="3813048" cy="285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:\Research_JLab\Gold foil\500nm_Au_foil_x50k_03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813048" cy="2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9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0nm_Au_foil_x50k_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813048" cy="285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:\Research_JLab\Gold foil\500nm_Au_foil_x50k_05_dim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457200"/>
            <a:ext cx="3813048" cy="2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00nm_Au_foil_x30k_0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500nm_Au_foil_x30k_0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28" y="36576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13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nm_Au_foil_x500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96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SEM Imaging Lebow’s gold foils (1um and 0.5um)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Imaging Lebow’s gold foils (1um and 0.5um)</dc:title>
  <dc:creator>Joe Grames</dc:creator>
  <cp:lastModifiedBy>Md Abdullah Mamun</cp:lastModifiedBy>
  <cp:revision>4</cp:revision>
  <dcterms:created xsi:type="dcterms:W3CDTF">2013-08-12T21:58:28Z</dcterms:created>
  <dcterms:modified xsi:type="dcterms:W3CDTF">2013-08-13T00:43:56Z</dcterms:modified>
</cp:coreProperties>
</file>