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64" r:id="rId7"/>
    <p:sldId id="266" r:id="rId8"/>
    <p:sldId id="270" r:id="rId9"/>
    <p:sldId id="276" r:id="rId10"/>
    <p:sldId id="278" r:id="rId11"/>
    <p:sldId id="279" r:id="rId12"/>
    <p:sldId id="277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gold%20foils\Thickness_meas_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gold%20foils\Thickness_meas_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y\Documents\Mott%20Analysis%20Jan2015%20Run\Elastic_rate_thickness_stu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5275_edge_01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data</c:v>
          </c:tx>
          <c:invertIfNegative val="0"/>
          <c:cat>
            <c:numRef>
              <c:f>'5275C'!$AG$11:$AG$37</c:f>
              <c:numCache>
                <c:formatCode>General</c:formatCode>
                <c:ptCount val="27"/>
                <c:pt idx="0">
                  <c:v>0.49199999999999999</c:v>
                </c:pt>
                <c:pt idx="1">
                  <c:v>0.495</c:v>
                </c:pt>
                <c:pt idx="2">
                  <c:v>0.498</c:v>
                </c:pt>
                <c:pt idx="3">
                  <c:v>0.501</c:v>
                </c:pt>
                <c:pt idx="4">
                  <c:v>0.504</c:v>
                </c:pt>
                <c:pt idx="5">
                  <c:v>0.50700000000000001</c:v>
                </c:pt>
                <c:pt idx="6">
                  <c:v>0.51</c:v>
                </c:pt>
                <c:pt idx="7">
                  <c:v>0.51300000000000001</c:v>
                </c:pt>
                <c:pt idx="8">
                  <c:v>0.51600000000000001</c:v>
                </c:pt>
                <c:pt idx="9">
                  <c:v>0.51900000000000002</c:v>
                </c:pt>
                <c:pt idx="10">
                  <c:v>0.52200000000000002</c:v>
                </c:pt>
                <c:pt idx="11">
                  <c:v>0.52500000000000002</c:v>
                </c:pt>
                <c:pt idx="12">
                  <c:v>0.52800000000000002</c:v>
                </c:pt>
                <c:pt idx="13">
                  <c:v>0.53100000000000003</c:v>
                </c:pt>
                <c:pt idx="14">
                  <c:v>0.53400000000000003</c:v>
                </c:pt>
                <c:pt idx="15">
                  <c:v>0.53700000000000003</c:v>
                </c:pt>
                <c:pt idx="16">
                  <c:v>0.54</c:v>
                </c:pt>
                <c:pt idx="17">
                  <c:v>0.54300000000000004</c:v>
                </c:pt>
                <c:pt idx="18">
                  <c:v>0.54600000000000004</c:v>
                </c:pt>
                <c:pt idx="19">
                  <c:v>0.54900000000000004</c:v>
                </c:pt>
                <c:pt idx="20">
                  <c:v>0.55200000000000005</c:v>
                </c:pt>
                <c:pt idx="21">
                  <c:v>0.55500000000000005</c:v>
                </c:pt>
                <c:pt idx="22">
                  <c:v>0.55800000000000005</c:v>
                </c:pt>
                <c:pt idx="23">
                  <c:v>0.56100000000000005</c:v>
                </c:pt>
                <c:pt idx="24">
                  <c:v>0.56400000000000006</c:v>
                </c:pt>
                <c:pt idx="25">
                  <c:v>0.56700000000000006</c:v>
                </c:pt>
                <c:pt idx="26">
                  <c:v>0.57000000000000006</c:v>
                </c:pt>
              </c:numCache>
            </c:numRef>
          </c:cat>
          <c:val>
            <c:numRef>
              <c:f>'5275C'!$AH$11:$AH$37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15</c:v>
                </c:pt>
                <c:pt idx="14">
                  <c:v>7</c:v>
                </c:pt>
                <c:pt idx="15">
                  <c:v>10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v>fit</c:v>
          </c:tx>
          <c:invertIfNegative val="0"/>
          <c:cat>
            <c:numRef>
              <c:f>'5275C'!$AG$11:$AG$37</c:f>
              <c:numCache>
                <c:formatCode>General</c:formatCode>
                <c:ptCount val="27"/>
                <c:pt idx="0">
                  <c:v>0.49199999999999999</c:v>
                </c:pt>
                <c:pt idx="1">
                  <c:v>0.495</c:v>
                </c:pt>
                <c:pt idx="2">
                  <c:v>0.498</c:v>
                </c:pt>
                <c:pt idx="3">
                  <c:v>0.501</c:v>
                </c:pt>
                <c:pt idx="4">
                  <c:v>0.504</c:v>
                </c:pt>
                <c:pt idx="5">
                  <c:v>0.50700000000000001</c:v>
                </c:pt>
                <c:pt idx="6">
                  <c:v>0.51</c:v>
                </c:pt>
                <c:pt idx="7">
                  <c:v>0.51300000000000001</c:v>
                </c:pt>
                <c:pt idx="8">
                  <c:v>0.51600000000000001</c:v>
                </c:pt>
                <c:pt idx="9">
                  <c:v>0.51900000000000002</c:v>
                </c:pt>
                <c:pt idx="10">
                  <c:v>0.52200000000000002</c:v>
                </c:pt>
                <c:pt idx="11">
                  <c:v>0.52500000000000002</c:v>
                </c:pt>
                <c:pt idx="12">
                  <c:v>0.52800000000000002</c:v>
                </c:pt>
                <c:pt idx="13">
                  <c:v>0.53100000000000003</c:v>
                </c:pt>
                <c:pt idx="14">
                  <c:v>0.53400000000000003</c:v>
                </c:pt>
                <c:pt idx="15">
                  <c:v>0.53700000000000003</c:v>
                </c:pt>
                <c:pt idx="16">
                  <c:v>0.54</c:v>
                </c:pt>
                <c:pt idx="17">
                  <c:v>0.54300000000000004</c:v>
                </c:pt>
                <c:pt idx="18">
                  <c:v>0.54600000000000004</c:v>
                </c:pt>
                <c:pt idx="19">
                  <c:v>0.54900000000000004</c:v>
                </c:pt>
                <c:pt idx="20">
                  <c:v>0.55200000000000005</c:v>
                </c:pt>
                <c:pt idx="21">
                  <c:v>0.55500000000000005</c:v>
                </c:pt>
                <c:pt idx="22">
                  <c:v>0.55800000000000005</c:v>
                </c:pt>
                <c:pt idx="23">
                  <c:v>0.56100000000000005</c:v>
                </c:pt>
                <c:pt idx="24">
                  <c:v>0.56400000000000006</c:v>
                </c:pt>
                <c:pt idx="25">
                  <c:v>0.56700000000000006</c:v>
                </c:pt>
                <c:pt idx="26">
                  <c:v>0.57000000000000006</c:v>
                </c:pt>
              </c:numCache>
            </c:numRef>
          </c:cat>
          <c:val>
            <c:numRef>
              <c:f>'5275C'!$AI$11:$AI$37</c:f>
              <c:numCache>
                <c:formatCode>General</c:formatCode>
                <c:ptCount val="27"/>
                <c:pt idx="0">
                  <c:v>1.1795863717098116E-10</c:v>
                </c:pt>
                <c:pt idx="1">
                  <c:v>3.4472566871325059E-9</c:v>
                </c:pt>
                <c:pt idx="2">
                  <c:v>7.8459200559594618E-8</c:v>
                </c:pt>
                <c:pt idx="3">
                  <c:v>1.390722606149645E-6</c:v>
                </c:pt>
                <c:pt idx="4">
                  <c:v>1.9198333388833411E-5</c:v>
                </c:pt>
                <c:pt idx="5">
                  <c:v>2.064015354140387E-4</c:v>
                </c:pt>
                <c:pt idx="6">
                  <c:v>1.7281788974138216E-3</c:v>
                </c:pt>
                <c:pt idx="7">
                  <c:v>1.1269141997607098E-2</c:v>
                </c:pt>
                <c:pt idx="8">
                  <c:v>5.7229425253333611E-2</c:v>
                </c:pt>
                <c:pt idx="9">
                  <c:v>0.22634676768558343</c:v>
                </c:pt>
                <c:pt idx="10">
                  <c:v>0.69719712752327057</c:v>
                </c:pt>
                <c:pt idx="11">
                  <c:v>1.6724889642404046</c:v>
                </c:pt>
                <c:pt idx="12">
                  <c:v>3.1246207462921443</c:v>
                </c:pt>
                <c:pt idx="13">
                  <c:v>4.54629635979299</c:v>
                </c:pt>
                <c:pt idx="14">
                  <c:v>5.1516286872827717</c:v>
                </c:pt>
                <c:pt idx="15">
                  <c:v>4.54629635979299</c:v>
                </c:pt>
                <c:pt idx="16">
                  <c:v>3.1246207462921443</c:v>
                </c:pt>
                <c:pt idx="17">
                  <c:v>1.6724889642404046</c:v>
                </c:pt>
                <c:pt idx="18">
                  <c:v>0.69719712752327057</c:v>
                </c:pt>
                <c:pt idx="19">
                  <c:v>0.22634676768558343</c:v>
                </c:pt>
                <c:pt idx="20">
                  <c:v>5.7229425253333611E-2</c:v>
                </c:pt>
                <c:pt idx="21">
                  <c:v>1.1269141997607098E-2</c:v>
                </c:pt>
                <c:pt idx="22">
                  <c:v>1.7281788974138216E-3</c:v>
                </c:pt>
                <c:pt idx="23">
                  <c:v>2.064015354140387E-4</c:v>
                </c:pt>
                <c:pt idx="24">
                  <c:v>1.9198333388833411E-5</c:v>
                </c:pt>
                <c:pt idx="25">
                  <c:v>1.390722606149645E-6</c:v>
                </c:pt>
                <c:pt idx="26">
                  <c:v>7.8459200559594618E-8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99680"/>
        <c:axId val="106541056"/>
      </c:barChart>
      <c:catAx>
        <c:axId val="969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541056"/>
        <c:crosses val="autoZero"/>
        <c:auto val="1"/>
        <c:lblAlgn val="ctr"/>
        <c:lblOffset val="100"/>
        <c:noMultiLvlLbl val="0"/>
      </c:catAx>
      <c:valAx>
        <c:axId val="10654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99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5275_edge_05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data</c:v>
          </c:tx>
          <c:invertIfNegative val="0"/>
          <c:cat>
            <c:numRef>
              <c:f>'5275C'!$AS$8:$AS$34</c:f>
              <c:numCache>
                <c:formatCode>General</c:formatCode>
                <c:ptCount val="27"/>
                <c:pt idx="0">
                  <c:v>0.45299999999999996</c:v>
                </c:pt>
                <c:pt idx="1">
                  <c:v>0.45599999999999996</c:v>
                </c:pt>
                <c:pt idx="2">
                  <c:v>0.45899999999999996</c:v>
                </c:pt>
                <c:pt idx="3">
                  <c:v>0.46199999999999997</c:v>
                </c:pt>
                <c:pt idx="4">
                  <c:v>0.46499999999999997</c:v>
                </c:pt>
                <c:pt idx="5">
                  <c:v>0.46799999999999997</c:v>
                </c:pt>
                <c:pt idx="6">
                  <c:v>0.47099999999999997</c:v>
                </c:pt>
                <c:pt idx="7">
                  <c:v>0.47399999999999998</c:v>
                </c:pt>
                <c:pt idx="8">
                  <c:v>0.47699999999999998</c:v>
                </c:pt>
                <c:pt idx="9">
                  <c:v>0.48</c:v>
                </c:pt>
                <c:pt idx="10">
                  <c:v>0.48299999999999998</c:v>
                </c:pt>
                <c:pt idx="11">
                  <c:v>0.48599999999999999</c:v>
                </c:pt>
                <c:pt idx="12">
                  <c:v>0.48899999999999999</c:v>
                </c:pt>
                <c:pt idx="13">
                  <c:v>0.49199999999999999</c:v>
                </c:pt>
                <c:pt idx="14">
                  <c:v>0.495</c:v>
                </c:pt>
                <c:pt idx="15">
                  <c:v>0.498</c:v>
                </c:pt>
                <c:pt idx="16">
                  <c:v>0.501</c:v>
                </c:pt>
                <c:pt idx="17">
                  <c:v>0.504</c:v>
                </c:pt>
                <c:pt idx="18">
                  <c:v>0.50700000000000001</c:v>
                </c:pt>
                <c:pt idx="19">
                  <c:v>0.51</c:v>
                </c:pt>
                <c:pt idx="20">
                  <c:v>0.51300000000000001</c:v>
                </c:pt>
                <c:pt idx="21">
                  <c:v>0.51600000000000001</c:v>
                </c:pt>
                <c:pt idx="22">
                  <c:v>0.51900000000000002</c:v>
                </c:pt>
                <c:pt idx="23">
                  <c:v>0.52200000000000002</c:v>
                </c:pt>
                <c:pt idx="24">
                  <c:v>0.52500000000000002</c:v>
                </c:pt>
                <c:pt idx="25">
                  <c:v>0.52800000000000002</c:v>
                </c:pt>
                <c:pt idx="26">
                  <c:v>0.53100000000000003</c:v>
                </c:pt>
              </c:numCache>
            </c:numRef>
          </c:cat>
          <c:val>
            <c:numRef>
              <c:f>'5275C'!$AT$8:$AT$34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8</c:v>
                </c:pt>
                <c:pt idx="13">
                  <c:v>11</c:v>
                </c:pt>
                <c:pt idx="14">
                  <c:v>10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v>gaussian</c:v>
          </c:tx>
          <c:invertIfNegative val="0"/>
          <c:cat>
            <c:numRef>
              <c:f>'5275C'!$AS$8:$AS$34</c:f>
              <c:numCache>
                <c:formatCode>General</c:formatCode>
                <c:ptCount val="27"/>
                <c:pt idx="0">
                  <c:v>0.45299999999999996</c:v>
                </c:pt>
                <c:pt idx="1">
                  <c:v>0.45599999999999996</c:v>
                </c:pt>
                <c:pt idx="2">
                  <c:v>0.45899999999999996</c:v>
                </c:pt>
                <c:pt idx="3">
                  <c:v>0.46199999999999997</c:v>
                </c:pt>
                <c:pt idx="4">
                  <c:v>0.46499999999999997</c:v>
                </c:pt>
                <c:pt idx="5">
                  <c:v>0.46799999999999997</c:v>
                </c:pt>
                <c:pt idx="6">
                  <c:v>0.47099999999999997</c:v>
                </c:pt>
                <c:pt idx="7">
                  <c:v>0.47399999999999998</c:v>
                </c:pt>
                <c:pt idx="8">
                  <c:v>0.47699999999999998</c:v>
                </c:pt>
                <c:pt idx="9">
                  <c:v>0.48</c:v>
                </c:pt>
                <c:pt idx="10">
                  <c:v>0.48299999999999998</c:v>
                </c:pt>
                <c:pt idx="11">
                  <c:v>0.48599999999999999</c:v>
                </c:pt>
                <c:pt idx="12">
                  <c:v>0.48899999999999999</c:v>
                </c:pt>
                <c:pt idx="13">
                  <c:v>0.49199999999999999</c:v>
                </c:pt>
                <c:pt idx="14">
                  <c:v>0.495</c:v>
                </c:pt>
                <c:pt idx="15">
                  <c:v>0.498</c:v>
                </c:pt>
                <c:pt idx="16">
                  <c:v>0.501</c:v>
                </c:pt>
                <c:pt idx="17">
                  <c:v>0.504</c:v>
                </c:pt>
                <c:pt idx="18">
                  <c:v>0.50700000000000001</c:v>
                </c:pt>
                <c:pt idx="19">
                  <c:v>0.51</c:v>
                </c:pt>
                <c:pt idx="20">
                  <c:v>0.51300000000000001</c:v>
                </c:pt>
                <c:pt idx="21">
                  <c:v>0.51600000000000001</c:v>
                </c:pt>
                <c:pt idx="22">
                  <c:v>0.51900000000000002</c:v>
                </c:pt>
                <c:pt idx="23">
                  <c:v>0.52200000000000002</c:v>
                </c:pt>
                <c:pt idx="24">
                  <c:v>0.52500000000000002</c:v>
                </c:pt>
                <c:pt idx="25">
                  <c:v>0.52800000000000002</c:v>
                </c:pt>
                <c:pt idx="26">
                  <c:v>0.53100000000000003</c:v>
                </c:pt>
              </c:numCache>
            </c:numRef>
          </c:cat>
          <c:val>
            <c:numRef>
              <c:f>'5275C'!$AU$8:$AU$34</c:f>
              <c:numCache>
                <c:formatCode>General</c:formatCode>
                <c:ptCount val="27"/>
                <c:pt idx="0">
                  <c:v>7.8459200559594618E-8</c:v>
                </c:pt>
                <c:pt idx="1">
                  <c:v>1.390722606149645E-6</c:v>
                </c:pt>
                <c:pt idx="2">
                  <c:v>1.9198333388833411E-5</c:v>
                </c:pt>
                <c:pt idx="3">
                  <c:v>2.064015354140387E-4</c:v>
                </c:pt>
                <c:pt idx="4">
                  <c:v>1.7281788974138216E-3</c:v>
                </c:pt>
                <c:pt idx="5">
                  <c:v>1.1269141997607098E-2</c:v>
                </c:pt>
                <c:pt idx="6">
                  <c:v>5.7229425253333611E-2</c:v>
                </c:pt>
                <c:pt idx="7">
                  <c:v>0.22634676768558343</c:v>
                </c:pt>
                <c:pt idx="8">
                  <c:v>0.69719712752327057</c:v>
                </c:pt>
                <c:pt idx="9">
                  <c:v>1.6724889642404046</c:v>
                </c:pt>
                <c:pt idx="10">
                  <c:v>3.1246207462921443</c:v>
                </c:pt>
                <c:pt idx="11">
                  <c:v>4.54629635979299</c:v>
                </c:pt>
                <c:pt idx="12">
                  <c:v>5.1516286872827717</c:v>
                </c:pt>
                <c:pt idx="13">
                  <c:v>4.54629635979299</c:v>
                </c:pt>
                <c:pt idx="14">
                  <c:v>3.1246207462921443</c:v>
                </c:pt>
                <c:pt idx="15">
                  <c:v>1.6724889642404046</c:v>
                </c:pt>
                <c:pt idx="16">
                  <c:v>0.69719712752327057</c:v>
                </c:pt>
                <c:pt idx="17">
                  <c:v>0.22634676768558343</c:v>
                </c:pt>
                <c:pt idx="18">
                  <c:v>5.7229425253333611E-2</c:v>
                </c:pt>
                <c:pt idx="19">
                  <c:v>1.1269141997607098E-2</c:v>
                </c:pt>
                <c:pt idx="20">
                  <c:v>1.7281788974138216E-3</c:v>
                </c:pt>
                <c:pt idx="21">
                  <c:v>2.064015354140387E-4</c:v>
                </c:pt>
                <c:pt idx="22">
                  <c:v>1.9198333388833411E-5</c:v>
                </c:pt>
                <c:pt idx="23">
                  <c:v>1.390722606149645E-6</c:v>
                </c:pt>
                <c:pt idx="24">
                  <c:v>7.8459200559594618E-8</c:v>
                </c:pt>
                <c:pt idx="25">
                  <c:v>3.4472566871325059E-9</c:v>
                </c:pt>
                <c:pt idx="26">
                  <c:v>1.1795863717098116E-10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90144"/>
        <c:axId val="105191680"/>
      </c:barChart>
      <c:catAx>
        <c:axId val="1051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191680"/>
        <c:crosses val="autoZero"/>
        <c:auto val="1"/>
        <c:lblAlgn val="ctr"/>
        <c:lblOffset val="100"/>
        <c:noMultiLvlLbl val="0"/>
      </c:catAx>
      <c:valAx>
        <c:axId val="105191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9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88445859161215E-2"/>
          <c:y val="8.2626527354183826E-2"/>
          <c:w val="0.84561653411414028"/>
          <c:h val="0.71988233937801016"/>
        </c:manualLayout>
      </c:layout>
      <c:barChart>
        <c:barDir val="col"/>
        <c:grouping val="clustered"/>
        <c:varyColors val="0"/>
        <c:ser>
          <c:idx val="0"/>
          <c:order val="0"/>
          <c:tx>
            <c:v>elastic rate</c:v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elastics_all!$L$4:$L$36</c:f>
              <c:numCache>
                <c:formatCode>General</c:formatCode>
                <c:ptCount val="3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22">
                  <c:v>0.22500000000000001</c:v>
                </c:pt>
                <c:pt idx="23">
                  <c:v>0.22500000000000001</c:v>
                </c:pt>
                <c:pt idx="24">
                  <c:v>0.22500000000000001</c:v>
                </c:pt>
                <c:pt idx="25">
                  <c:v>0.22500000000000001</c:v>
                </c:pt>
                <c:pt idx="26">
                  <c:v>0.22500000000000001</c:v>
                </c:pt>
                <c:pt idx="27">
                  <c:v>0.22500000000000001</c:v>
                </c:pt>
                <c:pt idx="29">
                  <c:v>0.35</c:v>
                </c:pt>
                <c:pt idx="30">
                  <c:v>0.35</c:v>
                </c:pt>
                <c:pt idx="31">
                  <c:v>0.35</c:v>
                </c:pt>
                <c:pt idx="32">
                  <c:v>0.35</c:v>
                </c:pt>
              </c:numCache>
            </c:numRef>
          </c:cat>
          <c:val>
            <c:numRef>
              <c:f>elastics_all!$K$4:$K$36</c:f>
              <c:numCache>
                <c:formatCode>General</c:formatCode>
                <c:ptCount val="33"/>
                <c:pt idx="0">
                  <c:v>61.907024022035714</c:v>
                </c:pt>
                <c:pt idx="1">
                  <c:v>62.177504080344484</c:v>
                </c:pt>
                <c:pt idx="2">
                  <c:v>62.32351076575133</c:v>
                </c:pt>
                <c:pt idx="3">
                  <c:v>62.297499273775848</c:v>
                </c:pt>
                <c:pt idx="4">
                  <c:v>61.931474598431258</c:v>
                </c:pt>
                <c:pt idx="5">
                  <c:v>61.663596981499737</c:v>
                </c:pt>
                <c:pt idx="6">
                  <c:v>61.361001692179357</c:v>
                </c:pt>
                <c:pt idx="7">
                  <c:v>61.532052517159805</c:v>
                </c:pt>
                <c:pt idx="10">
                  <c:v>60.455070844409121</c:v>
                </c:pt>
                <c:pt idx="11">
                  <c:v>60.431438988431154</c:v>
                </c:pt>
                <c:pt idx="12">
                  <c:v>60.190140807187824</c:v>
                </c:pt>
                <c:pt idx="13">
                  <c:v>60.542902787030307</c:v>
                </c:pt>
                <c:pt idx="14">
                  <c:v>60.5120824718568</c:v>
                </c:pt>
                <c:pt idx="15">
                  <c:v>60.487806096753616</c:v>
                </c:pt>
                <c:pt idx="16">
                  <c:v>60.420606603309707</c:v>
                </c:pt>
                <c:pt idx="17">
                  <c:v>60.437054829920498</c:v>
                </c:pt>
                <c:pt idx="22">
                  <c:v>285.6119199132325</c:v>
                </c:pt>
                <c:pt idx="23">
                  <c:v>285.99677369679495</c:v>
                </c:pt>
                <c:pt idx="24">
                  <c:v>286.72975117242402</c:v>
                </c:pt>
                <c:pt idx="25">
                  <c:v>285.97388778230766</c:v>
                </c:pt>
                <c:pt idx="26">
                  <c:v>286.93829136735832</c:v>
                </c:pt>
                <c:pt idx="27">
                  <c:v>286.79937728746637</c:v>
                </c:pt>
                <c:pt idx="29">
                  <c:v>510.01386713650248</c:v>
                </c:pt>
                <c:pt idx="30">
                  <c:v>509.08521447211803</c:v>
                </c:pt>
                <c:pt idx="31">
                  <c:v>509.18778051618216</c:v>
                </c:pt>
                <c:pt idx="32">
                  <c:v>510.46779561765374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233024"/>
        <c:axId val="105234816"/>
      </c:barChart>
      <c:barChart>
        <c:barDir val="col"/>
        <c:grouping val="clustered"/>
        <c:varyColors val="0"/>
        <c:ser>
          <c:idx val="1"/>
          <c:order val="1"/>
          <c:tx>
            <c:v>beam current (uA)</c:v>
          </c:tx>
          <c:invertIfNegative val="0"/>
          <c:val>
            <c:numRef>
              <c:f>elastics_all!$E$4:$E$36</c:f>
              <c:numCache>
                <c:formatCode>General</c:formatCode>
                <c:ptCount val="33"/>
                <c:pt idx="0">
                  <c:v>4.0875500000000002</c:v>
                </c:pt>
                <c:pt idx="1">
                  <c:v>3.9680200000000001</c:v>
                </c:pt>
                <c:pt idx="2">
                  <c:v>4.0895099999999998</c:v>
                </c:pt>
                <c:pt idx="3">
                  <c:v>3.94421</c:v>
                </c:pt>
                <c:pt idx="4">
                  <c:v>4.1492000000000004</c:v>
                </c:pt>
                <c:pt idx="5">
                  <c:v>3.9298299999999999</c:v>
                </c:pt>
                <c:pt idx="6">
                  <c:v>4.0812299999999997</c:v>
                </c:pt>
                <c:pt idx="7">
                  <c:v>3.9823</c:v>
                </c:pt>
                <c:pt idx="10">
                  <c:v>4.2431700000000001</c:v>
                </c:pt>
                <c:pt idx="11">
                  <c:v>4.2080500000000001</c:v>
                </c:pt>
                <c:pt idx="12">
                  <c:v>3.9774500000000002</c:v>
                </c:pt>
                <c:pt idx="13">
                  <c:v>3.6266799999999999</c:v>
                </c:pt>
                <c:pt idx="14">
                  <c:v>3.9187400000000001</c:v>
                </c:pt>
                <c:pt idx="15">
                  <c:v>4.0459500000000004</c:v>
                </c:pt>
                <c:pt idx="16">
                  <c:v>4.1105700000000001</c:v>
                </c:pt>
                <c:pt idx="17">
                  <c:v>4.0483799999999999</c:v>
                </c:pt>
                <c:pt idx="22">
                  <c:v>4.2458299999999998</c:v>
                </c:pt>
                <c:pt idx="23">
                  <c:v>3.9092600000000002</c:v>
                </c:pt>
                <c:pt idx="24">
                  <c:v>4.1084699999999996</c:v>
                </c:pt>
                <c:pt idx="25">
                  <c:v>4.0005199999999999</c:v>
                </c:pt>
                <c:pt idx="26">
                  <c:v>4.2179599999999997</c:v>
                </c:pt>
                <c:pt idx="27">
                  <c:v>3.82803</c:v>
                </c:pt>
                <c:pt idx="29">
                  <c:v>3.4224199999999998</c:v>
                </c:pt>
                <c:pt idx="30">
                  <c:v>3.38795</c:v>
                </c:pt>
                <c:pt idx="31">
                  <c:v>3.6576599999999999</c:v>
                </c:pt>
                <c:pt idx="32">
                  <c:v>3.4631500000000002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elastics_all!$N$4:$N$36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238912"/>
        <c:axId val="105236736"/>
      </c:barChart>
      <c:catAx>
        <c:axId val="10523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234816"/>
        <c:crosses val="autoZero"/>
        <c:auto val="1"/>
        <c:lblAlgn val="ctr"/>
        <c:lblOffset val="100"/>
        <c:noMultiLvlLbl val="0"/>
      </c:catAx>
      <c:valAx>
        <c:axId val="10523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Elastic Rate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5233024"/>
        <c:crosses val="autoZero"/>
        <c:crossBetween val="between"/>
      </c:valAx>
      <c:valAx>
        <c:axId val="105236736"/>
        <c:scaling>
          <c:orientation val="minMax"/>
          <c:max val="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(uA)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238912"/>
        <c:crosses val="max"/>
        <c:crossBetween val="between"/>
      </c:valAx>
      <c:catAx>
        <c:axId val="10523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523673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predicting thickness from elastic rates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02480983121433"/>
          <c:y val="0.16011247737868384"/>
          <c:w val="0.70501475237054656"/>
          <c:h val="0.66387270940447518"/>
        </c:manualLayout>
      </c:layout>
      <c:scatterChart>
        <c:scatterStyle val="smoothMarker"/>
        <c:varyColors val="0"/>
        <c:ser>
          <c:idx val="1"/>
          <c:order val="0"/>
          <c:tx>
            <c:v>predicted</c:v>
          </c:tx>
          <c:marker>
            <c:symbol val="x"/>
            <c:size val="7"/>
            <c:spPr>
              <a:ln w="12700">
                <a:solidFill>
                  <a:srgbClr val="FF0000"/>
                </a:solidFill>
              </a:ln>
            </c:spPr>
          </c:marker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elastics_all!$S$4:$S$7</c:f>
              <c:numCache>
                <c:formatCode>General</c:formatCode>
                <c:ptCount val="4"/>
                <c:pt idx="0">
                  <c:v>5.2990607577565095E-2</c:v>
                </c:pt>
                <c:pt idx="1">
                  <c:v>5.1895109170602055E-2</c:v>
                </c:pt>
                <c:pt idx="2">
                  <c:v>0.22087356681870809</c:v>
                </c:pt>
                <c:pt idx="3">
                  <c:v>0.38793712099783928</c:v>
                </c:pt>
              </c:numCache>
            </c:numRef>
          </c:yVal>
          <c:smooth val="1"/>
        </c:ser>
        <c:ser>
          <c:idx val="0"/>
          <c:order val="1"/>
          <c:tx>
            <c:v>measured thicknesses</c:v>
          </c:tx>
          <c:trendline>
            <c:trendlineType val="linear"/>
            <c:dispRSqr val="0"/>
            <c:dispEq val="1"/>
            <c:trendlineLbl>
              <c:layout/>
              <c:numFmt formatCode="0.00E+00" sourceLinked="0"/>
            </c:trendlineLbl>
          </c:trendline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elastics_all!$R$4:$R$7</c:f>
              <c:numCache>
                <c:formatCode>General</c:formatCode>
                <c:ptCount val="4"/>
                <c:pt idx="0">
                  <c:v>5.2999999999999999E-2</c:v>
                </c:pt>
                <c:pt idx="3">
                  <c:v>0.38800000000000001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00576"/>
        <c:axId val="101810944"/>
      </c:scatterChart>
      <c:valAx>
        <c:axId val="10180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Elastic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810944"/>
        <c:crosses val="autoZero"/>
        <c:crossBetween val="midCat"/>
      </c:valAx>
      <c:valAx>
        <c:axId val="101810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8005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predicting </a:t>
            </a:r>
            <a:r>
              <a:rPr lang="en-US" baseline="0" dirty="0"/>
              <a:t>thickness from elastic rates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02480983121433"/>
          <c:y val="0.16011247737868384"/>
          <c:w val="0.70501475237054656"/>
          <c:h val="0.66387270940447518"/>
        </c:manualLayout>
      </c:layout>
      <c:scatterChart>
        <c:scatterStyle val="smoothMarker"/>
        <c:varyColors val="0"/>
        <c:ser>
          <c:idx val="1"/>
          <c:order val="0"/>
          <c:tx>
            <c:v>predicted</c:v>
          </c:tx>
          <c:marker>
            <c:symbol val="x"/>
            <c:size val="7"/>
            <c:spPr>
              <a:ln w="12700">
                <a:solidFill>
                  <a:srgbClr val="FF0000"/>
                </a:solidFill>
              </a:ln>
            </c:spPr>
          </c:marker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elastics_all!$S$4:$S$7</c:f>
              <c:numCache>
                <c:formatCode>General</c:formatCode>
                <c:ptCount val="4"/>
                <c:pt idx="0">
                  <c:v>5.2990607577565095E-2</c:v>
                </c:pt>
                <c:pt idx="1">
                  <c:v>5.1895109170602055E-2</c:v>
                </c:pt>
                <c:pt idx="2">
                  <c:v>0.22087356681870809</c:v>
                </c:pt>
                <c:pt idx="3">
                  <c:v>0.38793712099783928</c:v>
                </c:pt>
              </c:numCache>
            </c:numRef>
          </c:yVal>
          <c:smooth val="1"/>
        </c:ser>
        <c:ser>
          <c:idx val="0"/>
          <c:order val="1"/>
          <c:tx>
            <c:v>measured thicknesses</c:v>
          </c:tx>
          <c:trendline>
            <c:trendlineType val="linear"/>
            <c:dispRSqr val="0"/>
            <c:dispEq val="1"/>
            <c:trendlineLbl>
              <c:layout/>
              <c:numFmt formatCode="0.00E+00" sourceLinked="0"/>
            </c:trendlineLbl>
          </c:trendline>
          <c:xVal>
            <c:numRef>
              <c:f>elastics_all!$P$4:$P$7</c:f>
              <c:numCache>
                <c:formatCode>General</c:formatCode>
                <c:ptCount val="4"/>
                <c:pt idx="0">
                  <c:v>61.899207991397191</c:v>
                </c:pt>
                <c:pt idx="1">
                  <c:v>60.434637928612375</c:v>
                </c:pt>
                <c:pt idx="2">
                  <c:v>286.34166686993063</c:v>
                </c:pt>
                <c:pt idx="3">
                  <c:v>509.6886644356141</c:v>
                </c:pt>
              </c:numCache>
            </c:numRef>
          </c:xVal>
          <c:yVal>
            <c:numRef>
              <c:f>elastics_all!$R$4:$R$7</c:f>
              <c:numCache>
                <c:formatCode>General</c:formatCode>
                <c:ptCount val="4"/>
                <c:pt idx="0">
                  <c:v>5.2999999999999999E-2</c:v>
                </c:pt>
                <c:pt idx="3">
                  <c:v>0.38800000000000001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253504"/>
        <c:axId val="105255680"/>
      </c:scatterChart>
      <c:valAx>
        <c:axId val="105253504"/>
        <c:scaling>
          <c:orientation val="minMax"/>
          <c:max val="10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Elastic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255680"/>
        <c:crosses val="autoZero"/>
        <c:crossBetween val="midCat"/>
      </c:valAx>
      <c:valAx>
        <c:axId val="105255680"/>
        <c:scaling>
          <c:orientation val="minMax"/>
          <c:max val="5.5000000000000014E-2"/>
          <c:min val="5.000000000000001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2535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2103040100121"/>
          <c:y val="0.10890767431994784"/>
          <c:w val="0.81577393057655867"/>
          <c:h val="0.7206850704108767"/>
        </c:manualLayout>
      </c:layout>
      <c:barChart>
        <c:barDir val="col"/>
        <c:grouping val="clustered"/>
        <c:varyColors val="0"/>
        <c:ser>
          <c:idx val="0"/>
          <c:order val="0"/>
          <c:tx>
            <c:v>Elastic rate</c:v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elastics_all!$L$39:$L$91</c:f>
              <c:numCache>
                <c:formatCode>General</c:formatCode>
                <c:ptCount val="5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  <c:pt idx="3">
                  <c:v>0.35</c:v>
                </c:pt>
                <c:pt idx="4">
                  <c:v>0.35</c:v>
                </c:pt>
                <c:pt idx="5">
                  <c:v>0.35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20">
                  <c:v>0.625</c:v>
                </c:pt>
                <c:pt idx="21">
                  <c:v>0.625</c:v>
                </c:pt>
                <c:pt idx="22">
                  <c:v>0.625</c:v>
                </c:pt>
                <c:pt idx="23">
                  <c:v>0.625</c:v>
                </c:pt>
                <c:pt idx="24">
                  <c:v>0.625</c:v>
                </c:pt>
                <c:pt idx="25">
                  <c:v>0.625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8">
                  <c:v>0.87</c:v>
                </c:pt>
                <c:pt idx="39">
                  <c:v>0.87</c:v>
                </c:pt>
                <c:pt idx="40">
                  <c:v>0.87</c:v>
                </c:pt>
                <c:pt idx="41">
                  <c:v>0.87</c:v>
                </c:pt>
                <c:pt idx="42">
                  <c:v>0.87</c:v>
                </c:pt>
                <c:pt idx="43">
                  <c:v>0.87</c:v>
                </c:pt>
                <c:pt idx="46">
                  <c:v>1</c:v>
                </c:pt>
                <c:pt idx="47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cat>
          <c:val>
            <c:numRef>
              <c:f>elastics_all!$K$39:$K$82</c:f>
              <c:numCache>
                <c:formatCode>General</c:formatCode>
                <c:ptCount val="44"/>
                <c:pt idx="0">
                  <c:v>619.07014853865792</c:v>
                </c:pt>
                <c:pt idx="1">
                  <c:v>620.12840279565557</c:v>
                </c:pt>
                <c:pt idx="2">
                  <c:v>617.70558842658102</c:v>
                </c:pt>
                <c:pt idx="3">
                  <c:v>618.85181161348874</c:v>
                </c:pt>
                <c:pt idx="4">
                  <c:v>619.76579926107081</c:v>
                </c:pt>
                <c:pt idx="5">
                  <c:v>619.30710223562767</c:v>
                </c:pt>
                <c:pt idx="9">
                  <c:v>717.86527765918493</c:v>
                </c:pt>
                <c:pt idx="10">
                  <c:v>719.47841100609207</c:v>
                </c:pt>
                <c:pt idx="11">
                  <c:v>719.49334874305259</c:v>
                </c:pt>
                <c:pt idx="12">
                  <c:v>718.34420648339335</c:v>
                </c:pt>
                <c:pt idx="13">
                  <c:v>715.72654605421053</c:v>
                </c:pt>
                <c:pt idx="14">
                  <c:v>718.5599718691459</c:v>
                </c:pt>
                <c:pt idx="20">
                  <c:v>946.21661886998595</c:v>
                </c:pt>
                <c:pt idx="21">
                  <c:v>947.54495020137529</c:v>
                </c:pt>
                <c:pt idx="22">
                  <c:v>951.59856875634603</c:v>
                </c:pt>
                <c:pt idx="24">
                  <c:v>949.20021969812547</c:v>
                </c:pt>
                <c:pt idx="25">
                  <c:v>950.51835483208856</c:v>
                </c:pt>
                <c:pt idx="30">
                  <c:v>1288.6133395536312</c:v>
                </c:pt>
                <c:pt idx="31">
                  <c:v>1292.6331561716979</c:v>
                </c:pt>
                <c:pt idx="32">
                  <c:v>1286.0194202374105</c:v>
                </c:pt>
                <c:pt idx="33">
                  <c:v>1285.6632816649087</c:v>
                </c:pt>
                <c:pt idx="34">
                  <c:v>1286.5216718317934</c:v>
                </c:pt>
                <c:pt idx="35">
                  <c:v>1288.7529617092882</c:v>
                </c:pt>
                <c:pt idx="38">
                  <c:v>1531.5285880174345</c:v>
                </c:pt>
                <c:pt idx="39">
                  <c:v>1532.9363188440459</c:v>
                </c:pt>
                <c:pt idx="40">
                  <c:v>1534.674162817623</c:v>
                </c:pt>
                <c:pt idx="41">
                  <c:v>1528.4565013826445</c:v>
                </c:pt>
                <c:pt idx="42">
                  <c:v>1532.5357080346148</c:v>
                </c:pt>
                <c:pt idx="43">
                  <c:v>1536.066969625379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05984"/>
        <c:axId val="105307520"/>
      </c:barChart>
      <c:barChart>
        <c:barDir val="col"/>
        <c:grouping val="clustered"/>
        <c:varyColors val="0"/>
        <c:ser>
          <c:idx val="1"/>
          <c:order val="1"/>
          <c:tx>
            <c:v>Beam current</c:v>
          </c:tx>
          <c:invertIfNegative val="0"/>
          <c:val>
            <c:numRef>
              <c:f>elastics_all!$E$39:$E$82</c:f>
              <c:numCache>
                <c:formatCode>General</c:formatCode>
                <c:ptCount val="44"/>
                <c:pt idx="0">
                  <c:v>1.7823199999999999</c:v>
                </c:pt>
                <c:pt idx="1">
                  <c:v>1.68537</c:v>
                </c:pt>
                <c:pt idx="2">
                  <c:v>1.72759</c:v>
                </c:pt>
                <c:pt idx="3">
                  <c:v>1.61317</c:v>
                </c:pt>
                <c:pt idx="4">
                  <c:v>1.7537100000000001</c:v>
                </c:pt>
                <c:pt idx="5">
                  <c:v>1.66978</c:v>
                </c:pt>
                <c:pt idx="9">
                  <c:v>1.3892899999999999</c:v>
                </c:pt>
                <c:pt idx="10">
                  <c:v>1.3373999999999999</c:v>
                </c:pt>
                <c:pt idx="11">
                  <c:v>1.37971</c:v>
                </c:pt>
                <c:pt idx="12">
                  <c:v>1.2921400000000001</c:v>
                </c:pt>
                <c:pt idx="13">
                  <c:v>1.40082</c:v>
                </c:pt>
                <c:pt idx="14">
                  <c:v>1.31629</c:v>
                </c:pt>
                <c:pt idx="20">
                  <c:v>1.2337400000000001</c:v>
                </c:pt>
                <c:pt idx="21">
                  <c:v>1.1790499999999999</c:v>
                </c:pt>
                <c:pt idx="22">
                  <c:v>1.2249699999999999</c:v>
                </c:pt>
                <c:pt idx="23">
                  <c:v>1.15646</c:v>
                </c:pt>
                <c:pt idx="24">
                  <c:v>1.23291</c:v>
                </c:pt>
                <c:pt idx="25">
                  <c:v>1.1726700000000001</c:v>
                </c:pt>
                <c:pt idx="30">
                  <c:v>1.0440400000000001</c:v>
                </c:pt>
                <c:pt idx="31">
                  <c:v>0.97873299999999996</c:v>
                </c:pt>
                <c:pt idx="32">
                  <c:v>1.03</c:v>
                </c:pt>
                <c:pt idx="33">
                  <c:v>0.97884099999999996</c:v>
                </c:pt>
                <c:pt idx="34">
                  <c:v>1.0517700000000001</c:v>
                </c:pt>
                <c:pt idx="35">
                  <c:v>0.99729699999999999</c:v>
                </c:pt>
                <c:pt idx="38">
                  <c:v>0.88116799999999995</c:v>
                </c:pt>
                <c:pt idx="39">
                  <c:v>0.84781899999999999</c:v>
                </c:pt>
                <c:pt idx="40">
                  <c:v>0.88977600000000001</c:v>
                </c:pt>
                <c:pt idx="41">
                  <c:v>0.83823099999999995</c:v>
                </c:pt>
                <c:pt idx="42">
                  <c:v>0.88493200000000005</c:v>
                </c:pt>
                <c:pt idx="43">
                  <c:v>0.82639399999999996</c:v>
                </c:pt>
              </c:numCache>
            </c:numRef>
          </c:val>
        </c:ser>
        <c:ser>
          <c:idx val="2"/>
          <c:order val="2"/>
          <c:tx>
            <c:strRef>
              <c:f>elastics_all!$N$39:$N$91</c:f>
              <c:strCache>
                <c:ptCount val="1"/>
                <c:pt idx="0">
                  <c:v>0.388 0.388 0.388 0.388 0.388 0.388 0.491 0.491 0.491 0.491 0.491 0.491 0.552 0.552 0.552 0.552 0.552 0.552 0.79 0.79 0.79 0.79 0.79 0.79</c:v>
                </c:pt>
              </c:strCache>
            </c:strRef>
          </c:tx>
          <c:invertIfNegative val="0"/>
          <c:val>
            <c:numRef>
              <c:f>elastics_all!$N$39:$N$82</c:f>
              <c:numCache>
                <c:formatCode>General</c:formatCode>
                <c:ptCount val="4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11616"/>
        <c:axId val="105309696"/>
      </c:barChart>
      <c:catAx>
        <c:axId val="1053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307520"/>
        <c:crosses val="autoZero"/>
        <c:auto val="1"/>
        <c:lblAlgn val="ctr"/>
        <c:lblOffset val="100"/>
        <c:noMultiLvlLbl val="0"/>
      </c:catAx>
      <c:valAx>
        <c:axId val="10530752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Elastic Rate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5305984"/>
        <c:crosses val="autoZero"/>
        <c:crossBetween val="between"/>
      </c:valAx>
      <c:valAx>
        <c:axId val="105309696"/>
        <c:scaling>
          <c:orientation val="minMax"/>
          <c:max val="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Current (uA)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311616"/>
        <c:crosses val="max"/>
        <c:crossBetween val="between"/>
      </c:valAx>
      <c:catAx>
        <c:axId val="10531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530969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predicting thickness from elastic rates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02480983121433"/>
          <c:y val="0.16011247737868384"/>
          <c:w val="0.70501475237054656"/>
          <c:h val="0.66387270940447518"/>
        </c:manualLayout>
      </c:layout>
      <c:scatterChart>
        <c:scatterStyle val="smoothMarker"/>
        <c:varyColors val="0"/>
        <c:ser>
          <c:idx val="2"/>
          <c:order val="0"/>
          <c:tx>
            <c:v>nominal thickness</c:v>
          </c:tx>
          <c:spPr>
            <a:ln>
              <a:noFill/>
            </a:ln>
          </c:spPr>
          <c:xVal>
            <c:numRef>
              <c:f>elastics_all!$P$8:$P$13</c:f>
              <c:numCache>
                <c:formatCode>General</c:formatCode>
                <c:ptCount val="6"/>
                <c:pt idx="0">
                  <c:v>619.13814214518027</c:v>
                </c:pt>
                <c:pt idx="1">
                  <c:v>718.24462696917988</c:v>
                </c:pt>
                <c:pt idx="2">
                  <c:v>949.01574247158419</c:v>
                </c:pt>
                <c:pt idx="3">
                  <c:v>1288.033971861455</c:v>
                </c:pt>
                <c:pt idx="4">
                  <c:v>1532.6997081202901</c:v>
                </c:pt>
                <c:pt idx="5">
                  <c:v>1883.7476367459058</c:v>
                </c:pt>
              </c:numCache>
            </c:numRef>
          </c:xVal>
          <c:yVal>
            <c:numRef>
              <c:f>elastics_all!$Q$8:$Q$13</c:f>
              <c:numCache>
                <c:formatCode>General</c:formatCode>
                <c:ptCount val="6"/>
                <c:pt idx="0">
                  <c:v>0.35</c:v>
                </c:pt>
                <c:pt idx="1">
                  <c:v>0.5</c:v>
                </c:pt>
                <c:pt idx="2">
                  <c:v>0.625</c:v>
                </c:pt>
                <c:pt idx="3">
                  <c:v>0.75</c:v>
                </c:pt>
                <c:pt idx="4">
                  <c:v>0.87</c:v>
                </c:pt>
                <c:pt idx="5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measured thicknesses</c:v>
          </c:tx>
          <c:spPr>
            <a:ln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-0.1441171915251398"/>
                  <c:y val="3.5100492575414373E-3"/>
                </c:manualLayout>
              </c:layout>
              <c:numFmt formatCode="0.00E+00" sourceLinked="0"/>
            </c:trendlineLbl>
          </c:trendline>
          <c:xVal>
            <c:numRef>
              <c:f>elastics_all!$P$8:$P$13</c:f>
              <c:numCache>
                <c:formatCode>General</c:formatCode>
                <c:ptCount val="6"/>
                <c:pt idx="0">
                  <c:v>619.13814214518027</c:v>
                </c:pt>
                <c:pt idx="1">
                  <c:v>718.24462696917988</c:v>
                </c:pt>
                <c:pt idx="2">
                  <c:v>949.01574247158419</c:v>
                </c:pt>
                <c:pt idx="3">
                  <c:v>1288.033971861455</c:v>
                </c:pt>
                <c:pt idx="4">
                  <c:v>1532.6997081202901</c:v>
                </c:pt>
                <c:pt idx="5">
                  <c:v>1883.7476367459058</c:v>
                </c:pt>
              </c:numCache>
            </c:numRef>
          </c:xVal>
          <c:yVal>
            <c:numRef>
              <c:f>elastics_all!$R$8:$R$13</c:f>
              <c:numCache>
                <c:formatCode>General</c:formatCode>
                <c:ptCount val="6"/>
                <c:pt idx="0">
                  <c:v>0.38800000000000001</c:v>
                </c:pt>
                <c:pt idx="1">
                  <c:v>0.49099999999999999</c:v>
                </c:pt>
                <c:pt idx="2">
                  <c:v>0.55200000000000005</c:v>
                </c:pt>
                <c:pt idx="3">
                  <c:v>0.79</c:v>
                </c:pt>
              </c:numCache>
            </c:numRef>
          </c:yVal>
          <c:smooth val="1"/>
        </c:ser>
        <c:ser>
          <c:idx val="1"/>
          <c:order val="2"/>
          <c:tx>
            <c:v>predicted</c:v>
          </c:tx>
          <c:marker>
            <c:symbol val="x"/>
            <c:size val="7"/>
            <c:spPr>
              <a:ln w="12700">
                <a:solidFill>
                  <a:srgbClr val="FF0000"/>
                </a:solidFill>
              </a:ln>
            </c:spPr>
          </c:marker>
          <c:xVal>
            <c:numRef>
              <c:f>elastics_all!$P$8:$P$13</c:f>
              <c:numCache>
                <c:formatCode>General</c:formatCode>
                <c:ptCount val="6"/>
                <c:pt idx="0">
                  <c:v>619.13814214518027</c:v>
                </c:pt>
                <c:pt idx="1">
                  <c:v>718.24462696917988</c:v>
                </c:pt>
                <c:pt idx="2">
                  <c:v>949.01574247158419</c:v>
                </c:pt>
                <c:pt idx="3">
                  <c:v>1288.033971861455</c:v>
                </c:pt>
                <c:pt idx="4">
                  <c:v>1532.6997081202901</c:v>
                </c:pt>
                <c:pt idx="5">
                  <c:v>1883.7476367459058</c:v>
                </c:pt>
              </c:numCache>
            </c:numRef>
          </c:xVal>
          <c:yVal>
            <c:numRef>
              <c:f>elastics_all!$S$8:$S$13</c:f>
              <c:numCache>
                <c:formatCode>General</c:formatCode>
                <c:ptCount val="6"/>
                <c:pt idx="0">
                  <c:v>0.40011305031202682</c:v>
                </c:pt>
                <c:pt idx="1">
                  <c:v>0.45610821423758663</c:v>
                </c:pt>
                <c:pt idx="2">
                  <c:v>0.58649389449644507</c:v>
                </c:pt>
                <c:pt idx="3">
                  <c:v>0.77803919410172206</c:v>
                </c:pt>
                <c:pt idx="4">
                  <c:v>0.91617533508796389</c:v>
                </c:pt>
                <c:pt idx="5">
                  <c:v>1.1145174147614367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59616"/>
        <c:axId val="105366272"/>
      </c:scatterChart>
      <c:valAx>
        <c:axId val="105359616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Elastic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366272"/>
        <c:crosses val="autoZero"/>
        <c:crossBetween val="midCat"/>
      </c:valAx>
      <c:valAx>
        <c:axId val="105366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foil</a:t>
                </a:r>
                <a:r>
                  <a:rPr lang="en-US" baseline="0"/>
                  <a:t> thickness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3596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3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9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6B29-B073-4D30-A9E0-7DB7AF5B387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4DBB-2D0E-41D7-BBAB-68C32D04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dirty="0" smtClean="0"/>
              <a:t>Foil thickness </a:t>
            </a:r>
            <a:r>
              <a:rPr lang="en-US" dirty="0" smtClean="0"/>
              <a:t>measurements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Elastic rate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rate scaling for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have sibling foil for 50 nm foil # 6845, but measured elastic rate of 60.4346 Hz/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Use elastic rates and measured thickness for other ~50 nm foil, 350 nm foils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6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24496"/>
              </p:ext>
            </p:extLst>
          </p:nvPr>
        </p:nvGraphicFramePr>
        <p:xfrm>
          <a:off x="304800" y="228600"/>
          <a:ext cx="5486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87712"/>
              </p:ext>
            </p:extLst>
          </p:nvPr>
        </p:nvGraphicFramePr>
        <p:xfrm>
          <a:off x="3581400" y="3581400"/>
          <a:ext cx="5361939" cy="304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343400"/>
            <a:ext cx="286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Conclude foil 6845 ~51.9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6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rate via TDC cut, low threshold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5388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39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Preliminary: predicted thickness from elastics, low threshold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7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that looks to be most “off” from fit line:</a:t>
            </a:r>
          </a:p>
          <a:p>
            <a:pPr marL="0" indent="0">
              <a:buNone/>
            </a:pPr>
            <a:r>
              <a:rPr lang="en-US" dirty="0" smtClean="0"/>
              <a:t>500 nm seems like it should be thinner</a:t>
            </a:r>
          </a:p>
          <a:p>
            <a:pPr marL="0" indent="0">
              <a:buNone/>
            </a:pPr>
            <a:r>
              <a:rPr lang="en-US" dirty="0" smtClean="0"/>
              <a:t>625 nm foil seems to have been measured too thin – should be thicker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5275: 500 nm center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26077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8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5275: 500 nm edge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9464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26961"/>
            <a:ext cx="3505200" cy="278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48" y="1225867"/>
            <a:ext cx="3370151" cy="26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423151" cy="27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Stat. evaluation of measurements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02707"/>
              </p:ext>
            </p:extLst>
          </p:nvPr>
        </p:nvGraphicFramePr>
        <p:xfrm>
          <a:off x="533400" y="1600200"/>
          <a:ext cx="36576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405"/>
              </p:ext>
            </p:extLst>
          </p:nvPr>
        </p:nvGraphicFramePr>
        <p:xfrm>
          <a:off x="533400" y="2667000"/>
          <a:ext cx="2590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894871"/>
              </p:ext>
            </p:extLst>
          </p:nvPr>
        </p:nvGraphicFramePr>
        <p:xfrm>
          <a:off x="228600" y="4953000"/>
          <a:ext cx="2971800" cy="176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396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data on the wiki at Thickness_meas_summary.xlsx for all measured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4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5134: 750 nm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91000" cy="33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18" y="2971801"/>
            <a:ext cx="4449602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5613: 350 nm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2" y="1371600"/>
            <a:ext cx="4142905" cy="32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25779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6809: 50 nm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3" y="4040662"/>
            <a:ext cx="3457785" cy="27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0318"/>
            <a:ext cx="3461579" cy="2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16909"/>
            <a:ext cx="339464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15581"/>
            <a:ext cx="339464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7028: 625 nm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4612"/>
            <a:ext cx="3907408" cy="31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3210"/>
            <a:ext cx="3217973" cy="25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298741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rate via TDC cut, high threshold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76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64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212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Foil thickness measurements &amp; Elastic rate comparisons</vt:lpstr>
      <vt:lpstr>5275: 500 nm center</vt:lpstr>
      <vt:lpstr>5275: 500 nm edge</vt:lpstr>
      <vt:lpstr>Stat. evaluation of measurements</vt:lpstr>
      <vt:lpstr>5134: 750 nm</vt:lpstr>
      <vt:lpstr>5613: 350 nm</vt:lpstr>
      <vt:lpstr>6809: 50 nm</vt:lpstr>
      <vt:lpstr>7028: 625 nm</vt:lpstr>
      <vt:lpstr>Elastic rate via TDC cut, high threshold</vt:lpstr>
      <vt:lpstr>Elastic rate scaling for thickness</vt:lpstr>
      <vt:lpstr>PowerPoint Presentation</vt:lpstr>
      <vt:lpstr>Elastic rate via TDC cut, low threshold</vt:lpstr>
      <vt:lpstr>Preliminary: predicted thickness from elastics, low threshold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Foil thickness measurements</dc:title>
  <dc:creator>Marcy Stutzman</dc:creator>
  <cp:lastModifiedBy>Marcy Stutzman</cp:lastModifiedBy>
  <cp:revision>10</cp:revision>
  <dcterms:created xsi:type="dcterms:W3CDTF">2015-03-19T15:03:47Z</dcterms:created>
  <dcterms:modified xsi:type="dcterms:W3CDTF">2015-03-20T15:20:41Z</dcterms:modified>
</cp:coreProperties>
</file>