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avi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9" r:id="rId2"/>
    <p:sldId id="263" r:id="rId3"/>
    <p:sldId id="350" r:id="rId4"/>
    <p:sldId id="371" r:id="rId5"/>
    <p:sldId id="321" r:id="rId6"/>
    <p:sldId id="370" r:id="rId7"/>
    <p:sldId id="331" r:id="rId8"/>
    <p:sldId id="333" r:id="rId9"/>
    <p:sldId id="386" r:id="rId10"/>
    <p:sldId id="332" r:id="rId11"/>
    <p:sldId id="334" r:id="rId12"/>
    <p:sldId id="365" r:id="rId13"/>
    <p:sldId id="366" r:id="rId14"/>
    <p:sldId id="328" r:id="rId15"/>
    <p:sldId id="354" r:id="rId16"/>
    <p:sldId id="355" r:id="rId17"/>
    <p:sldId id="375" r:id="rId18"/>
    <p:sldId id="376" r:id="rId19"/>
    <p:sldId id="378" r:id="rId20"/>
    <p:sldId id="335" r:id="rId21"/>
    <p:sldId id="374" r:id="rId22"/>
    <p:sldId id="373" r:id="rId23"/>
    <p:sldId id="360" r:id="rId24"/>
    <p:sldId id="379" r:id="rId25"/>
    <p:sldId id="382" r:id="rId26"/>
    <p:sldId id="345" r:id="rId27"/>
    <p:sldId id="343" r:id="rId28"/>
    <p:sldId id="347" r:id="rId29"/>
    <p:sldId id="383" r:id="rId30"/>
    <p:sldId id="380" r:id="rId31"/>
    <p:sldId id="385" r:id="rId32"/>
    <p:sldId id="381" r:id="rId33"/>
    <p:sldId id="359" r:id="rId34"/>
    <p:sldId id="361" r:id="rId35"/>
    <p:sldId id="322" r:id="rId36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0717"/>
    <a:srgbClr val="0000FF"/>
    <a:srgbClr val="00FF00"/>
    <a:srgbClr val="FFFF99"/>
    <a:srgbClr val="00642D"/>
    <a:srgbClr val="CEC5E5"/>
    <a:srgbClr val="E8990A"/>
    <a:srgbClr val="C0272D"/>
    <a:srgbClr val="EED1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7112" autoAdjust="0"/>
  </p:normalViewPr>
  <p:slideViewPr>
    <p:cSldViewPr snapToGrid="0" snapToObjects="1">
      <p:cViewPr>
        <p:scale>
          <a:sx n="80" d="100"/>
          <a:sy n="80" d="100"/>
        </p:scale>
        <p:origin x="-1363" y="-20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66" d="100"/>
          <a:sy n="66" d="100"/>
        </p:scale>
        <p:origin x="-3091" y="-77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y\Documents\Publications\photocathode%20paper\SIMS%20depth%20profiles%20reanalyze%20nov1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y\Documents\Publications\photocathode%20paper\SIMS%20depth%20profiles%20reanalyze%20nov1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y\Documents\Publications\photocathode%20paper\SIMS%20depth%20profiles%20reanalyze%20nov1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y\Documents\Publications\photocathode%20paper\SIMS%20depth%20profiles%20reanalyze%20nov1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y\Documents\Publications\photocathode%20paper\SIMS%20depth%20profiles%20reanalyze%20nov1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y\Documents\Publications\photocathode%20paper\SIMS%20depth%20profiles%20reanalyze%20nov1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y\Documents\Publications\photocathode%20paper\SIMS%20depth%20profiles%20reanalyze%20nov1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cy\Documents\Publications\photocathode%20paper\SIMS%20depth%20profiles%20reanalyze%20nov1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Carbon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5288437046635"/>
          <c:y val="0.19706591253558095"/>
          <c:w val="0.78883263009845284"/>
          <c:h val="0.58576651510110533"/>
        </c:manualLayout>
      </c:layout>
      <c:scatterChart>
        <c:scatterStyle val="smoothMarker"/>
        <c:varyColors val="0"/>
        <c:ser>
          <c:idx val="14"/>
          <c:order val="2"/>
          <c:tx>
            <c:v>jl1en3</c:v>
          </c:tx>
          <c:spPr>
            <a:ln>
              <a:noFill/>
            </a:ln>
          </c:spPr>
          <c:marker>
            <c:symbol val="star"/>
            <c:size val="5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Data!$AT$89:$AT$167</c:f>
              <c:numCache>
                <c:formatCode>0.00E+00</c:formatCode>
                <c:ptCount val="79"/>
                <c:pt idx="0">
                  <c:v>2.2347259999999998E-3</c:v>
                </c:pt>
                <c:pt idx="1">
                  <c:v>8.3160049999999996E-3</c:v>
                </c:pt>
                <c:pt idx="2">
                  <c:v>1.366522E-2</c:v>
                </c:pt>
                <c:pt idx="3">
                  <c:v>1.9014429999999999E-2</c:v>
                </c:pt>
                <c:pt idx="4">
                  <c:v>2.4896640000000001E-2</c:v>
                </c:pt>
                <c:pt idx="5">
                  <c:v>3.0194479999999999E-2</c:v>
                </c:pt>
                <c:pt idx="6">
                  <c:v>3.5492320000000001E-2</c:v>
                </c:pt>
                <c:pt idx="7">
                  <c:v>4.0790170000000001E-2</c:v>
                </c:pt>
                <c:pt idx="8">
                  <c:v>4.6088009999999999E-2</c:v>
                </c:pt>
                <c:pt idx="9">
                  <c:v>5.1385849999999997E-2</c:v>
                </c:pt>
                <c:pt idx="10">
                  <c:v>5.6683690000000002E-2</c:v>
                </c:pt>
                <c:pt idx="11">
                  <c:v>6.198153E-2</c:v>
                </c:pt>
                <c:pt idx="12">
                  <c:v>6.7279370000000005E-2</c:v>
                </c:pt>
                <c:pt idx="13">
                  <c:v>7.2577210000000003E-2</c:v>
                </c:pt>
                <c:pt idx="14">
                  <c:v>7.7875050000000001E-2</c:v>
                </c:pt>
                <c:pt idx="15">
                  <c:v>8.3172889999999999E-2</c:v>
                </c:pt>
                <c:pt idx="16">
                  <c:v>8.8470740000000006E-2</c:v>
                </c:pt>
                <c:pt idx="17">
                  <c:v>9.3768580000000004E-2</c:v>
                </c:pt>
                <c:pt idx="18">
                  <c:v>9.9066420000000002E-2</c:v>
                </c:pt>
                <c:pt idx="19">
                  <c:v>0.10436429999999999</c:v>
                </c:pt>
                <c:pt idx="20">
                  <c:v>0.1096621</c:v>
                </c:pt>
                <c:pt idx="21">
                  <c:v>0.1149599</c:v>
                </c:pt>
                <c:pt idx="22">
                  <c:v>0.1202578</c:v>
                </c:pt>
                <c:pt idx="23">
                  <c:v>0.12555559999999999</c:v>
                </c:pt>
                <c:pt idx="24">
                  <c:v>0.13085350000000001</c:v>
                </c:pt>
                <c:pt idx="25">
                  <c:v>0.1361513</c:v>
                </c:pt>
                <c:pt idx="26">
                  <c:v>0.14144909999999999</c:v>
                </c:pt>
                <c:pt idx="27">
                  <c:v>0.14674699999999999</c:v>
                </c:pt>
                <c:pt idx="28">
                  <c:v>0.15204480000000001</c:v>
                </c:pt>
                <c:pt idx="29">
                  <c:v>0.1573427</c:v>
                </c:pt>
                <c:pt idx="30">
                  <c:v>0.16264049999999999</c:v>
                </c:pt>
                <c:pt idx="31">
                  <c:v>0.16793839999999999</c:v>
                </c:pt>
                <c:pt idx="32">
                  <c:v>0.17323620000000001</c:v>
                </c:pt>
                <c:pt idx="33">
                  <c:v>0.178534</c:v>
                </c:pt>
                <c:pt idx="34">
                  <c:v>0.18383189999999999</c:v>
                </c:pt>
                <c:pt idx="35">
                  <c:v>0.18912970000000001</c:v>
                </c:pt>
                <c:pt idx="36">
                  <c:v>0.19442760000000001</c:v>
                </c:pt>
                <c:pt idx="37">
                  <c:v>0.1997254</c:v>
                </c:pt>
                <c:pt idx="38">
                  <c:v>0.20502319999999999</c:v>
                </c:pt>
                <c:pt idx="39">
                  <c:v>0.21032110000000001</c:v>
                </c:pt>
                <c:pt idx="40">
                  <c:v>0.2156189</c:v>
                </c:pt>
                <c:pt idx="41">
                  <c:v>0.2209168</c:v>
                </c:pt>
                <c:pt idx="42">
                  <c:v>0.22621459999999999</c:v>
                </c:pt>
                <c:pt idx="43">
                  <c:v>0.23151240000000001</c:v>
                </c:pt>
                <c:pt idx="44">
                  <c:v>0.2368103</c:v>
                </c:pt>
                <c:pt idx="45">
                  <c:v>0.24210809999999999</c:v>
                </c:pt>
                <c:pt idx="46">
                  <c:v>0.24740599999999999</c:v>
                </c:pt>
                <c:pt idx="47">
                  <c:v>0.25270379999999998</c:v>
                </c:pt>
                <c:pt idx="48">
                  <c:v>0.2580017</c:v>
                </c:pt>
                <c:pt idx="49">
                  <c:v>0.26329950000000002</c:v>
                </c:pt>
                <c:pt idx="50">
                  <c:v>0.26859729999999998</c:v>
                </c:pt>
                <c:pt idx="51">
                  <c:v>0.27389520000000001</c:v>
                </c:pt>
                <c:pt idx="52">
                  <c:v>0.27919300000000002</c:v>
                </c:pt>
                <c:pt idx="53">
                  <c:v>0.28449089999999999</c:v>
                </c:pt>
                <c:pt idx="54">
                  <c:v>0.28978870000000001</c:v>
                </c:pt>
                <c:pt idx="55">
                  <c:v>0.29508649999999997</c:v>
                </c:pt>
                <c:pt idx="56">
                  <c:v>0.3003844</c:v>
                </c:pt>
                <c:pt idx="57">
                  <c:v>0.30568220000000002</c:v>
                </c:pt>
                <c:pt idx="58">
                  <c:v>0.31098009999999998</c:v>
                </c:pt>
                <c:pt idx="59">
                  <c:v>0.3162779</c:v>
                </c:pt>
                <c:pt idx="60">
                  <c:v>0.32157570000000002</c:v>
                </c:pt>
                <c:pt idx="61">
                  <c:v>0.32687359999999999</c:v>
                </c:pt>
                <c:pt idx="62">
                  <c:v>0.33217140000000001</c:v>
                </c:pt>
                <c:pt idx="63">
                  <c:v>0.33746930000000003</c:v>
                </c:pt>
                <c:pt idx="64">
                  <c:v>0.34276709999999999</c:v>
                </c:pt>
                <c:pt idx="65">
                  <c:v>0.34806500000000001</c:v>
                </c:pt>
                <c:pt idx="66">
                  <c:v>0.35336279999999998</c:v>
                </c:pt>
                <c:pt idx="67">
                  <c:v>0.3586606</c:v>
                </c:pt>
                <c:pt idx="68">
                  <c:v>0.36395850000000002</c:v>
                </c:pt>
                <c:pt idx="69">
                  <c:v>0.36925629999999998</c:v>
                </c:pt>
                <c:pt idx="70">
                  <c:v>0.3745542</c:v>
                </c:pt>
                <c:pt idx="71">
                  <c:v>0.37985200000000002</c:v>
                </c:pt>
                <c:pt idx="72">
                  <c:v>0.38514979999999999</c:v>
                </c:pt>
                <c:pt idx="73">
                  <c:v>0.39044770000000001</c:v>
                </c:pt>
                <c:pt idx="74">
                  <c:v>0.39574549999999997</c:v>
                </c:pt>
                <c:pt idx="75">
                  <c:v>0.40104339999999999</c:v>
                </c:pt>
                <c:pt idx="76">
                  <c:v>0.40634120000000001</c:v>
                </c:pt>
                <c:pt idx="77">
                  <c:v>0.41163899999999998</c:v>
                </c:pt>
                <c:pt idx="78">
                  <c:v>0.4169369</c:v>
                </c:pt>
              </c:numCache>
            </c:numRef>
          </c:xVal>
          <c:yVal>
            <c:numRef>
              <c:f>Data!$AU$89:$AU$167</c:f>
              <c:numCache>
                <c:formatCode>0.00E+00</c:formatCode>
                <c:ptCount val="79"/>
                <c:pt idx="0">
                  <c:v>6011.1580000000004</c:v>
                </c:pt>
                <c:pt idx="1">
                  <c:v>749.21389999999997</c:v>
                </c:pt>
                <c:pt idx="2">
                  <c:v>466.30799999999999</c:v>
                </c:pt>
                <c:pt idx="3">
                  <c:v>256.52820000000003</c:v>
                </c:pt>
                <c:pt idx="4">
                  <c:v>167.8219</c:v>
                </c:pt>
                <c:pt idx="5">
                  <c:v>124.66759999999999</c:v>
                </c:pt>
                <c:pt idx="6">
                  <c:v>77.917150000000007</c:v>
                </c:pt>
                <c:pt idx="7">
                  <c:v>75.519689999999997</c:v>
                </c:pt>
                <c:pt idx="8">
                  <c:v>46.750259999999997</c:v>
                </c:pt>
                <c:pt idx="9">
                  <c:v>33.564279999999997</c:v>
                </c:pt>
                <c:pt idx="10">
                  <c:v>17.98086</c:v>
                </c:pt>
                <c:pt idx="11">
                  <c:v>17.98086</c:v>
                </c:pt>
                <c:pt idx="12">
                  <c:v>20.378309999999999</c:v>
                </c:pt>
                <c:pt idx="13">
                  <c:v>11.98724</c:v>
                </c:pt>
                <c:pt idx="14">
                  <c:v>7.192342</c:v>
                </c:pt>
                <c:pt idx="15">
                  <c:v>8.3910649999999993</c:v>
                </c:pt>
                <c:pt idx="16">
                  <c:v>10.78851</c:v>
                </c:pt>
                <c:pt idx="17">
                  <c:v>3.5961699999999999</c:v>
                </c:pt>
                <c:pt idx="18">
                  <c:v>5.9936179999999997</c:v>
                </c:pt>
                <c:pt idx="19">
                  <c:v>5.9936179999999997</c:v>
                </c:pt>
                <c:pt idx="20">
                  <c:v>7.192342</c:v>
                </c:pt>
                <c:pt idx="21">
                  <c:v>5.9936179999999997</c:v>
                </c:pt>
                <c:pt idx="22">
                  <c:v>7.192342</c:v>
                </c:pt>
                <c:pt idx="23">
                  <c:v>3.5961699999999999</c:v>
                </c:pt>
                <c:pt idx="24">
                  <c:v>1.198723</c:v>
                </c:pt>
                <c:pt idx="25">
                  <c:v>9.9999999999999995E-7</c:v>
                </c:pt>
                <c:pt idx="26">
                  <c:v>1.198723</c:v>
                </c:pt>
                <c:pt idx="27">
                  <c:v>3.5961699999999999</c:v>
                </c:pt>
                <c:pt idx="28">
                  <c:v>1.198723</c:v>
                </c:pt>
                <c:pt idx="29">
                  <c:v>1.198723</c:v>
                </c:pt>
                <c:pt idx="30">
                  <c:v>2.3974470000000001</c:v>
                </c:pt>
                <c:pt idx="31">
                  <c:v>7.192342</c:v>
                </c:pt>
                <c:pt idx="32">
                  <c:v>5.9936179999999997</c:v>
                </c:pt>
                <c:pt idx="33">
                  <c:v>3.5961699999999999</c:v>
                </c:pt>
                <c:pt idx="34">
                  <c:v>5.9936179999999997</c:v>
                </c:pt>
                <c:pt idx="35">
                  <c:v>7.192342</c:v>
                </c:pt>
                <c:pt idx="36">
                  <c:v>3.5961699999999999</c:v>
                </c:pt>
                <c:pt idx="37">
                  <c:v>7.192342</c:v>
                </c:pt>
                <c:pt idx="38">
                  <c:v>4.7948940000000002</c:v>
                </c:pt>
                <c:pt idx="39">
                  <c:v>1.198723</c:v>
                </c:pt>
                <c:pt idx="40">
                  <c:v>4.7948940000000002</c:v>
                </c:pt>
                <c:pt idx="41">
                  <c:v>9.5897889999999997</c:v>
                </c:pt>
                <c:pt idx="42">
                  <c:v>13.18596</c:v>
                </c:pt>
                <c:pt idx="43">
                  <c:v>3.5961699999999999</c:v>
                </c:pt>
                <c:pt idx="44">
                  <c:v>7.192342</c:v>
                </c:pt>
                <c:pt idx="45">
                  <c:v>3.5961699999999999</c:v>
                </c:pt>
                <c:pt idx="46">
                  <c:v>1.198723</c:v>
                </c:pt>
                <c:pt idx="47">
                  <c:v>7.192342</c:v>
                </c:pt>
                <c:pt idx="48">
                  <c:v>1.198723</c:v>
                </c:pt>
                <c:pt idx="49">
                  <c:v>3.5961699999999999</c:v>
                </c:pt>
                <c:pt idx="50">
                  <c:v>2.3974470000000001</c:v>
                </c:pt>
                <c:pt idx="51">
                  <c:v>2.3974470000000001</c:v>
                </c:pt>
                <c:pt idx="52">
                  <c:v>7.192342</c:v>
                </c:pt>
                <c:pt idx="53">
                  <c:v>3.5961699999999999</c:v>
                </c:pt>
                <c:pt idx="54">
                  <c:v>2.3974470000000001</c:v>
                </c:pt>
                <c:pt idx="55">
                  <c:v>5.9936179999999997</c:v>
                </c:pt>
                <c:pt idx="56">
                  <c:v>2.3974470000000001</c:v>
                </c:pt>
                <c:pt idx="57">
                  <c:v>1.198723</c:v>
                </c:pt>
                <c:pt idx="58">
                  <c:v>2.3974470000000001</c:v>
                </c:pt>
                <c:pt idx="59">
                  <c:v>4.7948940000000002</c:v>
                </c:pt>
                <c:pt idx="60">
                  <c:v>2.3974470000000001</c:v>
                </c:pt>
                <c:pt idx="61">
                  <c:v>4.7948940000000002</c:v>
                </c:pt>
                <c:pt idx="62">
                  <c:v>2.3974470000000001</c:v>
                </c:pt>
                <c:pt idx="63">
                  <c:v>3.5961699999999999</c:v>
                </c:pt>
                <c:pt idx="64">
                  <c:v>2.3974470000000001</c:v>
                </c:pt>
                <c:pt idx="65">
                  <c:v>1.198723</c:v>
                </c:pt>
                <c:pt idx="66">
                  <c:v>2.3974470000000001</c:v>
                </c:pt>
                <c:pt idx="67">
                  <c:v>2.3974470000000001</c:v>
                </c:pt>
                <c:pt idx="68">
                  <c:v>3.5961699999999999</c:v>
                </c:pt>
                <c:pt idx="69">
                  <c:v>9.9999999999999995E-7</c:v>
                </c:pt>
                <c:pt idx="70">
                  <c:v>5.9936179999999997</c:v>
                </c:pt>
                <c:pt idx="71">
                  <c:v>1.198723</c:v>
                </c:pt>
                <c:pt idx="72">
                  <c:v>1.198723</c:v>
                </c:pt>
                <c:pt idx="73">
                  <c:v>1.198723</c:v>
                </c:pt>
                <c:pt idx="74">
                  <c:v>3.5961699999999999</c:v>
                </c:pt>
                <c:pt idx="75">
                  <c:v>3.5961699999999999</c:v>
                </c:pt>
                <c:pt idx="76">
                  <c:v>3.5961699999999999</c:v>
                </c:pt>
                <c:pt idx="77">
                  <c:v>5.9936179999999997</c:v>
                </c:pt>
                <c:pt idx="78">
                  <c:v>9.5897889999999997</c:v>
                </c:pt>
              </c:numCache>
            </c:numRef>
          </c:yVal>
          <c:smooth val="1"/>
        </c:ser>
        <c:ser>
          <c:idx val="5"/>
          <c:order val="0"/>
          <c:tx>
            <c:v>5245n2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Data!$AH$383:$AH$755</c:f>
              <c:numCache>
                <c:formatCode>0.00E+00</c:formatCode>
                <c:ptCount val="373"/>
                <c:pt idx="0">
                  <c:v>3.4784849999999999E-3</c:v>
                </c:pt>
                <c:pt idx="1">
                  <c:v>1.294436E-2</c:v>
                </c:pt>
                <c:pt idx="2">
                  <c:v>2.2100379999999999E-2</c:v>
                </c:pt>
                <c:pt idx="3">
                  <c:v>3.034678E-2</c:v>
                </c:pt>
                <c:pt idx="4">
                  <c:v>3.8593189999999999E-2</c:v>
                </c:pt>
                <c:pt idx="5">
                  <c:v>4.6839600000000002E-2</c:v>
                </c:pt>
                <c:pt idx="6">
                  <c:v>5.5086009999999998E-2</c:v>
                </c:pt>
                <c:pt idx="7">
                  <c:v>6.333242E-2</c:v>
                </c:pt>
                <c:pt idx="8">
                  <c:v>7.1578829999999996E-2</c:v>
                </c:pt>
                <c:pt idx="9">
                  <c:v>8.1044710000000006E-2</c:v>
                </c:pt>
                <c:pt idx="10">
                  <c:v>8.9371080000000006E-2</c:v>
                </c:pt>
                <c:pt idx="11">
                  <c:v>9.7697450000000005E-2</c:v>
                </c:pt>
                <c:pt idx="12">
                  <c:v>0.1060238</c:v>
                </c:pt>
                <c:pt idx="13">
                  <c:v>0.1143502</c:v>
                </c:pt>
                <c:pt idx="14">
                  <c:v>0.1226766</c:v>
                </c:pt>
                <c:pt idx="15">
                  <c:v>0.13100300000000001</c:v>
                </c:pt>
                <c:pt idx="16">
                  <c:v>0.13932929999999999</c:v>
                </c:pt>
                <c:pt idx="17">
                  <c:v>0.1476557</c:v>
                </c:pt>
                <c:pt idx="18">
                  <c:v>0.15598210000000001</c:v>
                </c:pt>
                <c:pt idx="19">
                  <c:v>0.16430839999999999</c:v>
                </c:pt>
                <c:pt idx="20">
                  <c:v>0.1726348</c:v>
                </c:pt>
                <c:pt idx="21">
                  <c:v>0.18096119999999999</c:v>
                </c:pt>
                <c:pt idx="22">
                  <c:v>0.1892876</c:v>
                </c:pt>
                <c:pt idx="23">
                  <c:v>0.19761390000000001</c:v>
                </c:pt>
                <c:pt idx="24">
                  <c:v>0.20594029999999999</c:v>
                </c:pt>
                <c:pt idx="25">
                  <c:v>0.2142667</c:v>
                </c:pt>
                <c:pt idx="26">
                  <c:v>0.22259309999999999</c:v>
                </c:pt>
                <c:pt idx="27">
                  <c:v>0.2309194</c:v>
                </c:pt>
                <c:pt idx="28">
                  <c:v>0.23924580000000001</c:v>
                </c:pt>
                <c:pt idx="29">
                  <c:v>0.24757219999999999</c:v>
                </c:pt>
                <c:pt idx="30">
                  <c:v>0.25589859999999998</c:v>
                </c:pt>
                <c:pt idx="31">
                  <c:v>0.26422489999999998</c:v>
                </c:pt>
                <c:pt idx="32">
                  <c:v>0.2725513</c:v>
                </c:pt>
                <c:pt idx="33">
                  <c:v>0.28087770000000001</c:v>
                </c:pt>
                <c:pt idx="34">
                  <c:v>0.28920410000000002</c:v>
                </c:pt>
                <c:pt idx="35">
                  <c:v>0.29753039999999997</c:v>
                </c:pt>
                <c:pt idx="36">
                  <c:v>0.30585679999999998</c:v>
                </c:pt>
                <c:pt idx="37">
                  <c:v>0.3141832</c:v>
                </c:pt>
                <c:pt idx="38">
                  <c:v>0.32250960000000001</c:v>
                </c:pt>
                <c:pt idx="39">
                  <c:v>0.33083590000000002</c:v>
                </c:pt>
                <c:pt idx="40">
                  <c:v>0.33916230000000003</c:v>
                </c:pt>
                <c:pt idx="41">
                  <c:v>0.34748869999999998</c:v>
                </c:pt>
                <c:pt idx="42">
                  <c:v>0.35581499999999999</c:v>
                </c:pt>
                <c:pt idx="43">
                  <c:v>0.3641414</c:v>
                </c:pt>
                <c:pt idx="44">
                  <c:v>0.37246780000000002</c:v>
                </c:pt>
                <c:pt idx="45">
                  <c:v>0.38079420000000003</c:v>
                </c:pt>
                <c:pt idx="46">
                  <c:v>0.38912049999999998</c:v>
                </c:pt>
                <c:pt idx="47">
                  <c:v>0.39744689999999999</c:v>
                </c:pt>
                <c:pt idx="48">
                  <c:v>0.4057733</c:v>
                </c:pt>
                <c:pt idx="49">
                  <c:v>0.41409970000000001</c:v>
                </c:pt>
                <c:pt idx="50">
                  <c:v>0.42242600000000002</c:v>
                </c:pt>
                <c:pt idx="51">
                  <c:v>0.43075239999999998</c:v>
                </c:pt>
                <c:pt idx="52">
                  <c:v>0.43907879999999999</c:v>
                </c:pt>
                <c:pt idx="53">
                  <c:v>0.4474052</c:v>
                </c:pt>
                <c:pt idx="54">
                  <c:v>0.45573150000000001</c:v>
                </c:pt>
                <c:pt idx="55">
                  <c:v>0.46405790000000002</c:v>
                </c:pt>
                <c:pt idx="56">
                  <c:v>0.47238429999999998</c:v>
                </c:pt>
                <c:pt idx="57">
                  <c:v>0.48071069999999999</c:v>
                </c:pt>
                <c:pt idx="58">
                  <c:v>0.489037</c:v>
                </c:pt>
                <c:pt idx="59">
                  <c:v>0.49736340000000001</c:v>
                </c:pt>
                <c:pt idx="60">
                  <c:v>0.50568979999999997</c:v>
                </c:pt>
                <c:pt idx="61">
                  <c:v>0.51401620000000003</c:v>
                </c:pt>
                <c:pt idx="62">
                  <c:v>0.52234250000000004</c:v>
                </c:pt>
                <c:pt idx="63">
                  <c:v>0.5306689</c:v>
                </c:pt>
                <c:pt idx="64">
                  <c:v>0.53899529999999995</c:v>
                </c:pt>
                <c:pt idx="65">
                  <c:v>0.54732170000000002</c:v>
                </c:pt>
                <c:pt idx="66">
                  <c:v>0.55564800000000003</c:v>
                </c:pt>
                <c:pt idx="67">
                  <c:v>0.56397439999999999</c:v>
                </c:pt>
                <c:pt idx="68">
                  <c:v>0.57230080000000005</c:v>
                </c:pt>
                <c:pt idx="69">
                  <c:v>0.58062709999999995</c:v>
                </c:pt>
                <c:pt idx="70">
                  <c:v>0.58895350000000002</c:v>
                </c:pt>
                <c:pt idx="71">
                  <c:v>0.59727989999999997</c:v>
                </c:pt>
                <c:pt idx="72">
                  <c:v>0.60560630000000004</c:v>
                </c:pt>
                <c:pt idx="73">
                  <c:v>0.61393260000000005</c:v>
                </c:pt>
                <c:pt idx="74">
                  <c:v>0.62225900000000001</c:v>
                </c:pt>
                <c:pt idx="75">
                  <c:v>0.63058539999999996</c:v>
                </c:pt>
                <c:pt idx="76">
                  <c:v>0.63891180000000003</c:v>
                </c:pt>
                <c:pt idx="77">
                  <c:v>0.64723810000000004</c:v>
                </c:pt>
                <c:pt idx="78">
                  <c:v>0.65556449999999999</c:v>
                </c:pt>
                <c:pt idx="79">
                  <c:v>0.66389089999999995</c:v>
                </c:pt>
                <c:pt idx="80">
                  <c:v>0.67221730000000002</c:v>
                </c:pt>
                <c:pt idx="81">
                  <c:v>0.68054360000000003</c:v>
                </c:pt>
                <c:pt idx="82">
                  <c:v>0.68886999999999998</c:v>
                </c:pt>
                <c:pt idx="83">
                  <c:v>0.69719640000000005</c:v>
                </c:pt>
                <c:pt idx="84">
                  <c:v>0.70552280000000001</c:v>
                </c:pt>
                <c:pt idx="85">
                  <c:v>0.71384910000000001</c:v>
                </c:pt>
                <c:pt idx="86">
                  <c:v>0.72217549999999997</c:v>
                </c:pt>
                <c:pt idx="87">
                  <c:v>0.73050190000000004</c:v>
                </c:pt>
                <c:pt idx="88">
                  <c:v>0.73882829999999999</c:v>
                </c:pt>
                <c:pt idx="89">
                  <c:v>0.7471546</c:v>
                </c:pt>
                <c:pt idx="90">
                  <c:v>0.75548099999999996</c:v>
                </c:pt>
                <c:pt idx="91">
                  <c:v>0.76380740000000003</c:v>
                </c:pt>
                <c:pt idx="92">
                  <c:v>0.77213370000000003</c:v>
                </c:pt>
                <c:pt idx="93">
                  <c:v>0.78046009999999999</c:v>
                </c:pt>
                <c:pt idx="94">
                  <c:v>0.78878649999999995</c:v>
                </c:pt>
                <c:pt idx="95">
                  <c:v>0.79711290000000001</c:v>
                </c:pt>
                <c:pt idx="96">
                  <c:v>0.80543920000000002</c:v>
                </c:pt>
                <c:pt idx="97">
                  <c:v>0.81376559999999998</c:v>
                </c:pt>
                <c:pt idx="98">
                  <c:v>0.82209200000000004</c:v>
                </c:pt>
                <c:pt idx="99">
                  <c:v>0.8304184</c:v>
                </c:pt>
                <c:pt idx="100">
                  <c:v>0.83874470000000001</c:v>
                </c:pt>
                <c:pt idx="101">
                  <c:v>0.84707109999999997</c:v>
                </c:pt>
                <c:pt idx="102">
                  <c:v>0.85539750000000003</c:v>
                </c:pt>
                <c:pt idx="103">
                  <c:v>0.86372389999999999</c:v>
                </c:pt>
                <c:pt idx="104">
                  <c:v>0.8720502</c:v>
                </c:pt>
                <c:pt idx="105">
                  <c:v>0.88037659999999995</c:v>
                </c:pt>
                <c:pt idx="106">
                  <c:v>0.88870300000000002</c:v>
                </c:pt>
                <c:pt idx="107">
                  <c:v>0.89702939999999998</c:v>
                </c:pt>
                <c:pt idx="108">
                  <c:v>0.90535569999999999</c:v>
                </c:pt>
                <c:pt idx="109">
                  <c:v>0.91368210000000005</c:v>
                </c:pt>
                <c:pt idx="110">
                  <c:v>0.92200850000000001</c:v>
                </c:pt>
                <c:pt idx="111">
                  <c:v>0.93033489999999996</c:v>
                </c:pt>
                <c:pt idx="112">
                  <c:v>0.93866119999999997</c:v>
                </c:pt>
                <c:pt idx="113">
                  <c:v>0.94698760000000004</c:v>
                </c:pt>
                <c:pt idx="114">
                  <c:v>0.955314</c:v>
                </c:pt>
                <c:pt idx="115">
                  <c:v>0.96364039999999995</c:v>
                </c:pt>
                <c:pt idx="116">
                  <c:v>0.97196669999999996</c:v>
                </c:pt>
                <c:pt idx="117">
                  <c:v>0.98029310000000003</c:v>
                </c:pt>
                <c:pt idx="118">
                  <c:v>0.98861949999999998</c:v>
                </c:pt>
                <c:pt idx="119">
                  <c:v>0.99694579999999999</c:v>
                </c:pt>
                <c:pt idx="120">
                  <c:v>1.0052719999999999</c:v>
                </c:pt>
                <c:pt idx="121">
                  <c:v>1.0135989999999999</c:v>
                </c:pt>
                <c:pt idx="122">
                  <c:v>1.021925</c:v>
                </c:pt>
                <c:pt idx="123">
                  <c:v>1.030251</c:v>
                </c:pt>
                <c:pt idx="124">
                  <c:v>1.038578</c:v>
                </c:pt>
                <c:pt idx="125">
                  <c:v>1.0469040000000001</c:v>
                </c:pt>
                <c:pt idx="126">
                  <c:v>1.0552299999999999</c:v>
                </c:pt>
                <c:pt idx="127">
                  <c:v>1.0635570000000001</c:v>
                </c:pt>
                <c:pt idx="128">
                  <c:v>1.0718829999999999</c:v>
                </c:pt>
                <c:pt idx="129">
                  <c:v>1.0802099999999999</c:v>
                </c:pt>
                <c:pt idx="130">
                  <c:v>1.0885359999999999</c:v>
                </c:pt>
                <c:pt idx="131">
                  <c:v>1.096862</c:v>
                </c:pt>
                <c:pt idx="132">
                  <c:v>1.105189</c:v>
                </c:pt>
                <c:pt idx="133">
                  <c:v>1.113515</c:v>
                </c:pt>
                <c:pt idx="134">
                  <c:v>1.1218410000000001</c:v>
                </c:pt>
                <c:pt idx="135">
                  <c:v>1.1301680000000001</c:v>
                </c:pt>
                <c:pt idx="136">
                  <c:v>1.1384939999999999</c:v>
                </c:pt>
                <c:pt idx="137">
                  <c:v>1.1468210000000001</c:v>
                </c:pt>
                <c:pt idx="138">
                  <c:v>1.1551469999999999</c:v>
                </c:pt>
                <c:pt idx="139">
                  <c:v>1.163473</c:v>
                </c:pt>
                <c:pt idx="140">
                  <c:v>1.1718</c:v>
                </c:pt>
                <c:pt idx="141">
                  <c:v>1.180126</c:v>
                </c:pt>
                <c:pt idx="142">
                  <c:v>1.1884520000000001</c:v>
                </c:pt>
                <c:pt idx="143">
                  <c:v>1.196779</c:v>
                </c:pt>
                <c:pt idx="144">
                  <c:v>1.2051050000000001</c:v>
                </c:pt>
                <c:pt idx="145">
                  <c:v>1.2134320000000001</c:v>
                </c:pt>
                <c:pt idx="146">
                  <c:v>1.2217579999999999</c:v>
                </c:pt>
                <c:pt idx="147">
                  <c:v>1.230084</c:v>
                </c:pt>
                <c:pt idx="148">
                  <c:v>1.2384109999999999</c:v>
                </c:pt>
                <c:pt idx="149">
                  <c:v>1.246737</c:v>
                </c:pt>
                <c:pt idx="150">
                  <c:v>1.255063</c:v>
                </c:pt>
                <c:pt idx="151">
                  <c:v>1.26339</c:v>
                </c:pt>
                <c:pt idx="152">
                  <c:v>1.2717160000000001</c:v>
                </c:pt>
                <c:pt idx="153">
                  <c:v>1.280043</c:v>
                </c:pt>
                <c:pt idx="154">
                  <c:v>1.2883690000000001</c:v>
                </c:pt>
                <c:pt idx="155">
                  <c:v>1.2966949999999999</c:v>
                </c:pt>
                <c:pt idx="156">
                  <c:v>1.3050219999999999</c:v>
                </c:pt>
                <c:pt idx="157">
                  <c:v>1.313348</c:v>
                </c:pt>
                <c:pt idx="158">
                  <c:v>1.321674</c:v>
                </c:pt>
                <c:pt idx="159">
                  <c:v>1.330001</c:v>
                </c:pt>
                <c:pt idx="160">
                  <c:v>1.338327</c:v>
                </c:pt>
                <c:pt idx="161">
                  <c:v>1.346654</c:v>
                </c:pt>
                <c:pt idx="162">
                  <c:v>1.3549800000000001</c:v>
                </c:pt>
                <c:pt idx="163">
                  <c:v>1.3633059999999999</c:v>
                </c:pt>
                <c:pt idx="164">
                  <c:v>1.3716330000000001</c:v>
                </c:pt>
                <c:pt idx="165">
                  <c:v>1.3799589999999999</c:v>
                </c:pt>
                <c:pt idx="166">
                  <c:v>1.388285</c:v>
                </c:pt>
                <c:pt idx="167">
                  <c:v>1.396612</c:v>
                </c:pt>
                <c:pt idx="168">
                  <c:v>1.404938</c:v>
                </c:pt>
                <c:pt idx="169">
                  <c:v>1.413265</c:v>
                </c:pt>
                <c:pt idx="170">
                  <c:v>1.421591</c:v>
                </c:pt>
                <c:pt idx="171">
                  <c:v>1.4299170000000001</c:v>
                </c:pt>
                <c:pt idx="172">
                  <c:v>1.4382440000000001</c:v>
                </c:pt>
                <c:pt idx="173">
                  <c:v>1.4465699999999999</c:v>
                </c:pt>
                <c:pt idx="174">
                  <c:v>1.454896</c:v>
                </c:pt>
                <c:pt idx="175">
                  <c:v>1.4632229999999999</c:v>
                </c:pt>
                <c:pt idx="176">
                  <c:v>1.471549</c:v>
                </c:pt>
                <c:pt idx="177">
                  <c:v>1.479876</c:v>
                </c:pt>
                <c:pt idx="178">
                  <c:v>1.488202</c:v>
                </c:pt>
                <c:pt idx="179">
                  <c:v>1.4965280000000001</c:v>
                </c:pt>
                <c:pt idx="180">
                  <c:v>1.5048550000000001</c:v>
                </c:pt>
                <c:pt idx="181">
                  <c:v>1.5131810000000001</c:v>
                </c:pt>
                <c:pt idx="182">
                  <c:v>1.5215069999999999</c:v>
                </c:pt>
                <c:pt idx="183">
                  <c:v>1.5298339999999999</c:v>
                </c:pt>
                <c:pt idx="184">
                  <c:v>1.53816</c:v>
                </c:pt>
                <c:pt idx="185">
                  <c:v>1.5464869999999999</c:v>
                </c:pt>
                <c:pt idx="186">
                  <c:v>1.554813</c:v>
                </c:pt>
                <c:pt idx="187">
                  <c:v>1.5631390000000001</c:v>
                </c:pt>
                <c:pt idx="188">
                  <c:v>1.571466</c:v>
                </c:pt>
                <c:pt idx="189">
                  <c:v>1.5797920000000001</c:v>
                </c:pt>
                <c:pt idx="190">
                  <c:v>1.5881179999999999</c:v>
                </c:pt>
                <c:pt idx="191">
                  <c:v>1.5964449999999999</c:v>
                </c:pt>
                <c:pt idx="192">
                  <c:v>1.6047709999999999</c:v>
                </c:pt>
                <c:pt idx="193">
                  <c:v>1.6130979999999999</c:v>
                </c:pt>
                <c:pt idx="194">
                  <c:v>1.621424</c:v>
                </c:pt>
                <c:pt idx="195">
                  <c:v>1.62975</c:v>
                </c:pt>
                <c:pt idx="196">
                  <c:v>1.638077</c:v>
                </c:pt>
                <c:pt idx="197">
                  <c:v>1.6464030000000001</c:v>
                </c:pt>
                <c:pt idx="198">
                  <c:v>1.6547289999999999</c:v>
                </c:pt>
                <c:pt idx="199">
                  <c:v>1.6630560000000001</c:v>
                </c:pt>
                <c:pt idx="200">
                  <c:v>1.6713819999999999</c:v>
                </c:pt>
                <c:pt idx="201">
                  <c:v>1.6797089999999999</c:v>
                </c:pt>
                <c:pt idx="202">
                  <c:v>1.688035</c:v>
                </c:pt>
                <c:pt idx="203">
                  <c:v>1.696361</c:v>
                </c:pt>
                <c:pt idx="204">
                  <c:v>1.704688</c:v>
                </c:pt>
                <c:pt idx="205">
                  <c:v>1.713014</c:v>
                </c:pt>
                <c:pt idx="206">
                  <c:v>1.7213400000000001</c:v>
                </c:pt>
                <c:pt idx="207">
                  <c:v>1.7296670000000001</c:v>
                </c:pt>
                <c:pt idx="208">
                  <c:v>1.7379929999999999</c:v>
                </c:pt>
                <c:pt idx="209">
                  <c:v>1.7463200000000001</c:v>
                </c:pt>
                <c:pt idx="210">
                  <c:v>1.7546459999999999</c:v>
                </c:pt>
                <c:pt idx="211">
                  <c:v>1.762972</c:v>
                </c:pt>
                <c:pt idx="212">
                  <c:v>1.771299</c:v>
                </c:pt>
                <c:pt idx="213">
                  <c:v>1.779625</c:v>
                </c:pt>
                <c:pt idx="214">
                  <c:v>1.7879510000000001</c:v>
                </c:pt>
                <c:pt idx="215">
                  <c:v>1.796278</c:v>
                </c:pt>
                <c:pt idx="216">
                  <c:v>1.8046040000000001</c:v>
                </c:pt>
                <c:pt idx="217">
                  <c:v>1.8129299999999999</c:v>
                </c:pt>
                <c:pt idx="218">
                  <c:v>1.8212569999999999</c:v>
                </c:pt>
                <c:pt idx="219">
                  <c:v>1.829583</c:v>
                </c:pt>
                <c:pt idx="220">
                  <c:v>1.8379099999999999</c:v>
                </c:pt>
                <c:pt idx="221">
                  <c:v>1.846236</c:v>
                </c:pt>
                <c:pt idx="222">
                  <c:v>1.854562</c:v>
                </c:pt>
                <c:pt idx="223">
                  <c:v>1.862889</c:v>
                </c:pt>
                <c:pt idx="224">
                  <c:v>1.8712150000000001</c:v>
                </c:pt>
                <c:pt idx="225">
                  <c:v>1.8795409999999999</c:v>
                </c:pt>
                <c:pt idx="226">
                  <c:v>1.8878680000000001</c:v>
                </c:pt>
                <c:pt idx="227">
                  <c:v>1.8961939999999999</c:v>
                </c:pt>
                <c:pt idx="228">
                  <c:v>1.9045209999999999</c:v>
                </c:pt>
                <c:pt idx="229">
                  <c:v>1.912847</c:v>
                </c:pt>
                <c:pt idx="230">
                  <c:v>1.921173</c:v>
                </c:pt>
                <c:pt idx="231">
                  <c:v>1.9295</c:v>
                </c:pt>
                <c:pt idx="232">
                  <c:v>1.937826</c:v>
                </c:pt>
                <c:pt idx="233">
                  <c:v>1.9461520000000001</c:v>
                </c:pt>
                <c:pt idx="234">
                  <c:v>1.9544790000000001</c:v>
                </c:pt>
                <c:pt idx="235">
                  <c:v>1.9628049999999999</c:v>
                </c:pt>
                <c:pt idx="236">
                  <c:v>1.9711320000000001</c:v>
                </c:pt>
                <c:pt idx="237">
                  <c:v>1.9794579999999999</c:v>
                </c:pt>
                <c:pt idx="238">
                  <c:v>1.987784</c:v>
                </c:pt>
                <c:pt idx="239">
                  <c:v>1.996111</c:v>
                </c:pt>
                <c:pt idx="240">
                  <c:v>2.0044369999999998</c:v>
                </c:pt>
                <c:pt idx="241">
                  <c:v>2.0127630000000001</c:v>
                </c:pt>
                <c:pt idx="242">
                  <c:v>2.0210900000000001</c:v>
                </c:pt>
                <c:pt idx="243">
                  <c:v>2.0294159999999999</c:v>
                </c:pt>
                <c:pt idx="244">
                  <c:v>2.0377429999999999</c:v>
                </c:pt>
                <c:pt idx="245">
                  <c:v>2.0460690000000001</c:v>
                </c:pt>
                <c:pt idx="246">
                  <c:v>2.054395</c:v>
                </c:pt>
                <c:pt idx="247">
                  <c:v>2.0627219999999999</c:v>
                </c:pt>
                <c:pt idx="248">
                  <c:v>2.0710480000000002</c:v>
                </c:pt>
                <c:pt idx="249">
                  <c:v>2.0793740000000001</c:v>
                </c:pt>
                <c:pt idx="250">
                  <c:v>2.087701</c:v>
                </c:pt>
                <c:pt idx="251">
                  <c:v>2.0960269999999999</c:v>
                </c:pt>
                <c:pt idx="252">
                  <c:v>2.1043539999999998</c:v>
                </c:pt>
                <c:pt idx="253">
                  <c:v>2.1126800000000001</c:v>
                </c:pt>
                <c:pt idx="254">
                  <c:v>2.1210059999999999</c:v>
                </c:pt>
                <c:pt idx="255">
                  <c:v>2.1293329999999999</c:v>
                </c:pt>
                <c:pt idx="256">
                  <c:v>2.1376590000000002</c:v>
                </c:pt>
                <c:pt idx="257">
                  <c:v>2.145985</c:v>
                </c:pt>
                <c:pt idx="258">
                  <c:v>2.155141</c:v>
                </c:pt>
                <c:pt idx="259">
                  <c:v>2.1633879999999999</c:v>
                </c:pt>
                <c:pt idx="260">
                  <c:v>2.1716340000000001</c:v>
                </c:pt>
                <c:pt idx="261">
                  <c:v>2.179881</c:v>
                </c:pt>
                <c:pt idx="262">
                  <c:v>2.1881270000000002</c:v>
                </c:pt>
                <c:pt idx="263">
                  <c:v>2.196374</c:v>
                </c:pt>
                <c:pt idx="264">
                  <c:v>2.2046199999999998</c:v>
                </c:pt>
                <c:pt idx="265">
                  <c:v>2.212866</c:v>
                </c:pt>
                <c:pt idx="266">
                  <c:v>2.2211129999999999</c:v>
                </c:pt>
                <c:pt idx="267">
                  <c:v>2.2293590000000001</c:v>
                </c:pt>
                <c:pt idx="268">
                  <c:v>2.237606</c:v>
                </c:pt>
                <c:pt idx="269">
                  <c:v>2.2458520000000002</c:v>
                </c:pt>
                <c:pt idx="270">
                  <c:v>2.2540979999999999</c:v>
                </c:pt>
                <c:pt idx="271">
                  <c:v>2.2623449999999998</c:v>
                </c:pt>
                <c:pt idx="272">
                  <c:v>2.270591</c:v>
                </c:pt>
                <c:pt idx="273">
                  <c:v>2.2788379999999999</c:v>
                </c:pt>
                <c:pt idx="274">
                  <c:v>2.2870840000000001</c:v>
                </c:pt>
                <c:pt idx="275">
                  <c:v>2.2953299999999999</c:v>
                </c:pt>
                <c:pt idx="276">
                  <c:v>2.3035770000000002</c:v>
                </c:pt>
                <c:pt idx="277">
                  <c:v>2.311823</c:v>
                </c:pt>
                <c:pt idx="278">
                  <c:v>2.3200699999999999</c:v>
                </c:pt>
                <c:pt idx="279">
                  <c:v>2.3283160000000001</c:v>
                </c:pt>
                <c:pt idx="280">
                  <c:v>2.3365619999999998</c:v>
                </c:pt>
                <c:pt idx="281">
                  <c:v>2.3448090000000001</c:v>
                </c:pt>
                <c:pt idx="282">
                  <c:v>2.3530549999999999</c:v>
                </c:pt>
                <c:pt idx="283">
                  <c:v>2.3613019999999998</c:v>
                </c:pt>
                <c:pt idx="284">
                  <c:v>2.369548</c:v>
                </c:pt>
                <c:pt idx="285">
                  <c:v>2.3777949999999999</c:v>
                </c:pt>
                <c:pt idx="286">
                  <c:v>2.3860410000000001</c:v>
                </c:pt>
                <c:pt idx="287">
                  <c:v>2.3942869999999998</c:v>
                </c:pt>
                <c:pt idx="288">
                  <c:v>2.4025340000000002</c:v>
                </c:pt>
                <c:pt idx="289">
                  <c:v>2.4107799999999999</c:v>
                </c:pt>
                <c:pt idx="290">
                  <c:v>2.4190269999999998</c:v>
                </c:pt>
                <c:pt idx="291">
                  <c:v>2.427273</c:v>
                </c:pt>
                <c:pt idx="292">
                  <c:v>2.4355190000000002</c:v>
                </c:pt>
                <c:pt idx="293">
                  <c:v>2.4437660000000001</c:v>
                </c:pt>
                <c:pt idx="294">
                  <c:v>2.4520119999999999</c:v>
                </c:pt>
                <c:pt idx="295">
                  <c:v>2.4602590000000002</c:v>
                </c:pt>
                <c:pt idx="296">
                  <c:v>2.4685049999999999</c:v>
                </c:pt>
                <c:pt idx="297">
                  <c:v>2.4767510000000001</c:v>
                </c:pt>
                <c:pt idx="298">
                  <c:v>2.484998</c:v>
                </c:pt>
                <c:pt idx="299">
                  <c:v>2.4932439999999998</c:v>
                </c:pt>
                <c:pt idx="300">
                  <c:v>2.5014910000000001</c:v>
                </c:pt>
                <c:pt idx="301">
                  <c:v>2.5097369999999999</c:v>
                </c:pt>
                <c:pt idx="302">
                  <c:v>2.5179830000000001</c:v>
                </c:pt>
                <c:pt idx="303">
                  <c:v>2.52623</c:v>
                </c:pt>
                <c:pt idx="304">
                  <c:v>2.5344760000000002</c:v>
                </c:pt>
                <c:pt idx="305">
                  <c:v>2.5427230000000001</c:v>
                </c:pt>
                <c:pt idx="306">
                  <c:v>2.5509689999999998</c:v>
                </c:pt>
                <c:pt idx="307">
                  <c:v>2.5592160000000002</c:v>
                </c:pt>
                <c:pt idx="308">
                  <c:v>2.5674619999999999</c:v>
                </c:pt>
                <c:pt idx="309">
                  <c:v>2.5757080000000001</c:v>
                </c:pt>
                <c:pt idx="310">
                  <c:v>2.583955</c:v>
                </c:pt>
                <c:pt idx="311">
                  <c:v>2.5922010000000002</c:v>
                </c:pt>
                <c:pt idx="312">
                  <c:v>2.6004480000000001</c:v>
                </c:pt>
                <c:pt idx="313">
                  <c:v>2.6086939999999998</c:v>
                </c:pt>
                <c:pt idx="314">
                  <c:v>2.61694</c:v>
                </c:pt>
                <c:pt idx="315">
                  <c:v>2.6251869999999999</c:v>
                </c:pt>
                <c:pt idx="316">
                  <c:v>2.6334330000000001</c:v>
                </c:pt>
                <c:pt idx="317">
                  <c:v>2.64168</c:v>
                </c:pt>
                <c:pt idx="318">
                  <c:v>2.6499259999999998</c:v>
                </c:pt>
                <c:pt idx="319">
                  <c:v>2.658172</c:v>
                </c:pt>
                <c:pt idx="320">
                  <c:v>2.6664189999999999</c:v>
                </c:pt>
                <c:pt idx="321">
                  <c:v>2.6746650000000001</c:v>
                </c:pt>
                <c:pt idx="322">
                  <c:v>2.682912</c:v>
                </c:pt>
                <c:pt idx="323">
                  <c:v>2.6911580000000002</c:v>
                </c:pt>
                <c:pt idx="324">
                  <c:v>2.6994039999999999</c:v>
                </c:pt>
                <c:pt idx="325">
                  <c:v>2.7076509999999998</c:v>
                </c:pt>
                <c:pt idx="326">
                  <c:v>2.715897</c:v>
                </c:pt>
                <c:pt idx="327">
                  <c:v>2.7241439999999999</c:v>
                </c:pt>
                <c:pt idx="328">
                  <c:v>2.7323900000000001</c:v>
                </c:pt>
                <c:pt idx="329">
                  <c:v>2.7406359999999999</c:v>
                </c:pt>
                <c:pt idx="330">
                  <c:v>2.7488830000000002</c:v>
                </c:pt>
                <c:pt idx="331">
                  <c:v>2.7571289999999999</c:v>
                </c:pt>
                <c:pt idx="332">
                  <c:v>2.7653759999999998</c:v>
                </c:pt>
                <c:pt idx="333">
                  <c:v>2.773622</c:v>
                </c:pt>
                <c:pt idx="334">
                  <c:v>2.7818689999999999</c:v>
                </c:pt>
                <c:pt idx="335">
                  <c:v>2.7901150000000001</c:v>
                </c:pt>
                <c:pt idx="336">
                  <c:v>2.7983609999999999</c:v>
                </c:pt>
                <c:pt idx="337">
                  <c:v>2.8066080000000002</c:v>
                </c:pt>
                <c:pt idx="338">
                  <c:v>2.814854</c:v>
                </c:pt>
                <c:pt idx="339">
                  <c:v>2.8231009999999999</c:v>
                </c:pt>
                <c:pt idx="340">
                  <c:v>2.8313470000000001</c:v>
                </c:pt>
                <c:pt idx="341">
                  <c:v>2.8395929999999998</c:v>
                </c:pt>
                <c:pt idx="342">
                  <c:v>2.8478400000000001</c:v>
                </c:pt>
                <c:pt idx="343">
                  <c:v>2.8560859999999999</c:v>
                </c:pt>
                <c:pt idx="344">
                  <c:v>2.8643329999999998</c:v>
                </c:pt>
                <c:pt idx="345">
                  <c:v>2.872579</c:v>
                </c:pt>
                <c:pt idx="346">
                  <c:v>2.8808250000000002</c:v>
                </c:pt>
                <c:pt idx="347">
                  <c:v>2.8890720000000001</c:v>
                </c:pt>
                <c:pt idx="348">
                  <c:v>2.8973179999999998</c:v>
                </c:pt>
                <c:pt idx="349">
                  <c:v>2.9055650000000002</c:v>
                </c:pt>
                <c:pt idx="350">
                  <c:v>2.9138109999999999</c:v>
                </c:pt>
                <c:pt idx="351">
                  <c:v>2.9220570000000001</c:v>
                </c:pt>
                <c:pt idx="352">
                  <c:v>2.930304</c:v>
                </c:pt>
                <c:pt idx="353">
                  <c:v>2.9385500000000002</c:v>
                </c:pt>
                <c:pt idx="354">
                  <c:v>2.9467970000000001</c:v>
                </c:pt>
                <c:pt idx="355">
                  <c:v>2.9550429999999999</c:v>
                </c:pt>
                <c:pt idx="356">
                  <c:v>2.9632900000000002</c:v>
                </c:pt>
                <c:pt idx="357">
                  <c:v>2.971536</c:v>
                </c:pt>
                <c:pt idx="358">
                  <c:v>2.9797820000000002</c:v>
                </c:pt>
                <c:pt idx="359">
                  <c:v>2.988029</c:v>
                </c:pt>
                <c:pt idx="360">
                  <c:v>2.9962749999999998</c:v>
                </c:pt>
                <c:pt idx="361">
                  <c:v>3.0045220000000001</c:v>
                </c:pt>
                <c:pt idx="362">
                  <c:v>3.0127679999999999</c:v>
                </c:pt>
                <c:pt idx="363">
                  <c:v>3.0210140000000001</c:v>
                </c:pt>
                <c:pt idx="364">
                  <c:v>3.029261</c:v>
                </c:pt>
                <c:pt idx="365">
                  <c:v>3.0375070000000002</c:v>
                </c:pt>
                <c:pt idx="366">
                  <c:v>3.0457540000000001</c:v>
                </c:pt>
                <c:pt idx="367">
                  <c:v>3.0539999999999998</c:v>
                </c:pt>
                <c:pt idx="368">
                  <c:v>3.062246</c:v>
                </c:pt>
                <c:pt idx="369">
                  <c:v>3.0704929999999999</c:v>
                </c:pt>
                <c:pt idx="370">
                  <c:v>3.0787390000000001</c:v>
                </c:pt>
                <c:pt idx="371">
                  <c:v>3.086986</c:v>
                </c:pt>
                <c:pt idx="372">
                  <c:v>3.0952320000000002</c:v>
                </c:pt>
              </c:numCache>
            </c:numRef>
          </c:xVal>
          <c:yVal>
            <c:numRef>
              <c:f>Data!$AI$383:$AI$755</c:f>
              <c:numCache>
                <c:formatCode>0.00E+00</c:formatCode>
                <c:ptCount val="373"/>
                <c:pt idx="0">
                  <c:v>7640.69</c:v>
                </c:pt>
                <c:pt idx="1">
                  <c:v>668.89710000000002</c:v>
                </c:pt>
                <c:pt idx="2">
                  <c:v>110.28279999999999</c:v>
                </c:pt>
                <c:pt idx="3">
                  <c:v>22.775759999999998</c:v>
                </c:pt>
                <c:pt idx="4">
                  <c:v>13.18596</c:v>
                </c:pt>
                <c:pt idx="5">
                  <c:v>11.98724</c:v>
                </c:pt>
                <c:pt idx="6">
                  <c:v>5.9936179999999997</c:v>
                </c:pt>
                <c:pt idx="7">
                  <c:v>14.384690000000001</c:v>
                </c:pt>
                <c:pt idx="8">
                  <c:v>9.5897889999999997</c:v>
                </c:pt>
                <c:pt idx="9">
                  <c:v>20.378309999999999</c:v>
                </c:pt>
                <c:pt idx="10">
                  <c:v>10.78851</c:v>
                </c:pt>
                <c:pt idx="11">
                  <c:v>5.9936179999999997</c:v>
                </c:pt>
                <c:pt idx="12">
                  <c:v>7.192342</c:v>
                </c:pt>
                <c:pt idx="13">
                  <c:v>5.9936179999999997</c:v>
                </c:pt>
                <c:pt idx="14">
                  <c:v>11.98724</c:v>
                </c:pt>
                <c:pt idx="15">
                  <c:v>9.5897889999999997</c:v>
                </c:pt>
                <c:pt idx="16">
                  <c:v>3.5961699999999999</c:v>
                </c:pt>
                <c:pt idx="17">
                  <c:v>14.384690000000001</c:v>
                </c:pt>
                <c:pt idx="18">
                  <c:v>4.7948940000000002</c:v>
                </c:pt>
                <c:pt idx="19">
                  <c:v>5.9936179999999997</c:v>
                </c:pt>
                <c:pt idx="20">
                  <c:v>11.98724</c:v>
                </c:pt>
                <c:pt idx="21">
                  <c:v>7.192342</c:v>
                </c:pt>
                <c:pt idx="22">
                  <c:v>8.3910649999999993</c:v>
                </c:pt>
                <c:pt idx="23">
                  <c:v>7.192342</c:v>
                </c:pt>
                <c:pt idx="24">
                  <c:v>5.9936179999999997</c:v>
                </c:pt>
                <c:pt idx="25">
                  <c:v>11.98724</c:v>
                </c:pt>
                <c:pt idx="26">
                  <c:v>5.9936179999999997</c:v>
                </c:pt>
                <c:pt idx="27">
                  <c:v>19.179580000000001</c:v>
                </c:pt>
                <c:pt idx="28">
                  <c:v>9.5897889999999997</c:v>
                </c:pt>
                <c:pt idx="29">
                  <c:v>9.5897889999999997</c:v>
                </c:pt>
                <c:pt idx="30">
                  <c:v>14.384690000000001</c:v>
                </c:pt>
                <c:pt idx="31">
                  <c:v>8.3910649999999993</c:v>
                </c:pt>
                <c:pt idx="32">
                  <c:v>11.98724</c:v>
                </c:pt>
                <c:pt idx="33">
                  <c:v>5.9936179999999997</c:v>
                </c:pt>
                <c:pt idx="34">
                  <c:v>8.3910649999999993</c:v>
                </c:pt>
                <c:pt idx="35">
                  <c:v>10.78851</c:v>
                </c:pt>
                <c:pt idx="36">
                  <c:v>10.78851</c:v>
                </c:pt>
                <c:pt idx="37">
                  <c:v>10.78851</c:v>
                </c:pt>
                <c:pt idx="38">
                  <c:v>9.5897889999999997</c:v>
                </c:pt>
                <c:pt idx="39">
                  <c:v>15.583410000000001</c:v>
                </c:pt>
                <c:pt idx="40">
                  <c:v>17.98086</c:v>
                </c:pt>
                <c:pt idx="41">
                  <c:v>11.98724</c:v>
                </c:pt>
                <c:pt idx="42">
                  <c:v>7.192342</c:v>
                </c:pt>
                <c:pt idx="43">
                  <c:v>10.78851</c:v>
                </c:pt>
                <c:pt idx="44">
                  <c:v>4.7948940000000002</c:v>
                </c:pt>
                <c:pt idx="45">
                  <c:v>14.384690000000001</c:v>
                </c:pt>
                <c:pt idx="46">
                  <c:v>10.78851</c:v>
                </c:pt>
                <c:pt idx="47">
                  <c:v>14.384690000000001</c:v>
                </c:pt>
                <c:pt idx="48">
                  <c:v>14.384690000000001</c:v>
                </c:pt>
                <c:pt idx="49">
                  <c:v>17.98086</c:v>
                </c:pt>
                <c:pt idx="50">
                  <c:v>11.98724</c:v>
                </c:pt>
                <c:pt idx="51">
                  <c:v>5.9936179999999997</c:v>
                </c:pt>
                <c:pt idx="52">
                  <c:v>11.98724</c:v>
                </c:pt>
                <c:pt idx="53">
                  <c:v>10.78851</c:v>
                </c:pt>
                <c:pt idx="54">
                  <c:v>14.384690000000001</c:v>
                </c:pt>
                <c:pt idx="55">
                  <c:v>11.98724</c:v>
                </c:pt>
                <c:pt idx="56">
                  <c:v>8.3910649999999993</c:v>
                </c:pt>
                <c:pt idx="57">
                  <c:v>15.583410000000001</c:v>
                </c:pt>
                <c:pt idx="58">
                  <c:v>9.5897889999999997</c:v>
                </c:pt>
                <c:pt idx="59">
                  <c:v>11.98724</c:v>
                </c:pt>
                <c:pt idx="60">
                  <c:v>5.9936179999999997</c:v>
                </c:pt>
                <c:pt idx="61">
                  <c:v>5.9936179999999997</c:v>
                </c:pt>
                <c:pt idx="62">
                  <c:v>7.192342</c:v>
                </c:pt>
                <c:pt idx="63">
                  <c:v>11.98724</c:v>
                </c:pt>
                <c:pt idx="64">
                  <c:v>7.192342</c:v>
                </c:pt>
                <c:pt idx="65">
                  <c:v>13.18596</c:v>
                </c:pt>
                <c:pt idx="66">
                  <c:v>9.5897889999999997</c:v>
                </c:pt>
                <c:pt idx="67">
                  <c:v>10.78851</c:v>
                </c:pt>
                <c:pt idx="68">
                  <c:v>8.3910649999999993</c:v>
                </c:pt>
                <c:pt idx="69">
                  <c:v>9.5897889999999997</c:v>
                </c:pt>
                <c:pt idx="70">
                  <c:v>11.98724</c:v>
                </c:pt>
                <c:pt idx="71">
                  <c:v>17.98086</c:v>
                </c:pt>
                <c:pt idx="72">
                  <c:v>19.179580000000001</c:v>
                </c:pt>
                <c:pt idx="73">
                  <c:v>7.192342</c:v>
                </c:pt>
                <c:pt idx="74">
                  <c:v>14.384690000000001</c:v>
                </c:pt>
                <c:pt idx="75">
                  <c:v>11.98724</c:v>
                </c:pt>
                <c:pt idx="76">
                  <c:v>10.78851</c:v>
                </c:pt>
                <c:pt idx="77">
                  <c:v>9.5897889999999997</c:v>
                </c:pt>
                <c:pt idx="78">
                  <c:v>13.18596</c:v>
                </c:pt>
                <c:pt idx="79">
                  <c:v>8.3910649999999993</c:v>
                </c:pt>
                <c:pt idx="80">
                  <c:v>21.577030000000001</c:v>
                </c:pt>
                <c:pt idx="81">
                  <c:v>10.78851</c:v>
                </c:pt>
                <c:pt idx="82">
                  <c:v>5.9936179999999997</c:v>
                </c:pt>
                <c:pt idx="83">
                  <c:v>11.98724</c:v>
                </c:pt>
                <c:pt idx="84">
                  <c:v>3.5961699999999999</c:v>
                </c:pt>
                <c:pt idx="85">
                  <c:v>2.3974470000000001</c:v>
                </c:pt>
                <c:pt idx="86">
                  <c:v>4.7948940000000002</c:v>
                </c:pt>
                <c:pt idx="87">
                  <c:v>11.98724</c:v>
                </c:pt>
                <c:pt idx="88">
                  <c:v>7.192342</c:v>
                </c:pt>
                <c:pt idx="89">
                  <c:v>11.98724</c:v>
                </c:pt>
                <c:pt idx="90">
                  <c:v>7.192342</c:v>
                </c:pt>
                <c:pt idx="91">
                  <c:v>13.18596</c:v>
                </c:pt>
                <c:pt idx="92">
                  <c:v>9.5897889999999997</c:v>
                </c:pt>
                <c:pt idx="93">
                  <c:v>8.3910649999999993</c:v>
                </c:pt>
                <c:pt idx="94">
                  <c:v>13.18596</c:v>
                </c:pt>
                <c:pt idx="95">
                  <c:v>5.9936179999999997</c:v>
                </c:pt>
                <c:pt idx="96">
                  <c:v>8.3910649999999993</c:v>
                </c:pt>
                <c:pt idx="97">
                  <c:v>5.9936179999999997</c:v>
                </c:pt>
                <c:pt idx="98">
                  <c:v>5.9936179999999997</c:v>
                </c:pt>
                <c:pt idx="99">
                  <c:v>11.98724</c:v>
                </c:pt>
                <c:pt idx="100">
                  <c:v>4.7948940000000002</c:v>
                </c:pt>
                <c:pt idx="101">
                  <c:v>3.5961699999999999</c:v>
                </c:pt>
                <c:pt idx="102">
                  <c:v>9.5897889999999997</c:v>
                </c:pt>
                <c:pt idx="103">
                  <c:v>2.3974470000000001</c:v>
                </c:pt>
                <c:pt idx="104">
                  <c:v>8.3910649999999993</c:v>
                </c:pt>
                <c:pt idx="105">
                  <c:v>3.5961699999999999</c:v>
                </c:pt>
                <c:pt idx="106">
                  <c:v>3.5961699999999999</c:v>
                </c:pt>
                <c:pt idx="107">
                  <c:v>4.7948940000000002</c:v>
                </c:pt>
                <c:pt idx="108">
                  <c:v>14.384690000000001</c:v>
                </c:pt>
                <c:pt idx="109">
                  <c:v>8.3910649999999993</c:v>
                </c:pt>
                <c:pt idx="110">
                  <c:v>14.384690000000001</c:v>
                </c:pt>
                <c:pt idx="111">
                  <c:v>7.192342</c:v>
                </c:pt>
                <c:pt idx="112">
                  <c:v>7.192342</c:v>
                </c:pt>
                <c:pt idx="113">
                  <c:v>4.7948940000000002</c:v>
                </c:pt>
                <c:pt idx="114">
                  <c:v>9.5897889999999997</c:v>
                </c:pt>
                <c:pt idx="115">
                  <c:v>10.78851</c:v>
                </c:pt>
                <c:pt idx="116">
                  <c:v>4.7948940000000002</c:v>
                </c:pt>
                <c:pt idx="117">
                  <c:v>7.192342</c:v>
                </c:pt>
                <c:pt idx="118">
                  <c:v>8.3910649999999993</c:v>
                </c:pt>
                <c:pt idx="119">
                  <c:v>8.3910649999999993</c:v>
                </c:pt>
                <c:pt idx="120">
                  <c:v>5.9936179999999997</c:v>
                </c:pt>
                <c:pt idx="121">
                  <c:v>7.192342</c:v>
                </c:pt>
                <c:pt idx="122">
                  <c:v>16.782129999999999</c:v>
                </c:pt>
                <c:pt idx="123">
                  <c:v>14.384690000000001</c:v>
                </c:pt>
                <c:pt idx="124">
                  <c:v>5.9936179999999997</c:v>
                </c:pt>
                <c:pt idx="125">
                  <c:v>11.98724</c:v>
                </c:pt>
                <c:pt idx="126">
                  <c:v>15.583410000000001</c:v>
                </c:pt>
                <c:pt idx="127">
                  <c:v>13.18596</c:v>
                </c:pt>
                <c:pt idx="128">
                  <c:v>10.78851</c:v>
                </c:pt>
                <c:pt idx="129">
                  <c:v>4.7948940000000002</c:v>
                </c:pt>
                <c:pt idx="130">
                  <c:v>7.192342</c:v>
                </c:pt>
                <c:pt idx="131">
                  <c:v>7.192342</c:v>
                </c:pt>
                <c:pt idx="132">
                  <c:v>9.5897889999999997</c:v>
                </c:pt>
                <c:pt idx="133">
                  <c:v>16.782129999999999</c:v>
                </c:pt>
                <c:pt idx="134">
                  <c:v>7.192342</c:v>
                </c:pt>
                <c:pt idx="135">
                  <c:v>15.583410000000001</c:v>
                </c:pt>
                <c:pt idx="136">
                  <c:v>7.192342</c:v>
                </c:pt>
                <c:pt idx="137">
                  <c:v>8.3910649999999993</c:v>
                </c:pt>
                <c:pt idx="138">
                  <c:v>7.192342</c:v>
                </c:pt>
                <c:pt idx="139">
                  <c:v>10.78851</c:v>
                </c:pt>
                <c:pt idx="140">
                  <c:v>7.192342</c:v>
                </c:pt>
                <c:pt idx="141">
                  <c:v>11.98724</c:v>
                </c:pt>
                <c:pt idx="142">
                  <c:v>17.98086</c:v>
                </c:pt>
                <c:pt idx="143">
                  <c:v>10.78851</c:v>
                </c:pt>
                <c:pt idx="144">
                  <c:v>7.192342</c:v>
                </c:pt>
                <c:pt idx="145">
                  <c:v>5.9936179999999997</c:v>
                </c:pt>
                <c:pt idx="146">
                  <c:v>3.5961699999999999</c:v>
                </c:pt>
                <c:pt idx="147">
                  <c:v>10.78851</c:v>
                </c:pt>
                <c:pt idx="148">
                  <c:v>10.78851</c:v>
                </c:pt>
                <c:pt idx="149">
                  <c:v>8.3910649999999993</c:v>
                </c:pt>
                <c:pt idx="150">
                  <c:v>10.78851</c:v>
                </c:pt>
                <c:pt idx="151">
                  <c:v>10.78851</c:v>
                </c:pt>
                <c:pt idx="152">
                  <c:v>15.583410000000001</c:v>
                </c:pt>
                <c:pt idx="153">
                  <c:v>11.98724</c:v>
                </c:pt>
                <c:pt idx="154">
                  <c:v>8.3910649999999993</c:v>
                </c:pt>
                <c:pt idx="155">
                  <c:v>1.198723</c:v>
                </c:pt>
                <c:pt idx="156">
                  <c:v>20.378309999999999</c:v>
                </c:pt>
                <c:pt idx="157">
                  <c:v>11.98724</c:v>
                </c:pt>
                <c:pt idx="158">
                  <c:v>13.18596</c:v>
                </c:pt>
                <c:pt idx="159">
                  <c:v>7.192342</c:v>
                </c:pt>
                <c:pt idx="160">
                  <c:v>9.5897889999999997</c:v>
                </c:pt>
                <c:pt idx="161">
                  <c:v>13.18596</c:v>
                </c:pt>
                <c:pt idx="162">
                  <c:v>9.5897889999999997</c:v>
                </c:pt>
                <c:pt idx="163">
                  <c:v>14.384690000000001</c:v>
                </c:pt>
                <c:pt idx="164">
                  <c:v>9.5897889999999997</c:v>
                </c:pt>
                <c:pt idx="165">
                  <c:v>9.5897889999999997</c:v>
                </c:pt>
                <c:pt idx="166">
                  <c:v>8.3910649999999993</c:v>
                </c:pt>
                <c:pt idx="167">
                  <c:v>17.98086</c:v>
                </c:pt>
                <c:pt idx="168">
                  <c:v>16.782129999999999</c:v>
                </c:pt>
                <c:pt idx="169">
                  <c:v>16.782129999999999</c:v>
                </c:pt>
                <c:pt idx="170">
                  <c:v>13.18596</c:v>
                </c:pt>
                <c:pt idx="171">
                  <c:v>7.192342</c:v>
                </c:pt>
                <c:pt idx="172">
                  <c:v>8.3910649999999993</c:v>
                </c:pt>
                <c:pt idx="173">
                  <c:v>8.3910649999999993</c:v>
                </c:pt>
                <c:pt idx="174">
                  <c:v>10.78851</c:v>
                </c:pt>
                <c:pt idx="175">
                  <c:v>16.782129999999999</c:v>
                </c:pt>
                <c:pt idx="176">
                  <c:v>17.98086</c:v>
                </c:pt>
                <c:pt idx="177">
                  <c:v>10.78851</c:v>
                </c:pt>
                <c:pt idx="178">
                  <c:v>10.78851</c:v>
                </c:pt>
                <c:pt idx="179">
                  <c:v>11.98724</c:v>
                </c:pt>
                <c:pt idx="180">
                  <c:v>7.192342</c:v>
                </c:pt>
                <c:pt idx="181">
                  <c:v>9.5897889999999997</c:v>
                </c:pt>
                <c:pt idx="182">
                  <c:v>5.9936179999999997</c:v>
                </c:pt>
                <c:pt idx="183">
                  <c:v>15.583410000000001</c:v>
                </c:pt>
                <c:pt idx="184">
                  <c:v>11.98724</c:v>
                </c:pt>
                <c:pt idx="185">
                  <c:v>14.384690000000001</c:v>
                </c:pt>
                <c:pt idx="186">
                  <c:v>15.583410000000001</c:v>
                </c:pt>
                <c:pt idx="187">
                  <c:v>10.78851</c:v>
                </c:pt>
                <c:pt idx="188">
                  <c:v>5.9936179999999997</c:v>
                </c:pt>
                <c:pt idx="189">
                  <c:v>14.384690000000001</c:v>
                </c:pt>
                <c:pt idx="190">
                  <c:v>5.9936179999999997</c:v>
                </c:pt>
                <c:pt idx="191">
                  <c:v>10.78851</c:v>
                </c:pt>
                <c:pt idx="192">
                  <c:v>14.384690000000001</c:v>
                </c:pt>
                <c:pt idx="193">
                  <c:v>9.5897889999999997</c:v>
                </c:pt>
                <c:pt idx="194">
                  <c:v>14.384690000000001</c:v>
                </c:pt>
                <c:pt idx="195">
                  <c:v>11.98724</c:v>
                </c:pt>
                <c:pt idx="196">
                  <c:v>13.18596</c:v>
                </c:pt>
                <c:pt idx="197">
                  <c:v>11.98724</c:v>
                </c:pt>
                <c:pt idx="198">
                  <c:v>7.192342</c:v>
                </c:pt>
                <c:pt idx="199">
                  <c:v>5.9936179999999997</c:v>
                </c:pt>
                <c:pt idx="200">
                  <c:v>11.98724</c:v>
                </c:pt>
                <c:pt idx="201">
                  <c:v>9.5897889999999997</c:v>
                </c:pt>
                <c:pt idx="202">
                  <c:v>7.192342</c:v>
                </c:pt>
                <c:pt idx="203">
                  <c:v>17.98086</c:v>
                </c:pt>
                <c:pt idx="204">
                  <c:v>13.18596</c:v>
                </c:pt>
                <c:pt idx="205">
                  <c:v>11.98724</c:v>
                </c:pt>
                <c:pt idx="206">
                  <c:v>10.78851</c:v>
                </c:pt>
                <c:pt idx="207">
                  <c:v>14.384690000000001</c:v>
                </c:pt>
                <c:pt idx="208">
                  <c:v>9.5897889999999997</c:v>
                </c:pt>
                <c:pt idx="209">
                  <c:v>8.3910649999999993</c:v>
                </c:pt>
                <c:pt idx="210">
                  <c:v>10.78851</c:v>
                </c:pt>
                <c:pt idx="211">
                  <c:v>15.583410000000001</c:v>
                </c:pt>
                <c:pt idx="212">
                  <c:v>7.192342</c:v>
                </c:pt>
                <c:pt idx="213">
                  <c:v>14.384690000000001</c:v>
                </c:pt>
                <c:pt idx="214">
                  <c:v>13.18596</c:v>
                </c:pt>
                <c:pt idx="215">
                  <c:v>7.192342</c:v>
                </c:pt>
                <c:pt idx="216">
                  <c:v>9.5897889999999997</c:v>
                </c:pt>
                <c:pt idx="217">
                  <c:v>16.782129999999999</c:v>
                </c:pt>
                <c:pt idx="218">
                  <c:v>15.583410000000001</c:v>
                </c:pt>
                <c:pt idx="219">
                  <c:v>13.18596</c:v>
                </c:pt>
                <c:pt idx="220">
                  <c:v>15.583410000000001</c:v>
                </c:pt>
                <c:pt idx="221">
                  <c:v>13.18596</c:v>
                </c:pt>
                <c:pt idx="222">
                  <c:v>5.9936179999999997</c:v>
                </c:pt>
                <c:pt idx="223">
                  <c:v>8.3910649999999993</c:v>
                </c:pt>
                <c:pt idx="224">
                  <c:v>4.7948940000000002</c:v>
                </c:pt>
                <c:pt idx="225">
                  <c:v>10.78851</c:v>
                </c:pt>
                <c:pt idx="226">
                  <c:v>14.384690000000001</c:v>
                </c:pt>
                <c:pt idx="227">
                  <c:v>8.3910649999999993</c:v>
                </c:pt>
                <c:pt idx="228">
                  <c:v>14.384690000000001</c:v>
                </c:pt>
                <c:pt idx="229">
                  <c:v>13.18596</c:v>
                </c:pt>
                <c:pt idx="230">
                  <c:v>11.98724</c:v>
                </c:pt>
                <c:pt idx="231">
                  <c:v>17.98086</c:v>
                </c:pt>
                <c:pt idx="232">
                  <c:v>9.5897889999999997</c:v>
                </c:pt>
                <c:pt idx="233">
                  <c:v>15.583410000000001</c:v>
                </c:pt>
                <c:pt idx="234">
                  <c:v>14.384690000000001</c:v>
                </c:pt>
                <c:pt idx="235">
                  <c:v>14.384690000000001</c:v>
                </c:pt>
                <c:pt idx="236">
                  <c:v>11.98724</c:v>
                </c:pt>
                <c:pt idx="237">
                  <c:v>7.192342</c:v>
                </c:pt>
                <c:pt idx="238">
                  <c:v>11.98724</c:v>
                </c:pt>
                <c:pt idx="239">
                  <c:v>10.78851</c:v>
                </c:pt>
                <c:pt idx="240">
                  <c:v>10.78851</c:v>
                </c:pt>
                <c:pt idx="241">
                  <c:v>11.98724</c:v>
                </c:pt>
                <c:pt idx="242">
                  <c:v>21.577030000000001</c:v>
                </c:pt>
                <c:pt idx="243">
                  <c:v>11.98724</c:v>
                </c:pt>
                <c:pt idx="244">
                  <c:v>7.192342</c:v>
                </c:pt>
                <c:pt idx="245">
                  <c:v>14.384690000000001</c:v>
                </c:pt>
                <c:pt idx="246">
                  <c:v>15.583410000000001</c:v>
                </c:pt>
                <c:pt idx="247">
                  <c:v>8.3910649999999993</c:v>
                </c:pt>
                <c:pt idx="248">
                  <c:v>8.3910649999999993</c:v>
                </c:pt>
                <c:pt idx="249">
                  <c:v>17.98086</c:v>
                </c:pt>
                <c:pt idx="250">
                  <c:v>13.18596</c:v>
                </c:pt>
                <c:pt idx="251">
                  <c:v>7.192342</c:v>
                </c:pt>
                <c:pt idx="252">
                  <c:v>13.18596</c:v>
                </c:pt>
                <c:pt idx="253">
                  <c:v>4.7948940000000002</c:v>
                </c:pt>
                <c:pt idx="254">
                  <c:v>5.9936179999999997</c:v>
                </c:pt>
                <c:pt idx="255">
                  <c:v>9.5897889999999997</c:v>
                </c:pt>
                <c:pt idx="256">
                  <c:v>7.192342</c:v>
                </c:pt>
                <c:pt idx="257">
                  <c:v>11.98724</c:v>
                </c:pt>
                <c:pt idx="258">
                  <c:v>11.98724</c:v>
                </c:pt>
                <c:pt idx="259">
                  <c:v>16.782129999999999</c:v>
                </c:pt>
                <c:pt idx="260">
                  <c:v>11.98724</c:v>
                </c:pt>
                <c:pt idx="261">
                  <c:v>13.18596</c:v>
                </c:pt>
                <c:pt idx="262">
                  <c:v>16.782129999999999</c:v>
                </c:pt>
                <c:pt idx="263">
                  <c:v>11.98724</c:v>
                </c:pt>
                <c:pt idx="264">
                  <c:v>13.18596</c:v>
                </c:pt>
                <c:pt idx="265">
                  <c:v>15.583410000000001</c:v>
                </c:pt>
                <c:pt idx="266">
                  <c:v>9.5897889999999997</c:v>
                </c:pt>
                <c:pt idx="267">
                  <c:v>5.9936179999999997</c:v>
                </c:pt>
                <c:pt idx="268">
                  <c:v>14.384690000000001</c:v>
                </c:pt>
                <c:pt idx="269">
                  <c:v>21.577030000000001</c:v>
                </c:pt>
                <c:pt idx="270">
                  <c:v>7.192342</c:v>
                </c:pt>
                <c:pt idx="271">
                  <c:v>15.583410000000001</c:v>
                </c:pt>
                <c:pt idx="272">
                  <c:v>13.18596</c:v>
                </c:pt>
                <c:pt idx="273">
                  <c:v>10.78851</c:v>
                </c:pt>
                <c:pt idx="274">
                  <c:v>10.78851</c:v>
                </c:pt>
                <c:pt idx="275">
                  <c:v>11.98724</c:v>
                </c:pt>
                <c:pt idx="276">
                  <c:v>9.5897889999999997</c:v>
                </c:pt>
                <c:pt idx="277">
                  <c:v>7.192342</c:v>
                </c:pt>
                <c:pt idx="278">
                  <c:v>9.5897889999999997</c:v>
                </c:pt>
                <c:pt idx="279">
                  <c:v>8.3910649999999993</c:v>
                </c:pt>
                <c:pt idx="280">
                  <c:v>16.782129999999999</c:v>
                </c:pt>
                <c:pt idx="281">
                  <c:v>11.98724</c:v>
                </c:pt>
                <c:pt idx="282">
                  <c:v>16.782129999999999</c:v>
                </c:pt>
                <c:pt idx="283">
                  <c:v>8.3910649999999993</c:v>
                </c:pt>
                <c:pt idx="284">
                  <c:v>16.782129999999999</c:v>
                </c:pt>
                <c:pt idx="285">
                  <c:v>13.18596</c:v>
                </c:pt>
                <c:pt idx="286">
                  <c:v>7.192342</c:v>
                </c:pt>
                <c:pt idx="287">
                  <c:v>19.179580000000001</c:v>
                </c:pt>
                <c:pt idx="288">
                  <c:v>11.98724</c:v>
                </c:pt>
                <c:pt idx="289">
                  <c:v>8.3910649999999993</c:v>
                </c:pt>
                <c:pt idx="290">
                  <c:v>10.78851</c:v>
                </c:pt>
                <c:pt idx="291">
                  <c:v>16.782129999999999</c:v>
                </c:pt>
                <c:pt idx="292">
                  <c:v>20.378309999999999</c:v>
                </c:pt>
                <c:pt idx="293">
                  <c:v>10.78851</c:v>
                </c:pt>
                <c:pt idx="294">
                  <c:v>7.192342</c:v>
                </c:pt>
                <c:pt idx="295">
                  <c:v>15.583410000000001</c:v>
                </c:pt>
                <c:pt idx="296">
                  <c:v>15.583410000000001</c:v>
                </c:pt>
                <c:pt idx="297">
                  <c:v>21.577030000000001</c:v>
                </c:pt>
                <c:pt idx="298">
                  <c:v>11.98724</c:v>
                </c:pt>
                <c:pt idx="299">
                  <c:v>13.18596</c:v>
                </c:pt>
                <c:pt idx="300">
                  <c:v>20.378309999999999</c:v>
                </c:pt>
                <c:pt idx="301">
                  <c:v>11.98724</c:v>
                </c:pt>
                <c:pt idx="302">
                  <c:v>10.78851</c:v>
                </c:pt>
                <c:pt idx="303">
                  <c:v>10.78851</c:v>
                </c:pt>
                <c:pt idx="304">
                  <c:v>9.5897889999999997</c:v>
                </c:pt>
                <c:pt idx="305">
                  <c:v>9.5897889999999997</c:v>
                </c:pt>
                <c:pt idx="306">
                  <c:v>14.384690000000001</c:v>
                </c:pt>
                <c:pt idx="307">
                  <c:v>10.78851</c:v>
                </c:pt>
                <c:pt idx="308">
                  <c:v>9.5897889999999997</c:v>
                </c:pt>
                <c:pt idx="309">
                  <c:v>9.5897889999999997</c:v>
                </c:pt>
                <c:pt idx="310">
                  <c:v>11.98724</c:v>
                </c:pt>
                <c:pt idx="311">
                  <c:v>14.384690000000001</c:v>
                </c:pt>
                <c:pt idx="312">
                  <c:v>13.18596</c:v>
                </c:pt>
                <c:pt idx="313">
                  <c:v>17.98086</c:v>
                </c:pt>
                <c:pt idx="314">
                  <c:v>11.98724</c:v>
                </c:pt>
                <c:pt idx="315">
                  <c:v>16.782129999999999</c:v>
                </c:pt>
                <c:pt idx="316">
                  <c:v>16.782129999999999</c:v>
                </c:pt>
                <c:pt idx="317">
                  <c:v>11.98724</c:v>
                </c:pt>
                <c:pt idx="318">
                  <c:v>17.98086</c:v>
                </c:pt>
                <c:pt idx="319">
                  <c:v>11.98724</c:v>
                </c:pt>
                <c:pt idx="320">
                  <c:v>8.3910649999999993</c:v>
                </c:pt>
                <c:pt idx="321">
                  <c:v>19.179580000000001</c:v>
                </c:pt>
                <c:pt idx="322">
                  <c:v>11.98724</c:v>
                </c:pt>
                <c:pt idx="323">
                  <c:v>15.583410000000001</c:v>
                </c:pt>
                <c:pt idx="324">
                  <c:v>21.577030000000001</c:v>
                </c:pt>
                <c:pt idx="325">
                  <c:v>14.384690000000001</c:v>
                </c:pt>
                <c:pt idx="326">
                  <c:v>10.78851</c:v>
                </c:pt>
                <c:pt idx="327">
                  <c:v>11.98724</c:v>
                </c:pt>
                <c:pt idx="328">
                  <c:v>13.18596</c:v>
                </c:pt>
                <c:pt idx="329">
                  <c:v>20.378309999999999</c:v>
                </c:pt>
                <c:pt idx="330">
                  <c:v>15.583410000000001</c:v>
                </c:pt>
                <c:pt idx="331">
                  <c:v>17.98086</c:v>
                </c:pt>
                <c:pt idx="332">
                  <c:v>28.769380000000002</c:v>
                </c:pt>
                <c:pt idx="333">
                  <c:v>35.961730000000003</c:v>
                </c:pt>
                <c:pt idx="334">
                  <c:v>26.371929999999999</c:v>
                </c:pt>
                <c:pt idx="335">
                  <c:v>29.9681</c:v>
                </c:pt>
                <c:pt idx="336">
                  <c:v>41.955359999999999</c:v>
                </c:pt>
                <c:pt idx="337">
                  <c:v>40.756630000000001</c:v>
                </c:pt>
                <c:pt idx="338">
                  <c:v>43.15408</c:v>
                </c:pt>
                <c:pt idx="339">
                  <c:v>62.3337</c:v>
                </c:pt>
                <c:pt idx="340">
                  <c:v>35.961730000000003</c:v>
                </c:pt>
                <c:pt idx="341">
                  <c:v>31.166830000000001</c:v>
                </c:pt>
                <c:pt idx="342">
                  <c:v>31.166830000000001</c:v>
                </c:pt>
                <c:pt idx="343">
                  <c:v>50.346440000000001</c:v>
                </c:pt>
                <c:pt idx="344">
                  <c:v>29.9681</c:v>
                </c:pt>
                <c:pt idx="345">
                  <c:v>21.577030000000001</c:v>
                </c:pt>
                <c:pt idx="346">
                  <c:v>22.775759999999998</c:v>
                </c:pt>
                <c:pt idx="347">
                  <c:v>27.570650000000001</c:v>
                </c:pt>
                <c:pt idx="348">
                  <c:v>14.384690000000001</c:v>
                </c:pt>
                <c:pt idx="349">
                  <c:v>29.9681</c:v>
                </c:pt>
                <c:pt idx="350">
                  <c:v>9.5897889999999997</c:v>
                </c:pt>
                <c:pt idx="351">
                  <c:v>7.192342</c:v>
                </c:pt>
                <c:pt idx="352">
                  <c:v>16.782129999999999</c:v>
                </c:pt>
                <c:pt idx="353">
                  <c:v>10.78851</c:v>
                </c:pt>
                <c:pt idx="354">
                  <c:v>2.3974470000000001</c:v>
                </c:pt>
                <c:pt idx="355">
                  <c:v>2.3974470000000001</c:v>
                </c:pt>
                <c:pt idx="356">
                  <c:v>3.5961699999999999</c:v>
                </c:pt>
                <c:pt idx="357">
                  <c:v>3.5961699999999999</c:v>
                </c:pt>
                <c:pt idx="358">
                  <c:v>3.5961699999999999</c:v>
                </c:pt>
                <c:pt idx="359">
                  <c:v>2.3974470000000001</c:v>
                </c:pt>
                <c:pt idx="360">
                  <c:v>3.5961699999999999</c:v>
                </c:pt>
                <c:pt idx="361">
                  <c:v>5.9936179999999997</c:v>
                </c:pt>
                <c:pt idx="362">
                  <c:v>3.5961699999999999</c:v>
                </c:pt>
                <c:pt idx="363">
                  <c:v>4.7948940000000002</c:v>
                </c:pt>
                <c:pt idx="364">
                  <c:v>2.3974470000000001</c:v>
                </c:pt>
                <c:pt idx="365">
                  <c:v>2.3974470000000001</c:v>
                </c:pt>
                <c:pt idx="366">
                  <c:v>7.192342</c:v>
                </c:pt>
                <c:pt idx="367">
                  <c:v>5.9936179999999997</c:v>
                </c:pt>
                <c:pt idx="368">
                  <c:v>3.5961699999999999</c:v>
                </c:pt>
                <c:pt idx="369">
                  <c:v>4.7948940000000002</c:v>
                </c:pt>
                <c:pt idx="370">
                  <c:v>2.3974470000000001</c:v>
                </c:pt>
                <c:pt idx="371">
                  <c:v>2.3974470000000001</c:v>
                </c:pt>
                <c:pt idx="372">
                  <c:v>2.3974470000000001</c:v>
                </c:pt>
              </c:numCache>
            </c:numRef>
          </c:yVal>
          <c:smooth val="1"/>
        </c:ser>
        <c:ser>
          <c:idx val="9"/>
          <c:order val="1"/>
          <c:tx>
            <c:v>jl1en5</c:v>
          </c:tx>
          <c:spPr>
            <a:ln>
              <a:noFill/>
            </a:ln>
          </c:spPr>
          <c:marker>
            <c:symbol val="triangle"/>
            <c:size val="5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Data!$AP$113:$AP$215</c:f>
              <c:numCache>
                <c:formatCode>0.00E+00</c:formatCode>
                <c:ptCount val="103"/>
                <c:pt idx="0">
                  <c:v>2.2053229999999999E-3</c:v>
                </c:pt>
                <c:pt idx="1">
                  <c:v>8.2065909999999992E-3</c:v>
                </c:pt>
                <c:pt idx="2">
                  <c:v>1.348542E-2</c:v>
                </c:pt>
                <c:pt idx="3">
                  <c:v>1.8764260000000001E-2</c:v>
                </c:pt>
                <c:pt idx="4">
                  <c:v>2.404309E-2</c:v>
                </c:pt>
                <c:pt idx="5">
                  <c:v>2.9847909999999998E-2</c:v>
                </c:pt>
                <c:pt idx="6">
                  <c:v>3.5076049999999998E-2</c:v>
                </c:pt>
                <c:pt idx="7">
                  <c:v>4.0304180000000002E-2</c:v>
                </c:pt>
                <c:pt idx="8">
                  <c:v>4.5532320000000001E-2</c:v>
                </c:pt>
                <c:pt idx="9">
                  <c:v>5.076046E-2</c:v>
                </c:pt>
                <c:pt idx="10">
                  <c:v>5.5988589999999998E-2</c:v>
                </c:pt>
                <c:pt idx="11">
                  <c:v>6.1216729999999997E-2</c:v>
                </c:pt>
                <c:pt idx="12">
                  <c:v>6.6444870000000003E-2</c:v>
                </c:pt>
                <c:pt idx="13">
                  <c:v>7.1673000000000001E-2</c:v>
                </c:pt>
                <c:pt idx="14">
                  <c:v>7.6901140000000007E-2</c:v>
                </c:pt>
                <c:pt idx="15">
                  <c:v>8.2129279999999999E-2</c:v>
                </c:pt>
                <c:pt idx="16">
                  <c:v>8.7357409999999996E-2</c:v>
                </c:pt>
                <c:pt idx="17">
                  <c:v>9.2585550000000003E-2</c:v>
                </c:pt>
                <c:pt idx="18">
                  <c:v>9.7813689999999995E-2</c:v>
                </c:pt>
                <c:pt idx="19">
                  <c:v>0.1030418</c:v>
                </c:pt>
                <c:pt idx="20">
                  <c:v>0.10827000000000001</c:v>
                </c:pt>
                <c:pt idx="21">
                  <c:v>0.1134981</c:v>
                </c:pt>
                <c:pt idx="22">
                  <c:v>0.1187262</c:v>
                </c:pt>
                <c:pt idx="23">
                  <c:v>0.12395440000000001</c:v>
                </c:pt>
                <c:pt idx="24">
                  <c:v>0.12918250000000001</c:v>
                </c:pt>
                <c:pt idx="25">
                  <c:v>0.13441059999999999</c:v>
                </c:pt>
                <c:pt idx="26">
                  <c:v>0.13963880000000001</c:v>
                </c:pt>
                <c:pt idx="27">
                  <c:v>0.14486689999999999</c:v>
                </c:pt>
                <c:pt idx="28">
                  <c:v>0.15009510000000001</c:v>
                </c:pt>
                <c:pt idx="29">
                  <c:v>0.15532319999999999</c:v>
                </c:pt>
                <c:pt idx="30">
                  <c:v>0.16055130000000001</c:v>
                </c:pt>
                <c:pt idx="31">
                  <c:v>0.1657795</c:v>
                </c:pt>
                <c:pt idx="32">
                  <c:v>0.17100760000000001</c:v>
                </c:pt>
                <c:pt idx="33">
                  <c:v>0.1762357</c:v>
                </c:pt>
                <c:pt idx="34">
                  <c:v>0.18146390000000001</c:v>
                </c:pt>
                <c:pt idx="35">
                  <c:v>0.186692</c:v>
                </c:pt>
                <c:pt idx="36">
                  <c:v>0.19192020000000001</c:v>
                </c:pt>
                <c:pt idx="37">
                  <c:v>0.1971483</c:v>
                </c:pt>
                <c:pt idx="38">
                  <c:v>0.20237640000000001</c:v>
                </c:pt>
                <c:pt idx="39">
                  <c:v>0.2076046</c:v>
                </c:pt>
                <c:pt idx="40">
                  <c:v>0.21283270000000001</c:v>
                </c:pt>
                <c:pt idx="41">
                  <c:v>0.2180608</c:v>
                </c:pt>
                <c:pt idx="42">
                  <c:v>0.22328899999999999</c:v>
                </c:pt>
                <c:pt idx="43">
                  <c:v>0.2285171</c:v>
                </c:pt>
                <c:pt idx="44">
                  <c:v>0.23374519999999999</c:v>
                </c:pt>
                <c:pt idx="45">
                  <c:v>0.2389734</c:v>
                </c:pt>
                <c:pt idx="46">
                  <c:v>0.24420149999999999</c:v>
                </c:pt>
                <c:pt idx="47">
                  <c:v>0.2494297</c:v>
                </c:pt>
                <c:pt idx="48">
                  <c:v>0.25465779999999999</c:v>
                </c:pt>
                <c:pt idx="49">
                  <c:v>0.2598859</c:v>
                </c:pt>
                <c:pt idx="50">
                  <c:v>0.26511410000000002</c:v>
                </c:pt>
                <c:pt idx="51">
                  <c:v>0.27034219999999998</c:v>
                </c:pt>
                <c:pt idx="52">
                  <c:v>0.27557029999999999</c:v>
                </c:pt>
                <c:pt idx="53">
                  <c:v>0.28079850000000001</c:v>
                </c:pt>
                <c:pt idx="54">
                  <c:v>0.28602660000000002</c:v>
                </c:pt>
                <c:pt idx="55">
                  <c:v>0.29125479999999998</c:v>
                </c:pt>
                <c:pt idx="56">
                  <c:v>0.29648289999999999</c:v>
                </c:pt>
                <c:pt idx="57">
                  <c:v>0.30171100000000001</c:v>
                </c:pt>
                <c:pt idx="58">
                  <c:v>0.30693920000000002</c:v>
                </c:pt>
                <c:pt idx="59">
                  <c:v>0.31216729999999998</c:v>
                </c:pt>
                <c:pt idx="60">
                  <c:v>0.31739539999999999</c:v>
                </c:pt>
                <c:pt idx="61">
                  <c:v>0.32262360000000001</c:v>
                </c:pt>
                <c:pt idx="62">
                  <c:v>0.32785170000000002</c:v>
                </c:pt>
                <c:pt idx="63">
                  <c:v>0.33307979999999998</c:v>
                </c:pt>
                <c:pt idx="64">
                  <c:v>0.338308</c:v>
                </c:pt>
                <c:pt idx="65">
                  <c:v>0.34353610000000001</c:v>
                </c:pt>
                <c:pt idx="66">
                  <c:v>0.34876430000000003</c:v>
                </c:pt>
                <c:pt idx="67">
                  <c:v>0.35399239999999998</c:v>
                </c:pt>
                <c:pt idx="68">
                  <c:v>0.3592205</c:v>
                </c:pt>
                <c:pt idx="69">
                  <c:v>0.36444870000000001</c:v>
                </c:pt>
                <c:pt idx="70">
                  <c:v>0.36967680000000003</c:v>
                </c:pt>
                <c:pt idx="71">
                  <c:v>0.37490489999999999</c:v>
                </c:pt>
                <c:pt idx="72">
                  <c:v>0.3801331</c:v>
                </c:pt>
                <c:pt idx="73">
                  <c:v>0.38536120000000001</c:v>
                </c:pt>
                <c:pt idx="74">
                  <c:v>0.39058939999999998</c:v>
                </c:pt>
                <c:pt idx="75">
                  <c:v>0.39581749999999999</c:v>
                </c:pt>
                <c:pt idx="76">
                  <c:v>0.4010456</c:v>
                </c:pt>
                <c:pt idx="77">
                  <c:v>0.40627380000000002</c:v>
                </c:pt>
                <c:pt idx="78">
                  <c:v>0.41150189999999998</c:v>
                </c:pt>
                <c:pt idx="79">
                  <c:v>0.41672999999999999</c:v>
                </c:pt>
                <c:pt idx="80">
                  <c:v>0.42195820000000001</c:v>
                </c:pt>
                <c:pt idx="81">
                  <c:v>0.42718630000000002</c:v>
                </c:pt>
                <c:pt idx="82">
                  <c:v>0.43241439999999998</c:v>
                </c:pt>
                <c:pt idx="83">
                  <c:v>0.43764259999999999</c:v>
                </c:pt>
                <c:pt idx="84">
                  <c:v>0.44287070000000001</c:v>
                </c:pt>
                <c:pt idx="85">
                  <c:v>0.44809890000000002</c:v>
                </c:pt>
                <c:pt idx="86">
                  <c:v>0.45332699999999998</c:v>
                </c:pt>
                <c:pt idx="87">
                  <c:v>0.45855509999999999</c:v>
                </c:pt>
                <c:pt idx="88">
                  <c:v>0.46378330000000001</c:v>
                </c:pt>
                <c:pt idx="89">
                  <c:v>0.46901140000000002</c:v>
                </c:pt>
                <c:pt idx="90">
                  <c:v>0.47423949999999998</c:v>
                </c:pt>
                <c:pt idx="91">
                  <c:v>0.4794677</c:v>
                </c:pt>
                <c:pt idx="92">
                  <c:v>0.48469580000000001</c:v>
                </c:pt>
                <c:pt idx="93">
                  <c:v>0.48992400000000003</c:v>
                </c:pt>
                <c:pt idx="94">
                  <c:v>0.49515209999999998</c:v>
                </c:pt>
                <c:pt idx="95">
                  <c:v>0.50038020000000005</c:v>
                </c:pt>
                <c:pt idx="96">
                  <c:v>0.50560839999999996</c:v>
                </c:pt>
                <c:pt idx="97">
                  <c:v>0.51083650000000003</c:v>
                </c:pt>
                <c:pt idx="98">
                  <c:v>0.51606459999999998</c:v>
                </c:pt>
                <c:pt idx="99">
                  <c:v>0.5212928</c:v>
                </c:pt>
                <c:pt idx="100">
                  <c:v>0.52652089999999996</c:v>
                </c:pt>
                <c:pt idx="101">
                  <c:v>0.53174900000000003</c:v>
                </c:pt>
                <c:pt idx="102">
                  <c:v>0.53697720000000004</c:v>
                </c:pt>
              </c:numCache>
            </c:numRef>
          </c:xVal>
          <c:yVal>
            <c:numRef>
              <c:f>Data!$AQ$113:$AQ$215</c:f>
              <c:numCache>
                <c:formatCode>0.00E+00</c:formatCode>
                <c:ptCount val="103"/>
                <c:pt idx="0">
                  <c:v>5563.9250000000002</c:v>
                </c:pt>
                <c:pt idx="1">
                  <c:v>821.13969999999995</c:v>
                </c:pt>
                <c:pt idx="2">
                  <c:v>466.30799999999999</c:v>
                </c:pt>
                <c:pt idx="3">
                  <c:v>308.07389999999998</c:v>
                </c:pt>
                <c:pt idx="4">
                  <c:v>214.57249999999999</c:v>
                </c:pt>
                <c:pt idx="5">
                  <c:v>152.23840000000001</c:v>
                </c:pt>
                <c:pt idx="6">
                  <c:v>91.103149999999999</c:v>
                </c:pt>
                <c:pt idx="7">
                  <c:v>99.494249999999994</c:v>
                </c:pt>
                <c:pt idx="8">
                  <c:v>65.929879999999997</c:v>
                </c:pt>
                <c:pt idx="9">
                  <c:v>51.545160000000003</c:v>
                </c:pt>
                <c:pt idx="10">
                  <c:v>68.327330000000003</c:v>
                </c:pt>
                <c:pt idx="11">
                  <c:v>49.147709999999996</c:v>
                </c:pt>
                <c:pt idx="12">
                  <c:v>47.948979999999999</c:v>
                </c:pt>
                <c:pt idx="13">
                  <c:v>45.55153</c:v>
                </c:pt>
                <c:pt idx="14">
                  <c:v>53.942610000000002</c:v>
                </c:pt>
                <c:pt idx="15">
                  <c:v>35.961730000000003</c:v>
                </c:pt>
                <c:pt idx="16">
                  <c:v>22.775759999999998</c:v>
                </c:pt>
                <c:pt idx="17">
                  <c:v>45.55153</c:v>
                </c:pt>
                <c:pt idx="18">
                  <c:v>44.352809999999998</c:v>
                </c:pt>
                <c:pt idx="19">
                  <c:v>45.55153</c:v>
                </c:pt>
                <c:pt idx="20">
                  <c:v>55.14134</c:v>
                </c:pt>
                <c:pt idx="21">
                  <c:v>47.948979999999999</c:v>
                </c:pt>
                <c:pt idx="22">
                  <c:v>58.737520000000004</c:v>
                </c:pt>
                <c:pt idx="23">
                  <c:v>41.955359999999999</c:v>
                </c:pt>
                <c:pt idx="24">
                  <c:v>29.9681</c:v>
                </c:pt>
                <c:pt idx="25">
                  <c:v>31.166830000000001</c:v>
                </c:pt>
                <c:pt idx="26">
                  <c:v>41.955359999999999</c:v>
                </c:pt>
                <c:pt idx="27">
                  <c:v>49.147709999999996</c:v>
                </c:pt>
                <c:pt idx="28">
                  <c:v>47.948979999999999</c:v>
                </c:pt>
                <c:pt idx="29">
                  <c:v>47.948979999999999</c:v>
                </c:pt>
                <c:pt idx="30">
                  <c:v>39.55791</c:v>
                </c:pt>
                <c:pt idx="31">
                  <c:v>52.74389</c:v>
                </c:pt>
                <c:pt idx="32">
                  <c:v>50.346440000000001</c:v>
                </c:pt>
                <c:pt idx="33">
                  <c:v>26.371929999999999</c:v>
                </c:pt>
                <c:pt idx="34">
                  <c:v>43.15408</c:v>
                </c:pt>
                <c:pt idx="35">
                  <c:v>27.570650000000001</c:v>
                </c:pt>
                <c:pt idx="36">
                  <c:v>38.359180000000002</c:v>
                </c:pt>
                <c:pt idx="37">
                  <c:v>51.545160000000003</c:v>
                </c:pt>
                <c:pt idx="38">
                  <c:v>31.166830000000001</c:v>
                </c:pt>
                <c:pt idx="39">
                  <c:v>32.365549999999999</c:v>
                </c:pt>
                <c:pt idx="40">
                  <c:v>38.359180000000002</c:v>
                </c:pt>
                <c:pt idx="41">
                  <c:v>37.160449999999997</c:v>
                </c:pt>
                <c:pt idx="42">
                  <c:v>31.166830000000001</c:v>
                </c:pt>
                <c:pt idx="43">
                  <c:v>28.769380000000002</c:v>
                </c:pt>
                <c:pt idx="44">
                  <c:v>31.166830000000001</c:v>
                </c:pt>
                <c:pt idx="45">
                  <c:v>26.371929999999999</c:v>
                </c:pt>
                <c:pt idx="46">
                  <c:v>43.15408</c:v>
                </c:pt>
                <c:pt idx="47">
                  <c:v>31.166830000000001</c:v>
                </c:pt>
                <c:pt idx="48">
                  <c:v>33.564279999999997</c:v>
                </c:pt>
                <c:pt idx="49">
                  <c:v>26.371929999999999</c:v>
                </c:pt>
                <c:pt idx="50">
                  <c:v>29.9681</c:v>
                </c:pt>
                <c:pt idx="51">
                  <c:v>32.365549999999999</c:v>
                </c:pt>
                <c:pt idx="52">
                  <c:v>28.769380000000002</c:v>
                </c:pt>
                <c:pt idx="53">
                  <c:v>39.55791</c:v>
                </c:pt>
                <c:pt idx="54">
                  <c:v>39.55791</c:v>
                </c:pt>
                <c:pt idx="55">
                  <c:v>41.955359999999999</c:v>
                </c:pt>
                <c:pt idx="56">
                  <c:v>40.756630000000001</c:v>
                </c:pt>
                <c:pt idx="57">
                  <c:v>32.365549999999999</c:v>
                </c:pt>
                <c:pt idx="58">
                  <c:v>34.762999999999998</c:v>
                </c:pt>
                <c:pt idx="59">
                  <c:v>35.961730000000003</c:v>
                </c:pt>
                <c:pt idx="60">
                  <c:v>51.545160000000003</c:v>
                </c:pt>
                <c:pt idx="61">
                  <c:v>34.762999999999998</c:v>
                </c:pt>
                <c:pt idx="62">
                  <c:v>35.961730000000003</c:v>
                </c:pt>
                <c:pt idx="63">
                  <c:v>34.762999999999998</c:v>
                </c:pt>
                <c:pt idx="64">
                  <c:v>39.55791</c:v>
                </c:pt>
                <c:pt idx="65">
                  <c:v>37.160449999999997</c:v>
                </c:pt>
                <c:pt idx="66">
                  <c:v>25.173200000000001</c:v>
                </c:pt>
                <c:pt idx="67">
                  <c:v>45.55153</c:v>
                </c:pt>
                <c:pt idx="68">
                  <c:v>32.365549999999999</c:v>
                </c:pt>
                <c:pt idx="69">
                  <c:v>46.750259999999997</c:v>
                </c:pt>
                <c:pt idx="70">
                  <c:v>35.961730000000003</c:v>
                </c:pt>
                <c:pt idx="71">
                  <c:v>57.538789999999999</c:v>
                </c:pt>
                <c:pt idx="72">
                  <c:v>47.948979999999999</c:v>
                </c:pt>
                <c:pt idx="73">
                  <c:v>43.15408</c:v>
                </c:pt>
                <c:pt idx="74">
                  <c:v>39.55791</c:v>
                </c:pt>
                <c:pt idx="75">
                  <c:v>29.9681</c:v>
                </c:pt>
                <c:pt idx="76">
                  <c:v>29.9681</c:v>
                </c:pt>
                <c:pt idx="77">
                  <c:v>40.756630000000001</c:v>
                </c:pt>
                <c:pt idx="78">
                  <c:v>47.948979999999999</c:v>
                </c:pt>
                <c:pt idx="79">
                  <c:v>47.948979999999999</c:v>
                </c:pt>
                <c:pt idx="80">
                  <c:v>39.55791</c:v>
                </c:pt>
                <c:pt idx="81">
                  <c:v>41.955359999999999</c:v>
                </c:pt>
                <c:pt idx="82">
                  <c:v>35.961730000000003</c:v>
                </c:pt>
                <c:pt idx="83">
                  <c:v>37.160449999999997</c:v>
                </c:pt>
                <c:pt idx="84">
                  <c:v>38.359180000000002</c:v>
                </c:pt>
                <c:pt idx="85">
                  <c:v>38.359180000000002</c:v>
                </c:pt>
                <c:pt idx="86">
                  <c:v>38.359180000000002</c:v>
                </c:pt>
                <c:pt idx="87">
                  <c:v>44.352809999999998</c:v>
                </c:pt>
                <c:pt idx="88">
                  <c:v>45.55153</c:v>
                </c:pt>
                <c:pt idx="89">
                  <c:v>25.173200000000001</c:v>
                </c:pt>
                <c:pt idx="90">
                  <c:v>37.160449999999997</c:v>
                </c:pt>
                <c:pt idx="91">
                  <c:v>35.961730000000003</c:v>
                </c:pt>
                <c:pt idx="92">
                  <c:v>28.769380000000002</c:v>
                </c:pt>
                <c:pt idx="93">
                  <c:v>45.55153</c:v>
                </c:pt>
                <c:pt idx="94">
                  <c:v>31.166830000000001</c:v>
                </c:pt>
                <c:pt idx="95">
                  <c:v>23.97448</c:v>
                </c:pt>
                <c:pt idx="96">
                  <c:v>44.352809999999998</c:v>
                </c:pt>
                <c:pt idx="97">
                  <c:v>47.948979999999999</c:v>
                </c:pt>
                <c:pt idx="98">
                  <c:v>37.160449999999997</c:v>
                </c:pt>
                <c:pt idx="99">
                  <c:v>29.9681</c:v>
                </c:pt>
                <c:pt idx="100">
                  <c:v>31.166830000000001</c:v>
                </c:pt>
                <c:pt idx="101">
                  <c:v>27.570650000000001</c:v>
                </c:pt>
                <c:pt idx="102">
                  <c:v>44.352809999999998</c:v>
                </c:pt>
              </c:numCache>
            </c:numRef>
          </c:yVal>
          <c:smooth val="1"/>
        </c:ser>
        <c:ser>
          <c:idx val="0"/>
          <c:order val="3"/>
          <c:spPr>
            <a:ln w="28575">
              <a:noFill/>
            </a:ln>
          </c:spPr>
          <c:marker>
            <c:symbol val="none"/>
          </c:marker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2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3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4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5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'Graphs (2)'!$W$34:$W$39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xVal>
          <c:yVal>
            <c:numRef>
              <c:f>'Graphs (2)'!$X$34:$X$39</c:f>
              <c:numCache>
                <c:formatCode>General</c:formatCode>
                <c:ptCount val="6"/>
                <c:pt idx="0">
                  <c:v>1</c:v>
                </c:pt>
                <c:pt idx="1">
                  <c:v>10</c:v>
                </c:pt>
                <c:pt idx="2">
                  <c:v>100</c:v>
                </c:pt>
                <c:pt idx="3">
                  <c:v>1000</c:v>
                </c:pt>
                <c:pt idx="4">
                  <c:v>10000</c:v>
                </c:pt>
                <c:pt idx="5" formatCode="0.00E+00">
                  <c:v>100000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889664"/>
        <c:axId val="91891584"/>
      </c:scatterChart>
      <c:valAx>
        <c:axId val="91889664"/>
        <c:scaling>
          <c:orientation val="minMax"/>
          <c:max val="0.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Depth (µm)</a:t>
                </a:r>
              </a:p>
            </c:rich>
          </c:tx>
          <c:layout/>
          <c:overlay val="0"/>
        </c:title>
        <c:numFmt formatCode="#,##0.00" sourceLinked="0"/>
        <c:majorTickMark val="none"/>
        <c:minorTickMark val="none"/>
        <c:tickLblPos val="nextTo"/>
        <c:crossAx val="91891584"/>
        <c:crossesAt val="0.1"/>
        <c:crossBetween val="midCat"/>
      </c:valAx>
      <c:valAx>
        <c:axId val="91891584"/>
        <c:scaling>
          <c:logBase val="10"/>
          <c:orientation val="minMax"/>
          <c:min val="1"/>
        </c:scaling>
        <c:delete val="1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Counts/second</a:t>
                </a:r>
              </a:p>
            </c:rich>
          </c:tx>
          <c:layout>
            <c:manualLayout>
              <c:xMode val="edge"/>
              <c:yMode val="edge"/>
              <c:x val="4.2194092827004218E-2"/>
              <c:y val="0.32923330006284424"/>
            </c:manualLayout>
          </c:layout>
          <c:overlay val="0"/>
        </c:title>
        <c:numFmt formatCode="0.E+00" sourceLinked="0"/>
        <c:majorTickMark val="none"/>
        <c:minorTickMark val="none"/>
        <c:tickLblPos val="none"/>
        <c:crossAx val="91889664"/>
        <c:crosses val="autoZero"/>
        <c:crossBetween val="midCat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Oxygen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612510936132984"/>
          <c:y val="0.19432888597258677"/>
          <c:w val="0.78869444444444448"/>
          <c:h val="0.59151975794692335"/>
        </c:manualLayout>
      </c:layout>
      <c:scatterChart>
        <c:scatterStyle val="smoothMarker"/>
        <c:varyColors val="0"/>
        <c:ser>
          <c:idx val="5"/>
          <c:order val="0"/>
          <c:tx>
            <c:v>5245n2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Data!$AH$761:$AH$1133</c:f>
              <c:numCache>
                <c:formatCode>0.00E+00</c:formatCode>
                <c:ptCount val="373"/>
                <c:pt idx="0">
                  <c:v>5.8174669999999998E-3</c:v>
                </c:pt>
                <c:pt idx="1">
                  <c:v>1.4973480000000001E-2</c:v>
                </c:pt>
                <c:pt idx="2">
                  <c:v>2.321989E-2</c:v>
                </c:pt>
                <c:pt idx="3">
                  <c:v>3.1466300000000003E-2</c:v>
                </c:pt>
                <c:pt idx="4">
                  <c:v>3.9712709999999998E-2</c:v>
                </c:pt>
                <c:pt idx="5">
                  <c:v>4.7959109999999999E-2</c:v>
                </c:pt>
                <c:pt idx="6">
                  <c:v>5.6205520000000002E-2</c:v>
                </c:pt>
                <c:pt idx="7">
                  <c:v>6.4451930000000004E-2</c:v>
                </c:pt>
                <c:pt idx="8">
                  <c:v>7.269834E-2</c:v>
                </c:pt>
                <c:pt idx="9">
                  <c:v>8.2164219999999996E-2</c:v>
                </c:pt>
                <c:pt idx="10">
                  <c:v>9.0490589999999996E-2</c:v>
                </c:pt>
                <c:pt idx="11">
                  <c:v>9.8816970000000004E-2</c:v>
                </c:pt>
                <c:pt idx="12">
                  <c:v>0.1071433</c:v>
                </c:pt>
                <c:pt idx="13">
                  <c:v>0.11546969999999999</c:v>
                </c:pt>
                <c:pt idx="14">
                  <c:v>0.12379610000000001</c:v>
                </c:pt>
                <c:pt idx="15">
                  <c:v>0.1321225</c:v>
                </c:pt>
                <c:pt idx="16">
                  <c:v>0.14044880000000001</c:v>
                </c:pt>
                <c:pt idx="17">
                  <c:v>0.1487752</c:v>
                </c:pt>
                <c:pt idx="18">
                  <c:v>0.15710160000000001</c:v>
                </c:pt>
                <c:pt idx="19">
                  <c:v>0.16542799999999999</c:v>
                </c:pt>
                <c:pt idx="20">
                  <c:v>0.1737543</c:v>
                </c:pt>
                <c:pt idx="21">
                  <c:v>0.18208070000000001</c:v>
                </c:pt>
                <c:pt idx="22">
                  <c:v>0.1904071</c:v>
                </c:pt>
                <c:pt idx="23">
                  <c:v>0.19873350000000001</c:v>
                </c:pt>
                <c:pt idx="24">
                  <c:v>0.20705979999999999</c:v>
                </c:pt>
                <c:pt idx="25">
                  <c:v>0.2153862</c:v>
                </c:pt>
                <c:pt idx="26">
                  <c:v>0.22371260000000001</c:v>
                </c:pt>
                <c:pt idx="27">
                  <c:v>0.232039</c:v>
                </c:pt>
                <c:pt idx="28">
                  <c:v>0.2403653</c:v>
                </c:pt>
                <c:pt idx="29">
                  <c:v>0.24869169999999999</c:v>
                </c:pt>
                <c:pt idx="30">
                  <c:v>0.25701810000000003</c:v>
                </c:pt>
                <c:pt idx="31">
                  <c:v>0.26534439999999998</c:v>
                </c:pt>
                <c:pt idx="32">
                  <c:v>0.27367079999999999</c:v>
                </c:pt>
                <c:pt idx="33">
                  <c:v>0.2819972</c:v>
                </c:pt>
                <c:pt idx="34">
                  <c:v>0.29032360000000001</c:v>
                </c:pt>
                <c:pt idx="35">
                  <c:v>0.29864990000000002</c:v>
                </c:pt>
                <c:pt idx="36">
                  <c:v>0.30697629999999998</c:v>
                </c:pt>
                <c:pt idx="37">
                  <c:v>0.31530269999999999</c:v>
                </c:pt>
                <c:pt idx="38">
                  <c:v>0.3236291</c:v>
                </c:pt>
                <c:pt idx="39">
                  <c:v>0.33195540000000001</c:v>
                </c:pt>
                <c:pt idx="40">
                  <c:v>0.34028180000000002</c:v>
                </c:pt>
                <c:pt idx="41">
                  <c:v>0.34860819999999998</c:v>
                </c:pt>
                <c:pt idx="42">
                  <c:v>0.35693459999999999</c:v>
                </c:pt>
                <c:pt idx="43">
                  <c:v>0.3652609</c:v>
                </c:pt>
                <c:pt idx="44">
                  <c:v>0.37358730000000001</c:v>
                </c:pt>
                <c:pt idx="45">
                  <c:v>0.38191370000000002</c:v>
                </c:pt>
                <c:pt idx="46">
                  <c:v>0.39024009999999998</c:v>
                </c:pt>
                <c:pt idx="47">
                  <c:v>0.39856639999999999</c:v>
                </c:pt>
                <c:pt idx="48">
                  <c:v>0.4068928</c:v>
                </c:pt>
                <c:pt idx="49">
                  <c:v>0.41521920000000001</c:v>
                </c:pt>
                <c:pt idx="50">
                  <c:v>0.42354560000000002</c:v>
                </c:pt>
                <c:pt idx="51">
                  <c:v>0.43187189999999998</c:v>
                </c:pt>
                <c:pt idx="52">
                  <c:v>0.44019829999999999</c:v>
                </c:pt>
                <c:pt idx="53">
                  <c:v>0.4485247</c:v>
                </c:pt>
                <c:pt idx="54">
                  <c:v>0.45685100000000001</c:v>
                </c:pt>
                <c:pt idx="55">
                  <c:v>0.46517740000000002</c:v>
                </c:pt>
                <c:pt idx="56">
                  <c:v>0.47350379999999997</c:v>
                </c:pt>
                <c:pt idx="57">
                  <c:v>0.48183019999999999</c:v>
                </c:pt>
                <c:pt idx="58">
                  <c:v>0.49015649999999999</c:v>
                </c:pt>
                <c:pt idx="59">
                  <c:v>0.49848290000000001</c:v>
                </c:pt>
                <c:pt idx="60">
                  <c:v>0.50680930000000002</c:v>
                </c:pt>
                <c:pt idx="61">
                  <c:v>0.51513569999999997</c:v>
                </c:pt>
                <c:pt idx="62">
                  <c:v>0.52346199999999998</c:v>
                </c:pt>
                <c:pt idx="63">
                  <c:v>0.53178840000000005</c:v>
                </c:pt>
                <c:pt idx="64">
                  <c:v>0.54011480000000001</c:v>
                </c:pt>
                <c:pt idx="65">
                  <c:v>0.54844119999999996</c:v>
                </c:pt>
                <c:pt idx="66">
                  <c:v>0.55676749999999997</c:v>
                </c:pt>
                <c:pt idx="67">
                  <c:v>0.56509390000000004</c:v>
                </c:pt>
                <c:pt idx="68">
                  <c:v>0.57342029999999999</c:v>
                </c:pt>
                <c:pt idx="69">
                  <c:v>0.58174669999999995</c:v>
                </c:pt>
                <c:pt idx="70">
                  <c:v>0.59007299999999996</c:v>
                </c:pt>
                <c:pt idx="71">
                  <c:v>0.59839940000000003</c:v>
                </c:pt>
                <c:pt idx="72">
                  <c:v>0.60672579999999998</c:v>
                </c:pt>
                <c:pt idx="73">
                  <c:v>0.61505220000000005</c:v>
                </c:pt>
                <c:pt idx="74">
                  <c:v>0.62337849999999995</c:v>
                </c:pt>
                <c:pt idx="75">
                  <c:v>0.63170490000000001</c:v>
                </c:pt>
                <c:pt idx="76">
                  <c:v>0.64003129999999997</c:v>
                </c:pt>
                <c:pt idx="77">
                  <c:v>0.64835770000000004</c:v>
                </c:pt>
                <c:pt idx="78">
                  <c:v>0.65668400000000005</c:v>
                </c:pt>
                <c:pt idx="79">
                  <c:v>0.6650104</c:v>
                </c:pt>
                <c:pt idx="80">
                  <c:v>0.67333679999999996</c:v>
                </c:pt>
                <c:pt idx="81">
                  <c:v>0.68166309999999997</c:v>
                </c:pt>
                <c:pt idx="82">
                  <c:v>0.68998950000000003</c:v>
                </c:pt>
                <c:pt idx="83">
                  <c:v>0.69831589999999999</c:v>
                </c:pt>
                <c:pt idx="84">
                  <c:v>0.70664229999999995</c:v>
                </c:pt>
                <c:pt idx="85">
                  <c:v>0.71496859999999995</c:v>
                </c:pt>
                <c:pt idx="86">
                  <c:v>0.72329500000000002</c:v>
                </c:pt>
                <c:pt idx="87">
                  <c:v>0.73162139999999998</c:v>
                </c:pt>
                <c:pt idx="88">
                  <c:v>0.73994780000000004</c:v>
                </c:pt>
                <c:pt idx="89">
                  <c:v>0.74827410000000005</c:v>
                </c:pt>
                <c:pt idx="90">
                  <c:v>0.75660050000000001</c:v>
                </c:pt>
                <c:pt idx="91">
                  <c:v>0.76492689999999997</c:v>
                </c:pt>
                <c:pt idx="92">
                  <c:v>0.77325330000000003</c:v>
                </c:pt>
                <c:pt idx="93">
                  <c:v>0.78157960000000004</c:v>
                </c:pt>
                <c:pt idx="94">
                  <c:v>0.789906</c:v>
                </c:pt>
                <c:pt idx="95">
                  <c:v>0.79823239999999995</c:v>
                </c:pt>
                <c:pt idx="96">
                  <c:v>0.80655880000000002</c:v>
                </c:pt>
                <c:pt idx="97">
                  <c:v>0.81488510000000003</c:v>
                </c:pt>
                <c:pt idx="98">
                  <c:v>0.82321149999999998</c:v>
                </c:pt>
                <c:pt idx="99">
                  <c:v>0.83153790000000005</c:v>
                </c:pt>
                <c:pt idx="100">
                  <c:v>0.83986430000000001</c:v>
                </c:pt>
                <c:pt idx="101">
                  <c:v>0.84819060000000002</c:v>
                </c:pt>
                <c:pt idx="102">
                  <c:v>0.85651699999999997</c:v>
                </c:pt>
                <c:pt idx="103">
                  <c:v>0.86484340000000004</c:v>
                </c:pt>
                <c:pt idx="104">
                  <c:v>0.87316970000000005</c:v>
                </c:pt>
                <c:pt idx="105">
                  <c:v>0.8814961</c:v>
                </c:pt>
                <c:pt idx="106">
                  <c:v>0.88982249999999996</c:v>
                </c:pt>
                <c:pt idx="107">
                  <c:v>0.89814890000000003</c:v>
                </c:pt>
                <c:pt idx="108">
                  <c:v>0.90647520000000004</c:v>
                </c:pt>
                <c:pt idx="109">
                  <c:v>0.91480159999999999</c:v>
                </c:pt>
                <c:pt idx="110">
                  <c:v>0.92312799999999995</c:v>
                </c:pt>
                <c:pt idx="111">
                  <c:v>0.93145440000000002</c:v>
                </c:pt>
                <c:pt idx="112">
                  <c:v>0.93978070000000002</c:v>
                </c:pt>
                <c:pt idx="113">
                  <c:v>0.94810709999999998</c:v>
                </c:pt>
                <c:pt idx="114">
                  <c:v>0.95643350000000005</c:v>
                </c:pt>
                <c:pt idx="115">
                  <c:v>0.9647599</c:v>
                </c:pt>
                <c:pt idx="116">
                  <c:v>0.97308620000000001</c:v>
                </c:pt>
                <c:pt idx="117">
                  <c:v>0.98141259999999997</c:v>
                </c:pt>
                <c:pt idx="118">
                  <c:v>0.98973900000000004</c:v>
                </c:pt>
                <c:pt idx="119">
                  <c:v>0.99806539999999999</c:v>
                </c:pt>
                <c:pt idx="120">
                  <c:v>1.006392</c:v>
                </c:pt>
                <c:pt idx="121">
                  <c:v>1.014718</c:v>
                </c:pt>
                <c:pt idx="122">
                  <c:v>1.0230440000000001</c:v>
                </c:pt>
                <c:pt idx="123">
                  <c:v>1.031371</c:v>
                </c:pt>
                <c:pt idx="124">
                  <c:v>1.0396970000000001</c:v>
                </c:pt>
                <c:pt idx="125">
                  <c:v>1.0480240000000001</c:v>
                </c:pt>
                <c:pt idx="126">
                  <c:v>1.0563499999999999</c:v>
                </c:pt>
                <c:pt idx="127">
                  <c:v>1.064676</c:v>
                </c:pt>
                <c:pt idx="128">
                  <c:v>1.0730029999999999</c:v>
                </c:pt>
                <c:pt idx="129">
                  <c:v>1.081329</c:v>
                </c:pt>
                <c:pt idx="130">
                  <c:v>1.089655</c:v>
                </c:pt>
                <c:pt idx="131">
                  <c:v>1.097982</c:v>
                </c:pt>
                <c:pt idx="132">
                  <c:v>1.1063080000000001</c:v>
                </c:pt>
                <c:pt idx="133">
                  <c:v>1.114635</c:v>
                </c:pt>
                <c:pt idx="134">
                  <c:v>1.1229610000000001</c:v>
                </c:pt>
                <c:pt idx="135">
                  <c:v>1.1312869999999999</c:v>
                </c:pt>
                <c:pt idx="136">
                  <c:v>1.1396139999999999</c:v>
                </c:pt>
                <c:pt idx="137">
                  <c:v>1.14794</c:v>
                </c:pt>
                <c:pt idx="138">
                  <c:v>1.156266</c:v>
                </c:pt>
                <c:pt idx="139">
                  <c:v>1.164593</c:v>
                </c:pt>
                <c:pt idx="140">
                  <c:v>1.172919</c:v>
                </c:pt>
                <c:pt idx="141">
                  <c:v>1.181246</c:v>
                </c:pt>
                <c:pt idx="142">
                  <c:v>1.1895720000000001</c:v>
                </c:pt>
                <c:pt idx="143">
                  <c:v>1.1978979999999999</c:v>
                </c:pt>
                <c:pt idx="144">
                  <c:v>1.2062250000000001</c:v>
                </c:pt>
                <c:pt idx="145">
                  <c:v>1.2145509999999999</c:v>
                </c:pt>
                <c:pt idx="146">
                  <c:v>1.222877</c:v>
                </c:pt>
                <c:pt idx="147">
                  <c:v>1.231204</c:v>
                </c:pt>
                <c:pt idx="148">
                  <c:v>1.23953</c:v>
                </c:pt>
                <c:pt idx="149">
                  <c:v>1.247857</c:v>
                </c:pt>
                <c:pt idx="150">
                  <c:v>1.256183</c:v>
                </c:pt>
                <c:pt idx="151">
                  <c:v>1.2645090000000001</c:v>
                </c:pt>
                <c:pt idx="152">
                  <c:v>1.2728360000000001</c:v>
                </c:pt>
                <c:pt idx="153">
                  <c:v>1.2811619999999999</c:v>
                </c:pt>
                <c:pt idx="154">
                  <c:v>1.289488</c:v>
                </c:pt>
                <c:pt idx="155">
                  <c:v>1.2978149999999999</c:v>
                </c:pt>
                <c:pt idx="156">
                  <c:v>1.306141</c:v>
                </c:pt>
                <c:pt idx="157">
                  <c:v>1.314468</c:v>
                </c:pt>
                <c:pt idx="158">
                  <c:v>1.322794</c:v>
                </c:pt>
                <c:pt idx="159">
                  <c:v>1.3311200000000001</c:v>
                </c:pt>
                <c:pt idx="160">
                  <c:v>1.3394470000000001</c:v>
                </c:pt>
                <c:pt idx="161">
                  <c:v>1.3477730000000001</c:v>
                </c:pt>
                <c:pt idx="162">
                  <c:v>1.3560989999999999</c:v>
                </c:pt>
                <c:pt idx="163">
                  <c:v>1.3644259999999999</c:v>
                </c:pt>
                <c:pt idx="164">
                  <c:v>1.372752</c:v>
                </c:pt>
                <c:pt idx="165">
                  <c:v>1.3810789999999999</c:v>
                </c:pt>
                <c:pt idx="166">
                  <c:v>1.389405</c:v>
                </c:pt>
                <c:pt idx="167">
                  <c:v>1.3977310000000001</c:v>
                </c:pt>
                <c:pt idx="168">
                  <c:v>1.406058</c:v>
                </c:pt>
                <c:pt idx="169">
                  <c:v>1.4143840000000001</c:v>
                </c:pt>
                <c:pt idx="170">
                  <c:v>1.4227099999999999</c:v>
                </c:pt>
                <c:pt idx="171">
                  <c:v>1.4310369999999999</c:v>
                </c:pt>
                <c:pt idx="172">
                  <c:v>1.4393629999999999</c:v>
                </c:pt>
                <c:pt idx="173">
                  <c:v>1.4476899999999999</c:v>
                </c:pt>
                <c:pt idx="174">
                  <c:v>1.456016</c:v>
                </c:pt>
                <c:pt idx="175">
                  <c:v>1.464342</c:v>
                </c:pt>
                <c:pt idx="176">
                  <c:v>1.472669</c:v>
                </c:pt>
                <c:pt idx="177">
                  <c:v>1.4809950000000001</c:v>
                </c:pt>
                <c:pt idx="178">
                  <c:v>1.4893209999999999</c:v>
                </c:pt>
                <c:pt idx="179">
                  <c:v>1.4976480000000001</c:v>
                </c:pt>
                <c:pt idx="180">
                  <c:v>1.5059739999999999</c:v>
                </c:pt>
                <c:pt idx="181">
                  <c:v>1.5143009999999999</c:v>
                </c:pt>
                <c:pt idx="182">
                  <c:v>1.522627</c:v>
                </c:pt>
                <c:pt idx="183">
                  <c:v>1.530953</c:v>
                </c:pt>
                <c:pt idx="184">
                  <c:v>1.53928</c:v>
                </c:pt>
                <c:pt idx="185">
                  <c:v>1.547606</c:v>
                </c:pt>
                <c:pt idx="186">
                  <c:v>1.5559320000000001</c:v>
                </c:pt>
                <c:pt idx="187">
                  <c:v>1.5642590000000001</c:v>
                </c:pt>
                <c:pt idx="188">
                  <c:v>1.5725849999999999</c:v>
                </c:pt>
                <c:pt idx="189">
                  <c:v>1.5809120000000001</c:v>
                </c:pt>
                <c:pt idx="190">
                  <c:v>1.5892379999999999</c:v>
                </c:pt>
                <c:pt idx="191">
                  <c:v>1.597564</c:v>
                </c:pt>
                <c:pt idx="192">
                  <c:v>1.605891</c:v>
                </c:pt>
                <c:pt idx="193">
                  <c:v>1.614217</c:v>
                </c:pt>
                <c:pt idx="194">
                  <c:v>1.6225430000000001</c:v>
                </c:pt>
                <c:pt idx="195">
                  <c:v>1.63087</c:v>
                </c:pt>
                <c:pt idx="196">
                  <c:v>1.6391960000000001</c:v>
                </c:pt>
                <c:pt idx="197">
                  <c:v>1.6475230000000001</c:v>
                </c:pt>
                <c:pt idx="198">
                  <c:v>1.6558489999999999</c:v>
                </c:pt>
                <c:pt idx="199">
                  <c:v>1.664175</c:v>
                </c:pt>
                <c:pt idx="200">
                  <c:v>1.6725019999999999</c:v>
                </c:pt>
                <c:pt idx="201">
                  <c:v>1.680828</c:v>
                </c:pt>
                <c:pt idx="202">
                  <c:v>1.689154</c:v>
                </c:pt>
                <c:pt idx="203">
                  <c:v>1.697481</c:v>
                </c:pt>
                <c:pt idx="204">
                  <c:v>1.7058070000000001</c:v>
                </c:pt>
                <c:pt idx="205">
                  <c:v>1.714134</c:v>
                </c:pt>
                <c:pt idx="206">
                  <c:v>1.7224600000000001</c:v>
                </c:pt>
                <c:pt idx="207">
                  <c:v>1.7307859999999999</c:v>
                </c:pt>
                <c:pt idx="208">
                  <c:v>1.7391129999999999</c:v>
                </c:pt>
                <c:pt idx="209">
                  <c:v>1.747439</c:v>
                </c:pt>
                <c:pt idx="210">
                  <c:v>1.755765</c:v>
                </c:pt>
                <c:pt idx="211">
                  <c:v>1.764092</c:v>
                </c:pt>
                <c:pt idx="212">
                  <c:v>1.772418</c:v>
                </c:pt>
                <c:pt idx="213">
                  <c:v>1.780745</c:v>
                </c:pt>
                <c:pt idx="214">
                  <c:v>1.7890710000000001</c:v>
                </c:pt>
                <c:pt idx="215">
                  <c:v>1.7973969999999999</c:v>
                </c:pt>
                <c:pt idx="216">
                  <c:v>1.8057240000000001</c:v>
                </c:pt>
                <c:pt idx="217">
                  <c:v>1.8140499999999999</c:v>
                </c:pt>
                <c:pt idx="218">
                  <c:v>1.822376</c:v>
                </c:pt>
                <c:pt idx="219">
                  <c:v>1.830703</c:v>
                </c:pt>
                <c:pt idx="220">
                  <c:v>1.839029</c:v>
                </c:pt>
                <c:pt idx="221">
                  <c:v>1.847356</c:v>
                </c:pt>
                <c:pt idx="222">
                  <c:v>1.8556820000000001</c:v>
                </c:pt>
                <c:pt idx="223">
                  <c:v>1.8640080000000001</c:v>
                </c:pt>
                <c:pt idx="224">
                  <c:v>1.8723350000000001</c:v>
                </c:pt>
                <c:pt idx="225">
                  <c:v>1.8806609999999999</c:v>
                </c:pt>
                <c:pt idx="226">
                  <c:v>1.888987</c:v>
                </c:pt>
                <c:pt idx="227">
                  <c:v>1.8973139999999999</c:v>
                </c:pt>
                <c:pt idx="228">
                  <c:v>1.90564</c:v>
                </c:pt>
                <c:pt idx="229">
                  <c:v>1.9139660000000001</c:v>
                </c:pt>
                <c:pt idx="230">
                  <c:v>1.922293</c:v>
                </c:pt>
                <c:pt idx="231">
                  <c:v>1.9306190000000001</c:v>
                </c:pt>
                <c:pt idx="232">
                  <c:v>1.9389460000000001</c:v>
                </c:pt>
                <c:pt idx="233">
                  <c:v>1.9472719999999999</c:v>
                </c:pt>
                <c:pt idx="234">
                  <c:v>1.9555979999999999</c:v>
                </c:pt>
                <c:pt idx="235">
                  <c:v>1.9639249999999999</c:v>
                </c:pt>
                <c:pt idx="236">
                  <c:v>1.972251</c:v>
                </c:pt>
                <c:pt idx="237">
                  <c:v>1.980577</c:v>
                </c:pt>
                <c:pt idx="238">
                  <c:v>1.988904</c:v>
                </c:pt>
                <c:pt idx="239">
                  <c:v>1.9972300000000001</c:v>
                </c:pt>
                <c:pt idx="240">
                  <c:v>2.005557</c:v>
                </c:pt>
                <c:pt idx="241">
                  <c:v>2.0138829999999999</c:v>
                </c:pt>
                <c:pt idx="242">
                  <c:v>2.0222090000000001</c:v>
                </c:pt>
                <c:pt idx="243">
                  <c:v>2.0305360000000001</c:v>
                </c:pt>
                <c:pt idx="244">
                  <c:v>2.038862</c:v>
                </c:pt>
                <c:pt idx="245">
                  <c:v>2.0471879999999998</c:v>
                </c:pt>
                <c:pt idx="246">
                  <c:v>2.0555150000000002</c:v>
                </c:pt>
                <c:pt idx="247">
                  <c:v>2.063841</c:v>
                </c:pt>
                <c:pt idx="248">
                  <c:v>2.072168</c:v>
                </c:pt>
                <c:pt idx="249">
                  <c:v>2.0804939999999998</c:v>
                </c:pt>
                <c:pt idx="250">
                  <c:v>2.0888200000000001</c:v>
                </c:pt>
                <c:pt idx="251">
                  <c:v>2.0971470000000001</c:v>
                </c:pt>
                <c:pt idx="252">
                  <c:v>2.1054729999999999</c:v>
                </c:pt>
                <c:pt idx="253">
                  <c:v>2.1137990000000002</c:v>
                </c:pt>
                <c:pt idx="254">
                  <c:v>2.1221260000000002</c:v>
                </c:pt>
                <c:pt idx="255">
                  <c:v>2.130452</c:v>
                </c:pt>
                <c:pt idx="256">
                  <c:v>2.138779</c:v>
                </c:pt>
                <c:pt idx="257">
                  <c:v>2.1471049999999998</c:v>
                </c:pt>
                <c:pt idx="258">
                  <c:v>2.1562610000000002</c:v>
                </c:pt>
                <c:pt idx="259">
                  <c:v>2.164507</c:v>
                </c:pt>
                <c:pt idx="260">
                  <c:v>2.1727539999999999</c:v>
                </c:pt>
                <c:pt idx="261">
                  <c:v>2.181</c:v>
                </c:pt>
                <c:pt idx="262">
                  <c:v>2.1892469999999999</c:v>
                </c:pt>
                <c:pt idx="263">
                  <c:v>2.1974930000000001</c:v>
                </c:pt>
                <c:pt idx="264">
                  <c:v>2.2057389999999999</c:v>
                </c:pt>
                <c:pt idx="265">
                  <c:v>2.2139859999999998</c:v>
                </c:pt>
                <c:pt idx="266">
                  <c:v>2.222232</c:v>
                </c:pt>
                <c:pt idx="267">
                  <c:v>2.2304789999999999</c:v>
                </c:pt>
                <c:pt idx="268">
                  <c:v>2.2387250000000001</c:v>
                </c:pt>
                <c:pt idx="269">
                  <c:v>2.2469709999999998</c:v>
                </c:pt>
                <c:pt idx="270">
                  <c:v>2.2552180000000002</c:v>
                </c:pt>
                <c:pt idx="271">
                  <c:v>2.2634639999999999</c:v>
                </c:pt>
                <c:pt idx="272">
                  <c:v>2.2717109999999998</c:v>
                </c:pt>
                <c:pt idx="273">
                  <c:v>2.279957</c:v>
                </c:pt>
                <c:pt idx="274">
                  <c:v>2.2882039999999999</c:v>
                </c:pt>
                <c:pt idx="275">
                  <c:v>2.2964500000000001</c:v>
                </c:pt>
                <c:pt idx="276">
                  <c:v>2.3046959999999999</c:v>
                </c:pt>
                <c:pt idx="277">
                  <c:v>2.3129430000000002</c:v>
                </c:pt>
                <c:pt idx="278">
                  <c:v>2.3211889999999999</c:v>
                </c:pt>
                <c:pt idx="279">
                  <c:v>2.3294359999999998</c:v>
                </c:pt>
                <c:pt idx="280">
                  <c:v>2.337682</c:v>
                </c:pt>
                <c:pt idx="281">
                  <c:v>2.3459279999999998</c:v>
                </c:pt>
                <c:pt idx="282">
                  <c:v>2.3541750000000001</c:v>
                </c:pt>
                <c:pt idx="283">
                  <c:v>2.3624209999999999</c:v>
                </c:pt>
                <c:pt idx="284">
                  <c:v>2.3706680000000002</c:v>
                </c:pt>
                <c:pt idx="285">
                  <c:v>2.378914</c:v>
                </c:pt>
                <c:pt idx="286">
                  <c:v>2.3871600000000002</c:v>
                </c:pt>
                <c:pt idx="287">
                  <c:v>2.3954070000000001</c:v>
                </c:pt>
                <c:pt idx="288">
                  <c:v>2.4036529999999998</c:v>
                </c:pt>
                <c:pt idx="289">
                  <c:v>2.4119000000000002</c:v>
                </c:pt>
                <c:pt idx="290">
                  <c:v>2.4201459999999999</c:v>
                </c:pt>
                <c:pt idx="291">
                  <c:v>2.4283920000000001</c:v>
                </c:pt>
                <c:pt idx="292">
                  <c:v>2.436639</c:v>
                </c:pt>
                <c:pt idx="293">
                  <c:v>2.4448850000000002</c:v>
                </c:pt>
                <c:pt idx="294">
                  <c:v>2.4531320000000001</c:v>
                </c:pt>
                <c:pt idx="295">
                  <c:v>2.4613779999999998</c:v>
                </c:pt>
                <c:pt idx="296">
                  <c:v>2.4696250000000002</c:v>
                </c:pt>
                <c:pt idx="297">
                  <c:v>2.4778709999999999</c:v>
                </c:pt>
                <c:pt idx="298">
                  <c:v>2.4861170000000001</c:v>
                </c:pt>
                <c:pt idx="299">
                  <c:v>2.494364</c:v>
                </c:pt>
                <c:pt idx="300">
                  <c:v>2.5026099999999998</c:v>
                </c:pt>
                <c:pt idx="301">
                  <c:v>2.5108570000000001</c:v>
                </c:pt>
                <c:pt idx="302">
                  <c:v>2.5191029999999999</c:v>
                </c:pt>
                <c:pt idx="303">
                  <c:v>2.5273490000000001</c:v>
                </c:pt>
                <c:pt idx="304">
                  <c:v>2.535596</c:v>
                </c:pt>
                <c:pt idx="305">
                  <c:v>2.5438420000000002</c:v>
                </c:pt>
                <c:pt idx="306">
                  <c:v>2.5520890000000001</c:v>
                </c:pt>
                <c:pt idx="307">
                  <c:v>2.5603349999999998</c:v>
                </c:pt>
                <c:pt idx="308">
                  <c:v>2.568581</c:v>
                </c:pt>
                <c:pt idx="309">
                  <c:v>2.5768279999999999</c:v>
                </c:pt>
                <c:pt idx="310">
                  <c:v>2.5850740000000001</c:v>
                </c:pt>
                <c:pt idx="311">
                  <c:v>2.593321</c:v>
                </c:pt>
                <c:pt idx="312">
                  <c:v>2.6015670000000002</c:v>
                </c:pt>
                <c:pt idx="313">
                  <c:v>2.6098129999999999</c:v>
                </c:pt>
                <c:pt idx="314">
                  <c:v>2.6180599999999998</c:v>
                </c:pt>
                <c:pt idx="315">
                  <c:v>2.626306</c:v>
                </c:pt>
                <c:pt idx="316">
                  <c:v>2.6345529999999999</c:v>
                </c:pt>
                <c:pt idx="317">
                  <c:v>2.6427990000000001</c:v>
                </c:pt>
                <c:pt idx="318">
                  <c:v>2.651046</c:v>
                </c:pt>
                <c:pt idx="319">
                  <c:v>2.6592920000000002</c:v>
                </c:pt>
                <c:pt idx="320">
                  <c:v>2.667538</c:v>
                </c:pt>
                <c:pt idx="321">
                  <c:v>2.6757849999999999</c:v>
                </c:pt>
                <c:pt idx="322">
                  <c:v>2.6840310000000001</c:v>
                </c:pt>
                <c:pt idx="323">
                  <c:v>2.6922779999999999</c:v>
                </c:pt>
                <c:pt idx="324">
                  <c:v>2.7005240000000001</c:v>
                </c:pt>
                <c:pt idx="325">
                  <c:v>2.7087699999999999</c:v>
                </c:pt>
                <c:pt idx="326">
                  <c:v>2.7170169999999998</c:v>
                </c:pt>
                <c:pt idx="327">
                  <c:v>2.725263</c:v>
                </c:pt>
                <c:pt idx="328">
                  <c:v>2.7335099999999999</c:v>
                </c:pt>
                <c:pt idx="329">
                  <c:v>2.7417560000000001</c:v>
                </c:pt>
                <c:pt idx="330">
                  <c:v>2.7500019999999998</c:v>
                </c:pt>
                <c:pt idx="331">
                  <c:v>2.7582490000000002</c:v>
                </c:pt>
                <c:pt idx="332">
                  <c:v>2.7664949999999999</c:v>
                </c:pt>
                <c:pt idx="333">
                  <c:v>2.7747419999999998</c:v>
                </c:pt>
                <c:pt idx="334">
                  <c:v>2.782988</c:v>
                </c:pt>
                <c:pt idx="335">
                  <c:v>2.7912340000000002</c:v>
                </c:pt>
                <c:pt idx="336">
                  <c:v>2.7994810000000001</c:v>
                </c:pt>
                <c:pt idx="337">
                  <c:v>2.8077269999999999</c:v>
                </c:pt>
                <c:pt idx="338">
                  <c:v>2.8159740000000002</c:v>
                </c:pt>
                <c:pt idx="339">
                  <c:v>2.82422</c:v>
                </c:pt>
                <c:pt idx="340">
                  <c:v>2.8324669999999998</c:v>
                </c:pt>
                <c:pt idx="341">
                  <c:v>2.840713</c:v>
                </c:pt>
                <c:pt idx="342">
                  <c:v>2.8489589999999998</c:v>
                </c:pt>
                <c:pt idx="343">
                  <c:v>2.8572060000000001</c:v>
                </c:pt>
                <c:pt idx="344">
                  <c:v>2.8654519999999999</c:v>
                </c:pt>
                <c:pt idx="345">
                  <c:v>2.8736989999999998</c:v>
                </c:pt>
                <c:pt idx="346">
                  <c:v>2.881945</c:v>
                </c:pt>
                <c:pt idx="347">
                  <c:v>2.8901910000000002</c:v>
                </c:pt>
                <c:pt idx="348">
                  <c:v>2.8984380000000001</c:v>
                </c:pt>
                <c:pt idx="349">
                  <c:v>2.9066839999999998</c:v>
                </c:pt>
                <c:pt idx="350">
                  <c:v>2.9149310000000002</c:v>
                </c:pt>
                <c:pt idx="351">
                  <c:v>2.9231769999999999</c:v>
                </c:pt>
                <c:pt idx="352">
                  <c:v>2.9314230000000001</c:v>
                </c:pt>
                <c:pt idx="353">
                  <c:v>2.93967</c:v>
                </c:pt>
                <c:pt idx="354">
                  <c:v>2.9479160000000002</c:v>
                </c:pt>
                <c:pt idx="355">
                  <c:v>2.9561630000000001</c:v>
                </c:pt>
                <c:pt idx="356">
                  <c:v>2.9644089999999998</c:v>
                </c:pt>
                <c:pt idx="357">
                  <c:v>2.972655</c:v>
                </c:pt>
                <c:pt idx="358">
                  <c:v>2.9809019999999999</c:v>
                </c:pt>
                <c:pt idx="359">
                  <c:v>2.9891480000000001</c:v>
                </c:pt>
                <c:pt idx="360">
                  <c:v>2.997395</c:v>
                </c:pt>
                <c:pt idx="361">
                  <c:v>3.0056409999999998</c:v>
                </c:pt>
                <c:pt idx="362">
                  <c:v>3.0138880000000001</c:v>
                </c:pt>
                <c:pt idx="363">
                  <c:v>3.0221339999999999</c:v>
                </c:pt>
                <c:pt idx="364">
                  <c:v>3.0303800000000001</c:v>
                </c:pt>
                <c:pt idx="365">
                  <c:v>3.038627</c:v>
                </c:pt>
                <c:pt idx="366">
                  <c:v>3.0468730000000002</c:v>
                </c:pt>
                <c:pt idx="367">
                  <c:v>3.0551200000000001</c:v>
                </c:pt>
                <c:pt idx="368">
                  <c:v>3.0633659999999998</c:v>
                </c:pt>
                <c:pt idx="369">
                  <c:v>3.071612</c:v>
                </c:pt>
                <c:pt idx="370">
                  <c:v>3.0798589999999999</c:v>
                </c:pt>
                <c:pt idx="371">
                  <c:v>3.0881050000000001</c:v>
                </c:pt>
                <c:pt idx="372">
                  <c:v>3.096352</c:v>
                </c:pt>
              </c:numCache>
            </c:numRef>
          </c:xVal>
          <c:yVal>
            <c:numRef>
              <c:f>Data!$AI$761:$AI$1133</c:f>
              <c:numCache>
                <c:formatCode>0.00E+00</c:formatCode>
                <c:ptCount val="373"/>
                <c:pt idx="0">
                  <c:v>1890440</c:v>
                </c:pt>
                <c:pt idx="1">
                  <c:v>130662.39999999999</c:v>
                </c:pt>
                <c:pt idx="2">
                  <c:v>25721.71</c:v>
                </c:pt>
                <c:pt idx="3">
                  <c:v>7029.1530000000002</c:v>
                </c:pt>
                <c:pt idx="4">
                  <c:v>1636.3140000000001</c:v>
                </c:pt>
                <c:pt idx="5">
                  <c:v>519.05290000000002</c:v>
                </c:pt>
                <c:pt idx="6">
                  <c:v>351.2285</c:v>
                </c:pt>
                <c:pt idx="7">
                  <c:v>389.5883</c:v>
                </c:pt>
                <c:pt idx="8">
                  <c:v>305.6764</c:v>
                </c:pt>
                <c:pt idx="9">
                  <c:v>250.53450000000001</c:v>
                </c:pt>
                <c:pt idx="10">
                  <c:v>269.71429999999998</c:v>
                </c:pt>
                <c:pt idx="11">
                  <c:v>264.91930000000002</c:v>
                </c:pt>
                <c:pt idx="12">
                  <c:v>236.1497</c:v>
                </c:pt>
                <c:pt idx="13">
                  <c:v>315.2663</c:v>
                </c:pt>
                <c:pt idx="14">
                  <c:v>264.91930000000002</c:v>
                </c:pt>
                <c:pt idx="15">
                  <c:v>231.35470000000001</c:v>
                </c:pt>
                <c:pt idx="16">
                  <c:v>256.52820000000003</c:v>
                </c:pt>
                <c:pt idx="17">
                  <c:v>261.32310000000001</c:v>
                </c:pt>
                <c:pt idx="18">
                  <c:v>245.7396</c:v>
                </c:pt>
                <c:pt idx="19">
                  <c:v>281.70170000000002</c:v>
                </c:pt>
                <c:pt idx="20">
                  <c:v>279.30419999999998</c:v>
                </c:pt>
                <c:pt idx="21">
                  <c:v>262.52190000000002</c:v>
                </c:pt>
                <c:pt idx="22">
                  <c:v>251.73320000000001</c:v>
                </c:pt>
                <c:pt idx="23">
                  <c:v>255.3295</c:v>
                </c:pt>
                <c:pt idx="24">
                  <c:v>264.91930000000002</c:v>
                </c:pt>
                <c:pt idx="25">
                  <c:v>248.137</c:v>
                </c:pt>
                <c:pt idx="26">
                  <c:v>304.47770000000003</c:v>
                </c:pt>
                <c:pt idx="27">
                  <c:v>257.7269</c:v>
                </c:pt>
                <c:pt idx="28">
                  <c:v>270.91300000000001</c:v>
                </c:pt>
                <c:pt idx="29">
                  <c:v>270.91300000000001</c:v>
                </c:pt>
                <c:pt idx="30">
                  <c:v>254.13069999999999</c:v>
                </c:pt>
                <c:pt idx="31">
                  <c:v>257.7269</c:v>
                </c:pt>
                <c:pt idx="32">
                  <c:v>244.54079999999999</c:v>
                </c:pt>
                <c:pt idx="33">
                  <c:v>266.11810000000003</c:v>
                </c:pt>
                <c:pt idx="34">
                  <c:v>250.53450000000001</c:v>
                </c:pt>
                <c:pt idx="35">
                  <c:v>269.71429999999998</c:v>
                </c:pt>
                <c:pt idx="36">
                  <c:v>242.14340000000001</c:v>
                </c:pt>
                <c:pt idx="37">
                  <c:v>299.68270000000001</c:v>
                </c:pt>
                <c:pt idx="38">
                  <c:v>255.3295</c:v>
                </c:pt>
                <c:pt idx="39">
                  <c:v>279.30419999999998</c:v>
                </c:pt>
                <c:pt idx="40">
                  <c:v>270.91300000000001</c:v>
                </c:pt>
                <c:pt idx="41">
                  <c:v>309.27260000000001</c:v>
                </c:pt>
                <c:pt idx="42">
                  <c:v>268.51560000000001</c:v>
                </c:pt>
                <c:pt idx="43">
                  <c:v>299.68270000000001</c:v>
                </c:pt>
                <c:pt idx="44">
                  <c:v>245.7396</c:v>
                </c:pt>
                <c:pt idx="45">
                  <c:v>261.32310000000001</c:v>
                </c:pt>
                <c:pt idx="46">
                  <c:v>266.11810000000003</c:v>
                </c:pt>
                <c:pt idx="47">
                  <c:v>267.3168</c:v>
                </c:pt>
                <c:pt idx="48">
                  <c:v>275.70800000000003</c:v>
                </c:pt>
                <c:pt idx="49">
                  <c:v>305.6764</c:v>
                </c:pt>
                <c:pt idx="50">
                  <c:v>261.32310000000001</c:v>
                </c:pt>
                <c:pt idx="51">
                  <c:v>280.50290000000001</c:v>
                </c:pt>
                <c:pt idx="52">
                  <c:v>279.30419999999998</c:v>
                </c:pt>
                <c:pt idx="53">
                  <c:v>309.27260000000001</c:v>
                </c:pt>
                <c:pt idx="54">
                  <c:v>294.88780000000003</c:v>
                </c:pt>
                <c:pt idx="55">
                  <c:v>262.52190000000002</c:v>
                </c:pt>
                <c:pt idx="56">
                  <c:v>297.28530000000001</c:v>
                </c:pt>
                <c:pt idx="57">
                  <c:v>294.88780000000003</c:v>
                </c:pt>
                <c:pt idx="58">
                  <c:v>303.279</c:v>
                </c:pt>
                <c:pt idx="59">
                  <c:v>266.11810000000003</c:v>
                </c:pt>
                <c:pt idx="60">
                  <c:v>258.92570000000001</c:v>
                </c:pt>
                <c:pt idx="61">
                  <c:v>245.7396</c:v>
                </c:pt>
                <c:pt idx="62">
                  <c:v>263.72059999999999</c:v>
                </c:pt>
                <c:pt idx="63">
                  <c:v>251.73320000000001</c:v>
                </c:pt>
                <c:pt idx="64">
                  <c:v>257.7269</c:v>
                </c:pt>
                <c:pt idx="65">
                  <c:v>225.36109999999999</c:v>
                </c:pt>
                <c:pt idx="66">
                  <c:v>286.4966</c:v>
                </c:pt>
                <c:pt idx="67">
                  <c:v>243.34209999999999</c:v>
                </c:pt>
                <c:pt idx="68">
                  <c:v>250.53450000000001</c:v>
                </c:pt>
                <c:pt idx="69">
                  <c:v>270.91300000000001</c:v>
                </c:pt>
                <c:pt idx="70">
                  <c:v>218.1687</c:v>
                </c:pt>
                <c:pt idx="71">
                  <c:v>225.36109999999999</c:v>
                </c:pt>
                <c:pt idx="72">
                  <c:v>215.77119999999999</c:v>
                </c:pt>
                <c:pt idx="73">
                  <c:v>234.95089999999999</c:v>
                </c:pt>
                <c:pt idx="74">
                  <c:v>251.73320000000001</c:v>
                </c:pt>
                <c:pt idx="75">
                  <c:v>308.07389999999998</c:v>
                </c:pt>
                <c:pt idx="76">
                  <c:v>326.05500000000001</c:v>
                </c:pt>
                <c:pt idx="77">
                  <c:v>308.07389999999998</c:v>
                </c:pt>
                <c:pt idx="78">
                  <c:v>287.69540000000001</c:v>
                </c:pt>
                <c:pt idx="79">
                  <c:v>249.33580000000001</c:v>
                </c:pt>
                <c:pt idx="80">
                  <c:v>255.3295</c:v>
                </c:pt>
                <c:pt idx="81">
                  <c:v>261.32310000000001</c:v>
                </c:pt>
                <c:pt idx="82">
                  <c:v>291.29160000000002</c:v>
                </c:pt>
                <c:pt idx="83">
                  <c:v>282.90039999999999</c:v>
                </c:pt>
                <c:pt idx="84">
                  <c:v>272.11180000000002</c:v>
                </c:pt>
                <c:pt idx="85">
                  <c:v>288.89409999999998</c:v>
                </c:pt>
                <c:pt idx="86">
                  <c:v>272.11180000000002</c:v>
                </c:pt>
                <c:pt idx="87">
                  <c:v>258.92570000000001</c:v>
                </c:pt>
                <c:pt idx="88">
                  <c:v>248.137</c:v>
                </c:pt>
                <c:pt idx="89">
                  <c:v>297.28530000000001</c:v>
                </c:pt>
                <c:pt idx="90">
                  <c:v>281.70170000000002</c:v>
                </c:pt>
                <c:pt idx="91">
                  <c:v>292.49029999999999</c:v>
                </c:pt>
                <c:pt idx="92">
                  <c:v>294.88780000000003</c:v>
                </c:pt>
                <c:pt idx="93">
                  <c:v>252.93199999999999</c:v>
                </c:pt>
                <c:pt idx="94">
                  <c:v>309.27260000000001</c:v>
                </c:pt>
                <c:pt idx="95">
                  <c:v>266.11810000000003</c:v>
                </c:pt>
                <c:pt idx="96">
                  <c:v>285.29790000000003</c:v>
                </c:pt>
                <c:pt idx="97">
                  <c:v>294.88780000000003</c:v>
                </c:pt>
                <c:pt idx="98">
                  <c:v>264.91930000000002</c:v>
                </c:pt>
                <c:pt idx="99">
                  <c:v>288.89409999999998</c:v>
                </c:pt>
                <c:pt idx="100">
                  <c:v>257.7269</c:v>
                </c:pt>
                <c:pt idx="101">
                  <c:v>281.70170000000002</c:v>
                </c:pt>
                <c:pt idx="102">
                  <c:v>276.9067</c:v>
                </c:pt>
                <c:pt idx="103">
                  <c:v>266.11810000000003</c:v>
                </c:pt>
                <c:pt idx="104">
                  <c:v>297.28530000000001</c:v>
                </c:pt>
                <c:pt idx="105">
                  <c:v>317.66379999999998</c:v>
                </c:pt>
                <c:pt idx="106">
                  <c:v>293.68900000000002</c:v>
                </c:pt>
                <c:pt idx="107">
                  <c:v>255.3295</c:v>
                </c:pt>
                <c:pt idx="108">
                  <c:v>304.47770000000003</c:v>
                </c:pt>
                <c:pt idx="109">
                  <c:v>304.47770000000003</c:v>
                </c:pt>
                <c:pt idx="110">
                  <c:v>330.85</c:v>
                </c:pt>
                <c:pt idx="111">
                  <c:v>284.09910000000002</c:v>
                </c:pt>
                <c:pt idx="112">
                  <c:v>275.70800000000003</c:v>
                </c:pt>
                <c:pt idx="113">
                  <c:v>272.11180000000002</c:v>
                </c:pt>
                <c:pt idx="114">
                  <c:v>282.90039999999999</c:v>
                </c:pt>
                <c:pt idx="115">
                  <c:v>322.4588</c:v>
                </c:pt>
                <c:pt idx="116">
                  <c:v>243.34209999999999</c:v>
                </c:pt>
                <c:pt idx="117">
                  <c:v>308.07389999999998</c:v>
                </c:pt>
                <c:pt idx="118">
                  <c:v>302.08019999999999</c:v>
                </c:pt>
                <c:pt idx="119">
                  <c:v>305.6764</c:v>
                </c:pt>
                <c:pt idx="120">
                  <c:v>273.31049999999999</c:v>
                </c:pt>
                <c:pt idx="121">
                  <c:v>291.29160000000002</c:v>
                </c:pt>
                <c:pt idx="122">
                  <c:v>326.05500000000001</c:v>
                </c:pt>
                <c:pt idx="123">
                  <c:v>294.88780000000003</c:v>
                </c:pt>
                <c:pt idx="124">
                  <c:v>286.4966</c:v>
                </c:pt>
                <c:pt idx="125">
                  <c:v>263.72059999999999</c:v>
                </c:pt>
                <c:pt idx="126">
                  <c:v>274.50920000000002</c:v>
                </c:pt>
                <c:pt idx="127">
                  <c:v>276.9067</c:v>
                </c:pt>
                <c:pt idx="128">
                  <c:v>286.4966</c:v>
                </c:pt>
                <c:pt idx="129">
                  <c:v>309.27260000000001</c:v>
                </c:pt>
                <c:pt idx="130">
                  <c:v>292.49029999999999</c:v>
                </c:pt>
                <c:pt idx="131">
                  <c:v>275.70800000000003</c:v>
                </c:pt>
                <c:pt idx="132">
                  <c:v>287.69540000000001</c:v>
                </c:pt>
                <c:pt idx="133">
                  <c:v>305.6764</c:v>
                </c:pt>
                <c:pt idx="134">
                  <c:v>278.10550000000001</c:v>
                </c:pt>
                <c:pt idx="135">
                  <c:v>334.44619999999998</c:v>
                </c:pt>
                <c:pt idx="136">
                  <c:v>303.279</c:v>
                </c:pt>
                <c:pt idx="137">
                  <c:v>270.91300000000001</c:v>
                </c:pt>
                <c:pt idx="138">
                  <c:v>302.08019999999999</c:v>
                </c:pt>
                <c:pt idx="139">
                  <c:v>323.65750000000003</c:v>
                </c:pt>
                <c:pt idx="140">
                  <c:v>296.0865</c:v>
                </c:pt>
                <c:pt idx="141">
                  <c:v>284.09910000000002</c:v>
                </c:pt>
                <c:pt idx="142">
                  <c:v>326.05500000000001</c:v>
                </c:pt>
                <c:pt idx="143">
                  <c:v>310.47140000000002</c:v>
                </c:pt>
                <c:pt idx="144">
                  <c:v>351.2285</c:v>
                </c:pt>
                <c:pt idx="145">
                  <c:v>320.06130000000002</c:v>
                </c:pt>
                <c:pt idx="146">
                  <c:v>304.47770000000003</c:v>
                </c:pt>
                <c:pt idx="147">
                  <c:v>335.64490000000001</c:v>
                </c:pt>
                <c:pt idx="148">
                  <c:v>323.65750000000003</c:v>
                </c:pt>
                <c:pt idx="149">
                  <c:v>330.85</c:v>
                </c:pt>
                <c:pt idx="150">
                  <c:v>311.67009999999999</c:v>
                </c:pt>
                <c:pt idx="151">
                  <c:v>338.04239999999999</c:v>
                </c:pt>
                <c:pt idx="152">
                  <c:v>317.66379999999998</c:v>
                </c:pt>
                <c:pt idx="153">
                  <c:v>318.86259999999999</c:v>
                </c:pt>
                <c:pt idx="154">
                  <c:v>322.4588</c:v>
                </c:pt>
                <c:pt idx="155">
                  <c:v>314.06760000000003</c:v>
                </c:pt>
                <c:pt idx="156">
                  <c:v>316.46510000000001</c:v>
                </c:pt>
                <c:pt idx="157">
                  <c:v>326.05500000000001</c:v>
                </c:pt>
                <c:pt idx="158">
                  <c:v>329.65120000000002</c:v>
                </c:pt>
                <c:pt idx="159">
                  <c:v>358.42099999999999</c:v>
                </c:pt>
                <c:pt idx="160">
                  <c:v>350.02980000000002</c:v>
                </c:pt>
                <c:pt idx="161">
                  <c:v>327.25369999999998</c:v>
                </c:pt>
                <c:pt idx="162">
                  <c:v>310.47140000000002</c:v>
                </c:pt>
                <c:pt idx="163">
                  <c:v>300.88150000000002</c:v>
                </c:pt>
                <c:pt idx="164">
                  <c:v>336.84370000000001</c:v>
                </c:pt>
                <c:pt idx="165">
                  <c:v>306.87520000000001</c:v>
                </c:pt>
                <c:pt idx="166">
                  <c:v>321.26</c:v>
                </c:pt>
                <c:pt idx="167">
                  <c:v>326.05500000000001</c:v>
                </c:pt>
                <c:pt idx="168">
                  <c:v>296.0865</c:v>
                </c:pt>
                <c:pt idx="169">
                  <c:v>327.25369999999998</c:v>
                </c:pt>
                <c:pt idx="170">
                  <c:v>358.42099999999999</c:v>
                </c:pt>
                <c:pt idx="171">
                  <c:v>339.24110000000002</c:v>
                </c:pt>
                <c:pt idx="172">
                  <c:v>300.88150000000002</c:v>
                </c:pt>
                <c:pt idx="173">
                  <c:v>326.05500000000001</c:v>
                </c:pt>
                <c:pt idx="174">
                  <c:v>323.65750000000003</c:v>
                </c:pt>
                <c:pt idx="175">
                  <c:v>370.40839999999997</c:v>
                </c:pt>
                <c:pt idx="176">
                  <c:v>306.87520000000001</c:v>
                </c:pt>
                <c:pt idx="177">
                  <c:v>318.86259999999999</c:v>
                </c:pt>
                <c:pt idx="178">
                  <c:v>345.23480000000001</c:v>
                </c:pt>
                <c:pt idx="179">
                  <c:v>310.47140000000002</c:v>
                </c:pt>
                <c:pt idx="180">
                  <c:v>351.2285</c:v>
                </c:pt>
                <c:pt idx="181">
                  <c:v>345.23480000000001</c:v>
                </c:pt>
                <c:pt idx="182">
                  <c:v>334.44619999999998</c:v>
                </c:pt>
                <c:pt idx="183">
                  <c:v>344.03609999999998</c:v>
                </c:pt>
                <c:pt idx="184">
                  <c:v>358.42099999999999</c:v>
                </c:pt>
                <c:pt idx="185">
                  <c:v>370.40839999999997</c:v>
                </c:pt>
                <c:pt idx="186">
                  <c:v>345.23480000000001</c:v>
                </c:pt>
                <c:pt idx="187">
                  <c:v>340.43990000000002</c:v>
                </c:pt>
                <c:pt idx="188">
                  <c:v>388.38959999999997</c:v>
                </c:pt>
                <c:pt idx="189">
                  <c:v>370.40839999999997</c:v>
                </c:pt>
                <c:pt idx="190">
                  <c:v>352.4273</c:v>
                </c:pt>
                <c:pt idx="191">
                  <c:v>344.03609999999998</c:v>
                </c:pt>
                <c:pt idx="192">
                  <c:v>354.82479999999998</c:v>
                </c:pt>
                <c:pt idx="193">
                  <c:v>358.42099999999999</c:v>
                </c:pt>
                <c:pt idx="194">
                  <c:v>350.02980000000002</c:v>
                </c:pt>
                <c:pt idx="195">
                  <c:v>332.0487</c:v>
                </c:pt>
                <c:pt idx="196">
                  <c:v>341.6386</c:v>
                </c:pt>
                <c:pt idx="197">
                  <c:v>321.26</c:v>
                </c:pt>
                <c:pt idx="198">
                  <c:v>339.24110000000002</c:v>
                </c:pt>
                <c:pt idx="199">
                  <c:v>303.279</c:v>
                </c:pt>
                <c:pt idx="200">
                  <c:v>350.02980000000002</c:v>
                </c:pt>
                <c:pt idx="201">
                  <c:v>326.05500000000001</c:v>
                </c:pt>
                <c:pt idx="202">
                  <c:v>311.67009999999999</c:v>
                </c:pt>
                <c:pt idx="203">
                  <c:v>336.84370000000001</c:v>
                </c:pt>
                <c:pt idx="204">
                  <c:v>334.44619999999998</c:v>
                </c:pt>
                <c:pt idx="205">
                  <c:v>369.2097</c:v>
                </c:pt>
                <c:pt idx="206">
                  <c:v>352.4273</c:v>
                </c:pt>
                <c:pt idx="207">
                  <c:v>314.06760000000003</c:v>
                </c:pt>
                <c:pt idx="208">
                  <c:v>338.04239999999999</c:v>
                </c:pt>
                <c:pt idx="209">
                  <c:v>336.84370000000001</c:v>
                </c:pt>
                <c:pt idx="210">
                  <c:v>333.24740000000003</c:v>
                </c:pt>
                <c:pt idx="211">
                  <c:v>327.25369999999998</c:v>
                </c:pt>
                <c:pt idx="212">
                  <c:v>371.60719999999998</c:v>
                </c:pt>
                <c:pt idx="213">
                  <c:v>338.04239999999999</c:v>
                </c:pt>
                <c:pt idx="214">
                  <c:v>338.04239999999999</c:v>
                </c:pt>
                <c:pt idx="215">
                  <c:v>358.42099999999999</c:v>
                </c:pt>
                <c:pt idx="216">
                  <c:v>335.64490000000001</c:v>
                </c:pt>
                <c:pt idx="217">
                  <c:v>314.06760000000003</c:v>
                </c:pt>
                <c:pt idx="218">
                  <c:v>423.15309999999999</c:v>
                </c:pt>
                <c:pt idx="219">
                  <c:v>400.37700000000001</c:v>
                </c:pt>
                <c:pt idx="220">
                  <c:v>395.58199999999999</c:v>
                </c:pt>
                <c:pt idx="221">
                  <c:v>365.61340000000001</c:v>
                </c:pt>
                <c:pt idx="222">
                  <c:v>385.99209999999999</c:v>
                </c:pt>
                <c:pt idx="223">
                  <c:v>397.97949999999997</c:v>
                </c:pt>
                <c:pt idx="224">
                  <c:v>365.61340000000001</c:v>
                </c:pt>
                <c:pt idx="225">
                  <c:v>353.62599999999998</c:v>
                </c:pt>
                <c:pt idx="226">
                  <c:v>396.7808</c:v>
                </c:pt>
                <c:pt idx="227">
                  <c:v>323.65750000000003</c:v>
                </c:pt>
                <c:pt idx="228">
                  <c:v>353.62599999999998</c:v>
                </c:pt>
                <c:pt idx="229">
                  <c:v>345.23480000000001</c:v>
                </c:pt>
                <c:pt idx="230">
                  <c:v>346.43360000000001</c:v>
                </c:pt>
                <c:pt idx="231">
                  <c:v>350.02980000000002</c:v>
                </c:pt>
                <c:pt idx="232">
                  <c:v>334.44619999999998</c:v>
                </c:pt>
                <c:pt idx="233">
                  <c:v>403.97320000000002</c:v>
                </c:pt>
                <c:pt idx="234">
                  <c:v>328.45249999999999</c:v>
                </c:pt>
                <c:pt idx="235">
                  <c:v>358.42099999999999</c:v>
                </c:pt>
                <c:pt idx="236">
                  <c:v>330.85</c:v>
                </c:pt>
                <c:pt idx="237">
                  <c:v>335.64490000000001</c:v>
                </c:pt>
                <c:pt idx="238">
                  <c:v>311.67009999999999</c:v>
                </c:pt>
                <c:pt idx="239">
                  <c:v>383.59460000000001</c:v>
                </c:pt>
                <c:pt idx="240">
                  <c:v>338.04239999999999</c:v>
                </c:pt>
                <c:pt idx="241">
                  <c:v>384.79329999999999</c:v>
                </c:pt>
                <c:pt idx="242">
                  <c:v>362.0172</c:v>
                </c:pt>
                <c:pt idx="243">
                  <c:v>362.0172</c:v>
                </c:pt>
                <c:pt idx="244">
                  <c:v>338.04239999999999</c:v>
                </c:pt>
                <c:pt idx="245">
                  <c:v>333.24740000000003</c:v>
                </c:pt>
                <c:pt idx="246">
                  <c:v>357.22230000000002</c:v>
                </c:pt>
                <c:pt idx="247">
                  <c:v>334.44619999999998</c:v>
                </c:pt>
                <c:pt idx="248">
                  <c:v>329.65120000000002</c:v>
                </c:pt>
                <c:pt idx="249">
                  <c:v>351.2285</c:v>
                </c:pt>
                <c:pt idx="250">
                  <c:v>327.25369999999998</c:v>
                </c:pt>
                <c:pt idx="251">
                  <c:v>364.41469999999998</c:v>
                </c:pt>
                <c:pt idx="252">
                  <c:v>348.83109999999999</c:v>
                </c:pt>
                <c:pt idx="253">
                  <c:v>364.41469999999998</c:v>
                </c:pt>
                <c:pt idx="254">
                  <c:v>376.40210000000002</c:v>
                </c:pt>
                <c:pt idx="255">
                  <c:v>358.42099999999999</c:v>
                </c:pt>
                <c:pt idx="256">
                  <c:v>393.18450000000001</c:v>
                </c:pt>
                <c:pt idx="257">
                  <c:v>353.62599999999998</c:v>
                </c:pt>
                <c:pt idx="258">
                  <c:v>399.1782</c:v>
                </c:pt>
                <c:pt idx="259">
                  <c:v>350.02980000000002</c:v>
                </c:pt>
                <c:pt idx="260">
                  <c:v>376.40210000000002</c:v>
                </c:pt>
                <c:pt idx="261">
                  <c:v>378.7996</c:v>
                </c:pt>
                <c:pt idx="262">
                  <c:v>390.78699999999998</c:v>
                </c:pt>
                <c:pt idx="263">
                  <c:v>348.83109999999999</c:v>
                </c:pt>
                <c:pt idx="264">
                  <c:v>387.19080000000002</c:v>
                </c:pt>
                <c:pt idx="265">
                  <c:v>379.9984</c:v>
                </c:pt>
                <c:pt idx="266">
                  <c:v>341.6386</c:v>
                </c:pt>
                <c:pt idx="267">
                  <c:v>351.2285</c:v>
                </c:pt>
                <c:pt idx="268">
                  <c:v>329.65120000000002</c:v>
                </c:pt>
                <c:pt idx="269">
                  <c:v>369.2097</c:v>
                </c:pt>
                <c:pt idx="270">
                  <c:v>357.22230000000002</c:v>
                </c:pt>
                <c:pt idx="271">
                  <c:v>354.82479999999998</c:v>
                </c:pt>
                <c:pt idx="272">
                  <c:v>384.79329999999999</c:v>
                </c:pt>
                <c:pt idx="273">
                  <c:v>320.06130000000002</c:v>
                </c:pt>
                <c:pt idx="274">
                  <c:v>366.81220000000002</c:v>
                </c:pt>
                <c:pt idx="275">
                  <c:v>407.56939999999997</c:v>
                </c:pt>
                <c:pt idx="276">
                  <c:v>383.59460000000001</c:v>
                </c:pt>
                <c:pt idx="277">
                  <c:v>407.56939999999997</c:v>
                </c:pt>
                <c:pt idx="278">
                  <c:v>362.0172</c:v>
                </c:pt>
                <c:pt idx="279">
                  <c:v>390.78699999999998</c:v>
                </c:pt>
                <c:pt idx="280">
                  <c:v>385.99209999999999</c:v>
                </c:pt>
                <c:pt idx="281">
                  <c:v>368.01089999999999</c:v>
                </c:pt>
                <c:pt idx="282">
                  <c:v>384.79329999999999</c:v>
                </c:pt>
                <c:pt idx="283">
                  <c:v>359.61970000000002</c:v>
                </c:pt>
                <c:pt idx="284">
                  <c:v>395.58199999999999</c:v>
                </c:pt>
                <c:pt idx="285">
                  <c:v>377.60090000000002</c:v>
                </c:pt>
                <c:pt idx="286">
                  <c:v>369.2097</c:v>
                </c:pt>
                <c:pt idx="287">
                  <c:v>374.00459999999998</c:v>
                </c:pt>
                <c:pt idx="288">
                  <c:v>391.98579999999998</c:v>
                </c:pt>
                <c:pt idx="289">
                  <c:v>402.77449999999999</c:v>
                </c:pt>
                <c:pt idx="290">
                  <c:v>419.55689999999998</c:v>
                </c:pt>
                <c:pt idx="291">
                  <c:v>393.18450000000001</c:v>
                </c:pt>
                <c:pt idx="292">
                  <c:v>395.58199999999999</c:v>
                </c:pt>
                <c:pt idx="293">
                  <c:v>358.42099999999999</c:v>
                </c:pt>
                <c:pt idx="294">
                  <c:v>415.96069999999997</c:v>
                </c:pt>
                <c:pt idx="295">
                  <c:v>384.79329999999999</c:v>
                </c:pt>
                <c:pt idx="296">
                  <c:v>393.18450000000001</c:v>
                </c:pt>
                <c:pt idx="297">
                  <c:v>364.41469999999998</c:v>
                </c:pt>
                <c:pt idx="298">
                  <c:v>401.57569999999998</c:v>
                </c:pt>
                <c:pt idx="299">
                  <c:v>387.19080000000002</c:v>
                </c:pt>
                <c:pt idx="300">
                  <c:v>400.37700000000001</c:v>
                </c:pt>
                <c:pt idx="301">
                  <c:v>419.55689999999998</c:v>
                </c:pt>
                <c:pt idx="302">
                  <c:v>408.76819999999998</c:v>
                </c:pt>
                <c:pt idx="303">
                  <c:v>385.99209999999999</c:v>
                </c:pt>
                <c:pt idx="304">
                  <c:v>375.20339999999999</c:v>
                </c:pt>
                <c:pt idx="305">
                  <c:v>444.73050000000001</c:v>
                </c:pt>
                <c:pt idx="306">
                  <c:v>393.18450000000001</c:v>
                </c:pt>
                <c:pt idx="307">
                  <c:v>431.54430000000002</c:v>
                </c:pt>
                <c:pt idx="308">
                  <c:v>423.15309999999999</c:v>
                </c:pt>
                <c:pt idx="309">
                  <c:v>436.33929999999998</c:v>
                </c:pt>
                <c:pt idx="310">
                  <c:v>468.70549999999997</c:v>
                </c:pt>
                <c:pt idx="311">
                  <c:v>454.32049999999998</c:v>
                </c:pt>
                <c:pt idx="312">
                  <c:v>426.74939999999998</c:v>
                </c:pt>
                <c:pt idx="313">
                  <c:v>501.07170000000002</c:v>
                </c:pt>
                <c:pt idx="314">
                  <c:v>473.50049999999999</c:v>
                </c:pt>
                <c:pt idx="315">
                  <c:v>480.69290000000001</c:v>
                </c:pt>
                <c:pt idx="316">
                  <c:v>472.30169999999998</c:v>
                </c:pt>
                <c:pt idx="317">
                  <c:v>426.74939999999998</c:v>
                </c:pt>
                <c:pt idx="318">
                  <c:v>486.68669999999997</c:v>
                </c:pt>
                <c:pt idx="319">
                  <c:v>489.08420000000001</c:v>
                </c:pt>
                <c:pt idx="320">
                  <c:v>477.0967</c:v>
                </c:pt>
                <c:pt idx="321">
                  <c:v>486.68669999999997</c:v>
                </c:pt>
                <c:pt idx="322">
                  <c:v>505.86669999999998</c:v>
                </c:pt>
                <c:pt idx="323">
                  <c:v>546.6241</c:v>
                </c:pt>
                <c:pt idx="324">
                  <c:v>481.89170000000001</c:v>
                </c:pt>
                <c:pt idx="325">
                  <c:v>546.6241</c:v>
                </c:pt>
                <c:pt idx="326">
                  <c:v>568.20169999999996</c:v>
                </c:pt>
                <c:pt idx="327">
                  <c:v>562.2079</c:v>
                </c:pt>
                <c:pt idx="328">
                  <c:v>602.96550000000002</c:v>
                </c:pt>
                <c:pt idx="329">
                  <c:v>650.91570000000002</c:v>
                </c:pt>
                <c:pt idx="330">
                  <c:v>767.19529999999997</c:v>
                </c:pt>
                <c:pt idx="331">
                  <c:v>914.64350000000002</c:v>
                </c:pt>
                <c:pt idx="332">
                  <c:v>1092.0619999999999</c:v>
                </c:pt>
                <c:pt idx="333">
                  <c:v>1346.204</c:v>
                </c:pt>
                <c:pt idx="334">
                  <c:v>1538.0119999999999</c:v>
                </c:pt>
                <c:pt idx="335">
                  <c:v>1771.779</c:v>
                </c:pt>
                <c:pt idx="336">
                  <c:v>2133.8229999999999</c:v>
                </c:pt>
                <c:pt idx="337">
                  <c:v>2283.6779999999999</c:v>
                </c:pt>
                <c:pt idx="338">
                  <c:v>2569.0030000000002</c:v>
                </c:pt>
                <c:pt idx="339">
                  <c:v>2745.2350000000001</c:v>
                </c:pt>
                <c:pt idx="340">
                  <c:v>2740.4389999999999</c:v>
                </c:pt>
                <c:pt idx="341">
                  <c:v>2842.3429999999998</c:v>
                </c:pt>
                <c:pt idx="342">
                  <c:v>2735.6439999999998</c:v>
                </c:pt>
                <c:pt idx="343">
                  <c:v>2714.0639999999999</c:v>
                </c:pt>
                <c:pt idx="344">
                  <c:v>2511.4580000000001</c:v>
                </c:pt>
                <c:pt idx="345">
                  <c:v>2342.4209999999998</c:v>
                </c:pt>
                <c:pt idx="346">
                  <c:v>2218.94</c:v>
                </c:pt>
                <c:pt idx="347">
                  <c:v>1871.2809999999999</c:v>
                </c:pt>
                <c:pt idx="348">
                  <c:v>1660.29</c:v>
                </c:pt>
                <c:pt idx="349">
                  <c:v>1364.1859999999999</c:v>
                </c:pt>
                <c:pt idx="350">
                  <c:v>1129.2239999999999</c:v>
                </c:pt>
                <c:pt idx="351">
                  <c:v>831.92859999999996</c:v>
                </c:pt>
                <c:pt idx="352">
                  <c:v>638.92809999999997</c:v>
                </c:pt>
                <c:pt idx="353">
                  <c:v>432.74310000000003</c:v>
                </c:pt>
                <c:pt idx="354">
                  <c:v>230.15600000000001</c:v>
                </c:pt>
                <c:pt idx="355">
                  <c:v>103.0904</c:v>
                </c:pt>
                <c:pt idx="356">
                  <c:v>75.519689999999997</c:v>
                </c:pt>
                <c:pt idx="357">
                  <c:v>79.115880000000004</c:v>
                </c:pt>
                <c:pt idx="358">
                  <c:v>67.128609999999995</c:v>
                </c:pt>
                <c:pt idx="359">
                  <c:v>59.936250000000001</c:v>
                </c:pt>
                <c:pt idx="360">
                  <c:v>64.73115</c:v>
                </c:pt>
                <c:pt idx="361">
                  <c:v>57.538789999999999</c:v>
                </c:pt>
                <c:pt idx="362">
                  <c:v>56.340069999999997</c:v>
                </c:pt>
                <c:pt idx="363">
                  <c:v>58.737520000000004</c:v>
                </c:pt>
                <c:pt idx="364">
                  <c:v>63.532429999999998</c:v>
                </c:pt>
                <c:pt idx="365">
                  <c:v>82.712059999999994</c:v>
                </c:pt>
                <c:pt idx="366">
                  <c:v>79.115880000000004</c:v>
                </c:pt>
                <c:pt idx="367">
                  <c:v>64.73115</c:v>
                </c:pt>
                <c:pt idx="368">
                  <c:v>46.750259999999997</c:v>
                </c:pt>
                <c:pt idx="369">
                  <c:v>69.526060000000001</c:v>
                </c:pt>
                <c:pt idx="370">
                  <c:v>68.327330000000003</c:v>
                </c:pt>
                <c:pt idx="371">
                  <c:v>70.724789999999999</c:v>
                </c:pt>
                <c:pt idx="372">
                  <c:v>67.128609999999995</c:v>
                </c:pt>
              </c:numCache>
            </c:numRef>
          </c:yVal>
          <c:smooth val="1"/>
        </c:ser>
        <c:ser>
          <c:idx val="9"/>
          <c:order val="1"/>
          <c:tx>
            <c:v>jl1en5</c:v>
          </c:tx>
          <c:spPr>
            <a:ln>
              <a:noFill/>
            </a:ln>
          </c:spPr>
          <c:marker>
            <c:symbol val="triangle"/>
            <c:size val="5"/>
            <c:spPr>
              <a:solidFill>
                <a:sysClr val="window" lastClr="FFFFFF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Data!$AP$221:$AP$323</c:f>
              <c:numCache>
                <c:formatCode>0.00E+00</c:formatCode>
                <c:ptCount val="103"/>
                <c:pt idx="0">
                  <c:v>3.6882130000000001E-3</c:v>
                </c:pt>
                <c:pt idx="1">
                  <c:v>8.9670470000000006E-3</c:v>
                </c:pt>
                <c:pt idx="2">
                  <c:v>1.4245880000000001E-2</c:v>
                </c:pt>
                <c:pt idx="3">
                  <c:v>1.9524710000000001E-2</c:v>
                </c:pt>
                <c:pt idx="4">
                  <c:v>2.5329529999999999E-2</c:v>
                </c:pt>
                <c:pt idx="5">
                  <c:v>3.0557669999999999E-2</c:v>
                </c:pt>
                <c:pt idx="6">
                  <c:v>3.57858E-2</c:v>
                </c:pt>
                <c:pt idx="7">
                  <c:v>4.1013939999999999E-2</c:v>
                </c:pt>
                <c:pt idx="8">
                  <c:v>4.6242079999999998E-2</c:v>
                </c:pt>
                <c:pt idx="9">
                  <c:v>5.1470219999999997E-2</c:v>
                </c:pt>
                <c:pt idx="10">
                  <c:v>5.6698350000000002E-2</c:v>
                </c:pt>
                <c:pt idx="11">
                  <c:v>6.1926490000000001E-2</c:v>
                </c:pt>
                <c:pt idx="12">
                  <c:v>6.7154630000000007E-2</c:v>
                </c:pt>
                <c:pt idx="13">
                  <c:v>7.2382760000000004E-2</c:v>
                </c:pt>
                <c:pt idx="14">
                  <c:v>7.7610899999999997E-2</c:v>
                </c:pt>
                <c:pt idx="15">
                  <c:v>8.2839040000000003E-2</c:v>
                </c:pt>
                <c:pt idx="16">
                  <c:v>8.806717E-2</c:v>
                </c:pt>
                <c:pt idx="17">
                  <c:v>9.3295310000000006E-2</c:v>
                </c:pt>
                <c:pt idx="18">
                  <c:v>9.8523449999999999E-2</c:v>
                </c:pt>
                <c:pt idx="19">
                  <c:v>0.1037516</c:v>
                </c:pt>
                <c:pt idx="20">
                  <c:v>0.1089797</c:v>
                </c:pt>
                <c:pt idx="21">
                  <c:v>0.1142079</c:v>
                </c:pt>
                <c:pt idx="22">
                  <c:v>0.119436</c:v>
                </c:pt>
                <c:pt idx="23">
                  <c:v>0.1246641</c:v>
                </c:pt>
                <c:pt idx="24">
                  <c:v>0.12989229999999999</c:v>
                </c:pt>
                <c:pt idx="25">
                  <c:v>0.1351204</c:v>
                </c:pt>
                <c:pt idx="26">
                  <c:v>0.14034849999999999</c:v>
                </c:pt>
                <c:pt idx="27">
                  <c:v>0.1455767</c:v>
                </c:pt>
                <c:pt idx="28">
                  <c:v>0.15080479999999999</c:v>
                </c:pt>
                <c:pt idx="29">
                  <c:v>0.15603300000000001</c:v>
                </c:pt>
                <c:pt idx="30">
                  <c:v>0.16126109999999999</c:v>
                </c:pt>
                <c:pt idx="31">
                  <c:v>0.1664892</c:v>
                </c:pt>
                <c:pt idx="32">
                  <c:v>0.17171739999999999</c:v>
                </c:pt>
                <c:pt idx="33">
                  <c:v>0.17694550000000001</c:v>
                </c:pt>
                <c:pt idx="34">
                  <c:v>0.18217359999999999</c:v>
                </c:pt>
                <c:pt idx="35">
                  <c:v>0.18740180000000001</c:v>
                </c:pt>
                <c:pt idx="36">
                  <c:v>0.19262989999999999</c:v>
                </c:pt>
                <c:pt idx="37">
                  <c:v>0.19785800000000001</c:v>
                </c:pt>
                <c:pt idx="38">
                  <c:v>0.20308619999999999</c:v>
                </c:pt>
                <c:pt idx="39">
                  <c:v>0.20831430000000001</c:v>
                </c:pt>
                <c:pt idx="40">
                  <c:v>0.2135425</c:v>
                </c:pt>
                <c:pt idx="41">
                  <c:v>0.21877060000000001</c:v>
                </c:pt>
                <c:pt idx="42">
                  <c:v>0.2239987</c:v>
                </c:pt>
                <c:pt idx="43">
                  <c:v>0.22922690000000001</c:v>
                </c:pt>
                <c:pt idx="44">
                  <c:v>0.234455</c:v>
                </c:pt>
                <c:pt idx="45">
                  <c:v>0.23968310000000001</c:v>
                </c:pt>
                <c:pt idx="46">
                  <c:v>0.2449113</c:v>
                </c:pt>
                <c:pt idx="47">
                  <c:v>0.25013940000000001</c:v>
                </c:pt>
                <c:pt idx="48">
                  <c:v>0.25536759999999997</c:v>
                </c:pt>
                <c:pt idx="49">
                  <c:v>0.26059569999999999</c:v>
                </c:pt>
                <c:pt idx="50">
                  <c:v>0.2658238</c:v>
                </c:pt>
                <c:pt idx="51">
                  <c:v>0.27105200000000002</c:v>
                </c:pt>
                <c:pt idx="52">
                  <c:v>0.27628009999999997</c:v>
                </c:pt>
                <c:pt idx="53">
                  <c:v>0.28150819999999999</c:v>
                </c:pt>
                <c:pt idx="54">
                  <c:v>0.2867364</c:v>
                </c:pt>
                <c:pt idx="55">
                  <c:v>0.29196450000000002</c:v>
                </c:pt>
                <c:pt idx="56">
                  <c:v>0.29719259999999997</c:v>
                </c:pt>
                <c:pt idx="57">
                  <c:v>0.30242079999999999</c:v>
                </c:pt>
                <c:pt idx="58">
                  <c:v>0.3076489</c:v>
                </c:pt>
                <c:pt idx="59">
                  <c:v>0.31287710000000002</c:v>
                </c:pt>
                <c:pt idx="60">
                  <c:v>0.31810519999999998</c:v>
                </c:pt>
                <c:pt idx="61">
                  <c:v>0.32333329999999999</c:v>
                </c:pt>
                <c:pt idx="62">
                  <c:v>0.32856150000000001</c:v>
                </c:pt>
                <c:pt idx="63">
                  <c:v>0.33378960000000002</c:v>
                </c:pt>
                <c:pt idx="64">
                  <c:v>0.33901769999999998</c:v>
                </c:pt>
                <c:pt idx="65">
                  <c:v>0.34424589999999999</c:v>
                </c:pt>
                <c:pt idx="66">
                  <c:v>0.34947400000000001</c:v>
                </c:pt>
                <c:pt idx="67">
                  <c:v>0.35470220000000002</c:v>
                </c:pt>
                <c:pt idx="68">
                  <c:v>0.35993029999999998</c:v>
                </c:pt>
                <c:pt idx="69">
                  <c:v>0.36515839999999999</c:v>
                </c:pt>
                <c:pt idx="70">
                  <c:v>0.37038660000000001</c:v>
                </c:pt>
                <c:pt idx="71">
                  <c:v>0.37561470000000002</c:v>
                </c:pt>
                <c:pt idx="72">
                  <c:v>0.38084279999999998</c:v>
                </c:pt>
                <c:pt idx="73">
                  <c:v>0.386071</c:v>
                </c:pt>
                <c:pt idx="74">
                  <c:v>0.39129910000000001</c:v>
                </c:pt>
                <c:pt idx="75">
                  <c:v>0.39652720000000002</c:v>
                </c:pt>
                <c:pt idx="76">
                  <c:v>0.40175539999999998</c:v>
                </c:pt>
                <c:pt idx="77">
                  <c:v>0.4069835</c:v>
                </c:pt>
                <c:pt idx="78">
                  <c:v>0.41221170000000001</c:v>
                </c:pt>
                <c:pt idx="79">
                  <c:v>0.41743980000000003</c:v>
                </c:pt>
                <c:pt idx="80">
                  <c:v>0.42266789999999999</c:v>
                </c:pt>
                <c:pt idx="81">
                  <c:v>0.4278961</c:v>
                </c:pt>
                <c:pt idx="82">
                  <c:v>0.43312420000000001</c:v>
                </c:pt>
                <c:pt idx="83">
                  <c:v>0.43835229999999997</c:v>
                </c:pt>
                <c:pt idx="84">
                  <c:v>0.44358049999999999</c:v>
                </c:pt>
                <c:pt idx="85">
                  <c:v>0.4488086</c:v>
                </c:pt>
                <c:pt idx="86">
                  <c:v>0.45403680000000002</c:v>
                </c:pt>
                <c:pt idx="87">
                  <c:v>0.45926489999999998</c:v>
                </c:pt>
                <c:pt idx="88">
                  <c:v>0.46449299999999999</c:v>
                </c:pt>
                <c:pt idx="89">
                  <c:v>0.46972120000000001</c:v>
                </c:pt>
                <c:pt idx="90">
                  <c:v>0.47494930000000002</c:v>
                </c:pt>
                <c:pt idx="91">
                  <c:v>0.48017739999999998</c:v>
                </c:pt>
                <c:pt idx="92">
                  <c:v>0.48540559999999999</c:v>
                </c:pt>
                <c:pt idx="93">
                  <c:v>0.49063370000000001</c:v>
                </c:pt>
                <c:pt idx="94">
                  <c:v>0.49586190000000002</c:v>
                </c:pt>
                <c:pt idx="95">
                  <c:v>0.50109000000000004</c:v>
                </c:pt>
                <c:pt idx="96">
                  <c:v>0.50631809999999999</c:v>
                </c:pt>
                <c:pt idx="97">
                  <c:v>0.51154630000000001</c:v>
                </c:pt>
                <c:pt idx="98">
                  <c:v>0.51677439999999997</c:v>
                </c:pt>
                <c:pt idx="99">
                  <c:v>0.52200250000000004</c:v>
                </c:pt>
                <c:pt idx="100">
                  <c:v>0.52723070000000005</c:v>
                </c:pt>
                <c:pt idx="101">
                  <c:v>0.53245880000000001</c:v>
                </c:pt>
                <c:pt idx="102">
                  <c:v>0.53768689999999997</c:v>
                </c:pt>
              </c:numCache>
            </c:numRef>
          </c:xVal>
          <c:yVal>
            <c:numRef>
              <c:f>Data!$AQ$221:$AQ$323</c:f>
              <c:numCache>
                <c:formatCode>0.00E+00</c:formatCode>
                <c:ptCount val="103"/>
                <c:pt idx="0">
                  <c:v>11859020</c:v>
                </c:pt>
                <c:pt idx="1">
                  <c:v>1429770</c:v>
                </c:pt>
                <c:pt idx="2">
                  <c:v>547449.9</c:v>
                </c:pt>
                <c:pt idx="3">
                  <c:v>212646.39999999999</c:v>
                </c:pt>
                <c:pt idx="4">
                  <c:v>77616.58</c:v>
                </c:pt>
                <c:pt idx="5">
                  <c:v>43804.45</c:v>
                </c:pt>
                <c:pt idx="6">
                  <c:v>23150.21</c:v>
                </c:pt>
                <c:pt idx="7">
                  <c:v>13106.85</c:v>
                </c:pt>
                <c:pt idx="8">
                  <c:v>8026.8059999999996</c:v>
                </c:pt>
                <c:pt idx="9">
                  <c:v>5860.0810000000001</c:v>
                </c:pt>
                <c:pt idx="10">
                  <c:v>4590.3540000000003</c:v>
                </c:pt>
                <c:pt idx="11">
                  <c:v>3875.788</c:v>
                </c:pt>
                <c:pt idx="12">
                  <c:v>3507.723</c:v>
                </c:pt>
                <c:pt idx="13">
                  <c:v>3228.3809999999999</c:v>
                </c:pt>
                <c:pt idx="14">
                  <c:v>3186.42</c:v>
                </c:pt>
                <c:pt idx="15">
                  <c:v>2979.0140000000001</c:v>
                </c:pt>
                <c:pt idx="16">
                  <c:v>3006.5880000000002</c:v>
                </c:pt>
                <c:pt idx="17">
                  <c:v>3048.549</c:v>
                </c:pt>
                <c:pt idx="18">
                  <c:v>2893.8939999999998</c:v>
                </c:pt>
                <c:pt idx="19">
                  <c:v>2973.02</c:v>
                </c:pt>
                <c:pt idx="20">
                  <c:v>2853.1329999999998</c:v>
                </c:pt>
                <c:pt idx="21">
                  <c:v>2738.0419999999999</c:v>
                </c:pt>
                <c:pt idx="22">
                  <c:v>2970.6219999999998</c:v>
                </c:pt>
                <c:pt idx="23">
                  <c:v>2583.3890000000001</c:v>
                </c:pt>
                <c:pt idx="24">
                  <c:v>2160.1979999999999</c:v>
                </c:pt>
                <c:pt idx="25">
                  <c:v>1864.088</c:v>
                </c:pt>
                <c:pt idx="26">
                  <c:v>1746.604</c:v>
                </c:pt>
                <c:pt idx="27">
                  <c:v>1723.827</c:v>
                </c:pt>
                <c:pt idx="28">
                  <c:v>1673.4770000000001</c:v>
                </c:pt>
                <c:pt idx="29">
                  <c:v>1576.373</c:v>
                </c:pt>
                <c:pt idx="30">
                  <c:v>1545.2049999999999</c:v>
                </c:pt>
                <c:pt idx="31">
                  <c:v>1594.356</c:v>
                </c:pt>
                <c:pt idx="32">
                  <c:v>1535.614</c:v>
                </c:pt>
                <c:pt idx="33">
                  <c:v>1535.614</c:v>
                </c:pt>
                <c:pt idx="34">
                  <c:v>1455.2950000000001</c:v>
                </c:pt>
                <c:pt idx="35">
                  <c:v>1440.9090000000001</c:v>
                </c:pt>
                <c:pt idx="36">
                  <c:v>1408.5419999999999</c:v>
                </c:pt>
                <c:pt idx="37">
                  <c:v>1337.8130000000001</c:v>
                </c:pt>
                <c:pt idx="38">
                  <c:v>1239.5119999999999</c:v>
                </c:pt>
                <c:pt idx="39">
                  <c:v>1126.827</c:v>
                </c:pt>
                <c:pt idx="40">
                  <c:v>1172.3800000000001</c:v>
                </c:pt>
                <c:pt idx="41">
                  <c:v>1160.393</c:v>
                </c:pt>
                <c:pt idx="42">
                  <c:v>1122.0319999999999</c:v>
                </c:pt>
                <c:pt idx="43">
                  <c:v>1010.545</c:v>
                </c:pt>
                <c:pt idx="44">
                  <c:v>1008.148</c:v>
                </c:pt>
                <c:pt idx="45">
                  <c:v>894.2645</c:v>
                </c:pt>
                <c:pt idx="46">
                  <c:v>939.81769999999995</c:v>
                </c:pt>
                <c:pt idx="47">
                  <c:v>953.00419999999997</c:v>
                </c:pt>
                <c:pt idx="48">
                  <c:v>953.00419999999997</c:v>
                </c:pt>
                <c:pt idx="49">
                  <c:v>926.63120000000004</c:v>
                </c:pt>
                <c:pt idx="50">
                  <c:v>948.20910000000003</c:v>
                </c:pt>
                <c:pt idx="51">
                  <c:v>888.27059999999994</c:v>
                </c:pt>
                <c:pt idx="52">
                  <c:v>875.08420000000001</c:v>
                </c:pt>
                <c:pt idx="53">
                  <c:v>879.87919999999997</c:v>
                </c:pt>
                <c:pt idx="54">
                  <c:v>864.2953</c:v>
                </c:pt>
                <c:pt idx="55">
                  <c:v>895.46320000000003</c:v>
                </c:pt>
                <c:pt idx="56">
                  <c:v>900.25829999999996</c:v>
                </c:pt>
                <c:pt idx="57">
                  <c:v>830.72979999999995</c:v>
                </c:pt>
                <c:pt idx="58">
                  <c:v>897.86080000000004</c:v>
                </c:pt>
                <c:pt idx="59">
                  <c:v>921.83609999999999</c:v>
                </c:pt>
                <c:pt idx="60">
                  <c:v>914.64350000000002</c:v>
                </c:pt>
                <c:pt idx="61">
                  <c:v>863.09649999999999</c:v>
                </c:pt>
                <c:pt idx="62">
                  <c:v>882.27679999999998</c:v>
                </c:pt>
                <c:pt idx="63">
                  <c:v>865.49400000000003</c:v>
                </c:pt>
                <c:pt idx="64">
                  <c:v>881.07799999999997</c:v>
                </c:pt>
                <c:pt idx="65">
                  <c:v>881.07799999999997</c:v>
                </c:pt>
                <c:pt idx="66">
                  <c:v>914.64350000000002</c:v>
                </c:pt>
                <c:pt idx="67">
                  <c:v>823.53719999999998</c:v>
                </c:pt>
                <c:pt idx="68">
                  <c:v>905.05340000000001</c:v>
                </c:pt>
                <c:pt idx="69">
                  <c:v>954.20299999999997</c:v>
                </c:pt>
                <c:pt idx="70">
                  <c:v>901.45709999999997</c:v>
                </c:pt>
                <c:pt idx="71">
                  <c:v>930.22749999999996</c:v>
                </c:pt>
                <c:pt idx="72">
                  <c:v>993.76239999999996</c:v>
                </c:pt>
                <c:pt idx="73">
                  <c:v>918.23979999999995</c:v>
                </c:pt>
                <c:pt idx="74">
                  <c:v>867.89160000000004</c:v>
                </c:pt>
                <c:pt idx="75">
                  <c:v>891.86689999999999</c:v>
                </c:pt>
                <c:pt idx="76">
                  <c:v>789.97180000000003</c:v>
                </c:pt>
                <c:pt idx="77">
                  <c:v>905.05340000000001</c:v>
                </c:pt>
                <c:pt idx="78">
                  <c:v>869.09029999999996</c:v>
                </c:pt>
                <c:pt idx="79">
                  <c:v>881.07799999999997</c:v>
                </c:pt>
                <c:pt idx="80">
                  <c:v>830.72979999999995</c:v>
                </c:pt>
                <c:pt idx="81">
                  <c:v>879.87919999999997</c:v>
                </c:pt>
                <c:pt idx="82">
                  <c:v>883.47550000000001</c:v>
                </c:pt>
                <c:pt idx="83">
                  <c:v>917.04110000000003</c:v>
                </c:pt>
                <c:pt idx="84">
                  <c:v>903.8546</c:v>
                </c:pt>
                <c:pt idx="85">
                  <c:v>906.25210000000004</c:v>
                </c:pt>
                <c:pt idx="86">
                  <c:v>852.30759999999998</c:v>
                </c:pt>
                <c:pt idx="87">
                  <c:v>849.91010000000006</c:v>
                </c:pt>
                <c:pt idx="88">
                  <c:v>896.66200000000003</c:v>
                </c:pt>
                <c:pt idx="89">
                  <c:v>951.80539999999996</c:v>
                </c:pt>
                <c:pt idx="90">
                  <c:v>944.61279999999999</c:v>
                </c:pt>
                <c:pt idx="91">
                  <c:v>973.38329999999996</c:v>
                </c:pt>
                <c:pt idx="92">
                  <c:v>962.59439999999995</c:v>
                </c:pt>
                <c:pt idx="93">
                  <c:v>929.02880000000005</c:v>
                </c:pt>
                <c:pt idx="94">
                  <c:v>1016.539</c:v>
                </c:pt>
                <c:pt idx="95">
                  <c:v>1076.4780000000001</c:v>
                </c:pt>
                <c:pt idx="96">
                  <c:v>1030.924</c:v>
                </c:pt>
                <c:pt idx="97">
                  <c:v>1029.7260000000001</c:v>
                </c:pt>
                <c:pt idx="98">
                  <c:v>1000.955</c:v>
                </c:pt>
                <c:pt idx="99">
                  <c:v>943.41399999999999</c:v>
                </c:pt>
                <c:pt idx="100">
                  <c:v>949.40790000000004</c:v>
                </c:pt>
                <c:pt idx="101">
                  <c:v>926.63120000000004</c:v>
                </c:pt>
                <c:pt idx="102">
                  <c:v>945.8116</c:v>
                </c:pt>
              </c:numCache>
            </c:numRef>
          </c:yVal>
          <c:smooth val="1"/>
        </c:ser>
        <c:ser>
          <c:idx val="14"/>
          <c:order val="2"/>
          <c:tx>
            <c:v>jl1en3</c:v>
          </c:tx>
          <c:spPr>
            <a:ln>
              <a:noFill/>
            </a:ln>
          </c:spPr>
          <c:marker>
            <c:symbol val="star"/>
            <c:size val="5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Data!$AT$173:$AT$251</c:f>
              <c:numCache>
                <c:formatCode>0.00E+00</c:formatCode>
                <c:ptCount val="79"/>
                <c:pt idx="0">
                  <c:v>3.7373860000000001E-3</c:v>
                </c:pt>
                <c:pt idx="1">
                  <c:v>9.0866000000000002E-3</c:v>
                </c:pt>
                <c:pt idx="2">
                  <c:v>1.443581E-2</c:v>
                </c:pt>
                <c:pt idx="3">
                  <c:v>2.0318019999999999E-2</c:v>
                </c:pt>
                <c:pt idx="4">
                  <c:v>2.5615860000000001E-2</c:v>
                </c:pt>
                <c:pt idx="5">
                  <c:v>3.091371E-2</c:v>
                </c:pt>
                <c:pt idx="6">
                  <c:v>3.6211550000000002E-2</c:v>
                </c:pt>
                <c:pt idx="7">
                  <c:v>4.150939E-2</c:v>
                </c:pt>
                <c:pt idx="8">
                  <c:v>4.6807229999999998E-2</c:v>
                </c:pt>
                <c:pt idx="9">
                  <c:v>5.2105070000000003E-2</c:v>
                </c:pt>
                <c:pt idx="10">
                  <c:v>5.7402910000000001E-2</c:v>
                </c:pt>
                <c:pt idx="11">
                  <c:v>6.270075E-2</c:v>
                </c:pt>
                <c:pt idx="12">
                  <c:v>6.7998589999999998E-2</c:v>
                </c:pt>
                <c:pt idx="13">
                  <c:v>7.3296429999999996E-2</c:v>
                </c:pt>
                <c:pt idx="14">
                  <c:v>7.8594280000000002E-2</c:v>
                </c:pt>
                <c:pt idx="15">
                  <c:v>8.3892120000000001E-2</c:v>
                </c:pt>
                <c:pt idx="16">
                  <c:v>8.9189959999999999E-2</c:v>
                </c:pt>
                <c:pt idx="17">
                  <c:v>9.4487799999999997E-2</c:v>
                </c:pt>
                <c:pt idx="18">
                  <c:v>9.9785639999999995E-2</c:v>
                </c:pt>
                <c:pt idx="19">
                  <c:v>0.1050835</c:v>
                </c:pt>
                <c:pt idx="20">
                  <c:v>0.1103813</c:v>
                </c:pt>
                <c:pt idx="21">
                  <c:v>0.1156792</c:v>
                </c:pt>
                <c:pt idx="22">
                  <c:v>0.120977</c:v>
                </c:pt>
                <c:pt idx="23">
                  <c:v>0.12627479999999999</c:v>
                </c:pt>
                <c:pt idx="24">
                  <c:v>0.13157269999999999</c:v>
                </c:pt>
                <c:pt idx="25">
                  <c:v>0.13687050000000001</c:v>
                </c:pt>
                <c:pt idx="26">
                  <c:v>0.1421684</c:v>
                </c:pt>
                <c:pt idx="27">
                  <c:v>0.14746619999999999</c:v>
                </c:pt>
                <c:pt idx="28">
                  <c:v>0.15276410000000001</c:v>
                </c:pt>
                <c:pt idx="29">
                  <c:v>0.15806190000000001</c:v>
                </c:pt>
                <c:pt idx="30">
                  <c:v>0.1633597</c:v>
                </c:pt>
                <c:pt idx="31">
                  <c:v>0.16865759999999999</c:v>
                </c:pt>
                <c:pt idx="32">
                  <c:v>0.17395540000000001</c:v>
                </c:pt>
                <c:pt idx="33">
                  <c:v>0.1792533</c:v>
                </c:pt>
                <c:pt idx="34">
                  <c:v>0.1845511</c:v>
                </c:pt>
                <c:pt idx="35">
                  <c:v>0.18984889999999999</c:v>
                </c:pt>
                <c:pt idx="36">
                  <c:v>0.19514680000000001</c:v>
                </c:pt>
                <c:pt idx="37">
                  <c:v>0.2004446</c:v>
                </c:pt>
                <c:pt idx="38">
                  <c:v>0.20574249999999999</c:v>
                </c:pt>
                <c:pt idx="39">
                  <c:v>0.21104029999999999</c:v>
                </c:pt>
                <c:pt idx="40">
                  <c:v>0.21633810000000001</c:v>
                </c:pt>
                <c:pt idx="41">
                  <c:v>0.221636</c:v>
                </c:pt>
                <c:pt idx="42">
                  <c:v>0.22693379999999999</c:v>
                </c:pt>
                <c:pt idx="43">
                  <c:v>0.23223170000000001</c:v>
                </c:pt>
                <c:pt idx="44">
                  <c:v>0.2375295</c:v>
                </c:pt>
                <c:pt idx="45">
                  <c:v>0.2428274</c:v>
                </c:pt>
                <c:pt idx="46">
                  <c:v>0.24812519999999999</c:v>
                </c:pt>
                <c:pt idx="47">
                  <c:v>0.25342300000000001</c:v>
                </c:pt>
                <c:pt idx="48">
                  <c:v>0.25872089999999998</c:v>
                </c:pt>
                <c:pt idx="49">
                  <c:v>0.2640187</c:v>
                </c:pt>
                <c:pt idx="50">
                  <c:v>0.26931660000000002</c:v>
                </c:pt>
                <c:pt idx="51">
                  <c:v>0.27461439999999998</c:v>
                </c:pt>
                <c:pt idx="52">
                  <c:v>0.2799122</c:v>
                </c:pt>
                <c:pt idx="53">
                  <c:v>0.28521010000000002</c:v>
                </c:pt>
                <c:pt idx="54">
                  <c:v>0.29050789999999999</c:v>
                </c:pt>
                <c:pt idx="55">
                  <c:v>0.29580580000000001</c:v>
                </c:pt>
                <c:pt idx="56">
                  <c:v>0.30110360000000003</c:v>
                </c:pt>
                <c:pt idx="57">
                  <c:v>0.30640139999999999</c:v>
                </c:pt>
                <c:pt idx="58">
                  <c:v>0.31169930000000001</c:v>
                </c:pt>
                <c:pt idx="59">
                  <c:v>0.31699709999999998</c:v>
                </c:pt>
                <c:pt idx="60">
                  <c:v>0.322295</c:v>
                </c:pt>
                <c:pt idx="61">
                  <c:v>0.32759280000000002</c:v>
                </c:pt>
                <c:pt idx="62">
                  <c:v>0.33289059999999998</c:v>
                </c:pt>
                <c:pt idx="63">
                  <c:v>0.3381885</c:v>
                </c:pt>
                <c:pt idx="64">
                  <c:v>0.34348630000000002</c:v>
                </c:pt>
                <c:pt idx="65">
                  <c:v>0.34878419999999999</c:v>
                </c:pt>
                <c:pt idx="66">
                  <c:v>0.35408200000000001</c:v>
                </c:pt>
                <c:pt idx="67">
                  <c:v>0.35937989999999997</c:v>
                </c:pt>
                <c:pt idx="68">
                  <c:v>0.36467769999999999</c:v>
                </c:pt>
                <c:pt idx="69">
                  <c:v>0.36997550000000001</c:v>
                </c:pt>
                <c:pt idx="70">
                  <c:v>0.37527339999999998</c:v>
                </c:pt>
                <c:pt idx="71">
                  <c:v>0.3805712</c:v>
                </c:pt>
                <c:pt idx="72">
                  <c:v>0.38586910000000002</c:v>
                </c:pt>
                <c:pt idx="73">
                  <c:v>0.39116689999999998</c:v>
                </c:pt>
                <c:pt idx="74">
                  <c:v>0.3964647</c:v>
                </c:pt>
                <c:pt idx="75">
                  <c:v>0.40176260000000003</c:v>
                </c:pt>
                <c:pt idx="76">
                  <c:v>0.40706039999999999</c:v>
                </c:pt>
                <c:pt idx="77">
                  <c:v>0.41235830000000001</c:v>
                </c:pt>
                <c:pt idx="78">
                  <c:v>0.41765609999999997</c:v>
                </c:pt>
              </c:numCache>
            </c:numRef>
          </c:xVal>
          <c:yVal>
            <c:numRef>
              <c:f>Data!$AU$173:$AU$251</c:f>
              <c:numCache>
                <c:formatCode>0.00E+00</c:formatCode>
                <c:ptCount val="79"/>
                <c:pt idx="0">
                  <c:v>12567650</c:v>
                </c:pt>
                <c:pt idx="1">
                  <c:v>1332853</c:v>
                </c:pt>
                <c:pt idx="2">
                  <c:v>484516.9</c:v>
                </c:pt>
                <c:pt idx="3">
                  <c:v>147088</c:v>
                </c:pt>
                <c:pt idx="4">
                  <c:v>53415.03</c:v>
                </c:pt>
                <c:pt idx="5">
                  <c:v>24716.11</c:v>
                </c:pt>
                <c:pt idx="6">
                  <c:v>9911.9089999999997</c:v>
                </c:pt>
                <c:pt idx="7">
                  <c:v>3779.875</c:v>
                </c:pt>
                <c:pt idx="8">
                  <c:v>1683.067</c:v>
                </c:pt>
                <c:pt idx="9">
                  <c:v>861.89769999999999</c:v>
                </c:pt>
                <c:pt idx="10">
                  <c:v>525.04660000000001</c:v>
                </c:pt>
                <c:pt idx="11">
                  <c:v>411.16570000000002</c:v>
                </c:pt>
                <c:pt idx="12">
                  <c:v>316.46510000000001</c:v>
                </c:pt>
                <c:pt idx="13">
                  <c:v>252.93199999999999</c:v>
                </c:pt>
                <c:pt idx="14">
                  <c:v>237.3484</c:v>
                </c:pt>
                <c:pt idx="15">
                  <c:v>248.137</c:v>
                </c:pt>
                <c:pt idx="16">
                  <c:v>195.39269999999999</c:v>
                </c:pt>
                <c:pt idx="17">
                  <c:v>258.92570000000001</c:v>
                </c:pt>
                <c:pt idx="18">
                  <c:v>264.91930000000002</c:v>
                </c:pt>
                <c:pt idx="19">
                  <c:v>236.1497</c:v>
                </c:pt>
                <c:pt idx="20">
                  <c:v>208.5788</c:v>
                </c:pt>
                <c:pt idx="21">
                  <c:v>192.99529999999999</c:v>
                </c:pt>
                <c:pt idx="22">
                  <c:v>196.5915</c:v>
                </c:pt>
                <c:pt idx="23">
                  <c:v>176.21299999999999</c:v>
                </c:pt>
                <c:pt idx="24">
                  <c:v>215.77119999999999</c:v>
                </c:pt>
                <c:pt idx="25">
                  <c:v>192.99529999999999</c:v>
                </c:pt>
                <c:pt idx="26">
                  <c:v>179.8092</c:v>
                </c:pt>
                <c:pt idx="27">
                  <c:v>189.3991</c:v>
                </c:pt>
                <c:pt idx="28">
                  <c:v>176.21299999999999</c:v>
                </c:pt>
                <c:pt idx="29">
                  <c:v>181.00790000000001</c:v>
                </c:pt>
                <c:pt idx="30">
                  <c:v>213.37370000000001</c:v>
                </c:pt>
                <c:pt idx="31">
                  <c:v>208.5788</c:v>
                </c:pt>
                <c:pt idx="32">
                  <c:v>183.40539999999999</c:v>
                </c:pt>
                <c:pt idx="33">
                  <c:v>164.22569999999999</c:v>
                </c:pt>
                <c:pt idx="34">
                  <c:v>192.99529999999999</c:v>
                </c:pt>
                <c:pt idx="35">
                  <c:v>189.3991</c:v>
                </c:pt>
                <c:pt idx="36">
                  <c:v>143.84719999999999</c:v>
                </c:pt>
                <c:pt idx="37">
                  <c:v>151.03960000000001</c:v>
                </c:pt>
                <c:pt idx="38">
                  <c:v>170.2193</c:v>
                </c:pt>
                <c:pt idx="39">
                  <c:v>203.78389999999999</c:v>
                </c:pt>
                <c:pt idx="40">
                  <c:v>188.2003</c:v>
                </c:pt>
                <c:pt idx="41">
                  <c:v>167.8219</c:v>
                </c:pt>
                <c:pt idx="42">
                  <c:v>181.00790000000001</c:v>
                </c:pt>
                <c:pt idx="43">
                  <c:v>160.62950000000001</c:v>
                </c:pt>
                <c:pt idx="44">
                  <c:v>148.6422</c:v>
                </c:pt>
                <c:pt idx="45">
                  <c:v>142.64850000000001</c:v>
                </c:pt>
                <c:pt idx="46">
                  <c:v>178.6105</c:v>
                </c:pt>
                <c:pt idx="47">
                  <c:v>159.4307</c:v>
                </c:pt>
                <c:pt idx="48">
                  <c:v>164.22569999999999</c:v>
                </c:pt>
                <c:pt idx="49">
                  <c:v>122.2701</c:v>
                </c:pt>
                <c:pt idx="50">
                  <c:v>143.84719999999999</c:v>
                </c:pt>
                <c:pt idx="51">
                  <c:v>153.43709999999999</c:v>
                </c:pt>
                <c:pt idx="52">
                  <c:v>134.25739999999999</c:v>
                </c:pt>
                <c:pt idx="53">
                  <c:v>154.63579999999999</c:v>
                </c:pt>
                <c:pt idx="54">
                  <c:v>153.43709999999999</c:v>
                </c:pt>
                <c:pt idx="55">
                  <c:v>142.64850000000001</c:v>
                </c:pt>
                <c:pt idx="56">
                  <c:v>141.44980000000001</c:v>
                </c:pt>
                <c:pt idx="57">
                  <c:v>148.6422</c:v>
                </c:pt>
                <c:pt idx="58">
                  <c:v>159.4307</c:v>
                </c:pt>
                <c:pt idx="59">
                  <c:v>133.05869999999999</c:v>
                </c:pt>
                <c:pt idx="60">
                  <c:v>152.23840000000001</c:v>
                </c:pt>
                <c:pt idx="61">
                  <c:v>161.82820000000001</c:v>
                </c:pt>
                <c:pt idx="62">
                  <c:v>130.66120000000001</c:v>
                </c:pt>
                <c:pt idx="63">
                  <c:v>127.065</c:v>
                </c:pt>
                <c:pt idx="64">
                  <c:v>118.6739</c:v>
                </c:pt>
                <c:pt idx="65">
                  <c:v>146.24469999999999</c:v>
                </c:pt>
                <c:pt idx="66">
                  <c:v>129.46250000000001</c:v>
                </c:pt>
                <c:pt idx="67">
                  <c:v>124.66759999999999</c:v>
                </c:pt>
                <c:pt idx="68">
                  <c:v>164.22569999999999</c:v>
                </c:pt>
                <c:pt idx="69">
                  <c:v>127.065</c:v>
                </c:pt>
                <c:pt idx="70">
                  <c:v>134.25739999999999</c:v>
                </c:pt>
                <c:pt idx="71">
                  <c:v>141.44980000000001</c:v>
                </c:pt>
                <c:pt idx="72">
                  <c:v>146.24469999999999</c:v>
                </c:pt>
                <c:pt idx="73">
                  <c:v>127.065</c:v>
                </c:pt>
                <c:pt idx="74">
                  <c:v>131.85990000000001</c:v>
                </c:pt>
                <c:pt idx="75">
                  <c:v>137.8536</c:v>
                </c:pt>
                <c:pt idx="76">
                  <c:v>148.6422</c:v>
                </c:pt>
                <c:pt idx="77">
                  <c:v>133.05869999999999</c:v>
                </c:pt>
                <c:pt idx="78">
                  <c:v>141.44980000000001</c:v>
                </c:pt>
              </c:numCache>
            </c:numRef>
          </c:yVal>
          <c:smooth val="1"/>
        </c:ser>
        <c:ser>
          <c:idx val="0"/>
          <c:order val="3"/>
          <c:spPr>
            <a:ln>
              <a:noFill/>
            </a:ln>
          </c:spPr>
          <c:marker>
            <c:symbol val="none"/>
          </c:marker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2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3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4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5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6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7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8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'Graphs (2)'!$Z$34:$Z$42</c:f>
              <c:numCache>
                <c:formatCode>General</c:formatCode>
                <c:ptCount val="9"/>
                <c:pt idx="0">
                  <c:v>0</c:v>
                </c:pt>
                <c:pt idx="2">
                  <c:v>0</c:v>
                </c:pt>
                <c:pt idx="4">
                  <c:v>0</c:v>
                </c:pt>
                <c:pt idx="6">
                  <c:v>0</c:v>
                </c:pt>
                <c:pt idx="8">
                  <c:v>0</c:v>
                </c:pt>
              </c:numCache>
            </c:numRef>
          </c:xVal>
          <c:yVal>
            <c:numRef>
              <c:f>'Graphs (2)'!$AA$34:$AA$42</c:f>
              <c:numCache>
                <c:formatCode>General</c:formatCode>
                <c:ptCount val="9"/>
                <c:pt idx="0">
                  <c:v>1</c:v>
                </c:pt>
                <c:pt idx="2">
                  <c:v>100</c:v>
                </c:pt>
                <c:pt idx="4">
                  <c:v>10000</c:v>
                </c:pt>
                <c:pt idx="6" formatCode="0.00E+00">
                  <c:v>1000000</c:v>
                </c:pt>
                <c:pt idx="8" formatCode="0.00E+00">
                  <c:v>100000000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423872"/>
        <c:axId val="91425408"/>
      </c:scatterChart>
      <c:valAx>
        <c:axId val="91423872"/>
        <c:scaling>
          <c:orientation val="minMax"/>
          <c:max val="0.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Depth (µm)</a:t>
                </a:r>
              </a:p>
            </c:rich>
          </c:tx>
          <c:layout/>
          <c:overlay val="0"/>
        </c:title>
        <c:numFmt formatCode="#,##0.00" sourceLinked="0"/>
        <c:majorTickMark val="none"/>
        <c:minorTickMark val="none"/>
        <c:tickLblPos val="nextTo"/>
        <c:crossAx val="91425408"/>
        <c:crossesAt val="1"/>
        <c:crossBetween val="midCat"/>
      </c:valAx>
      <c:valAx>
        <c:axId val="91425408"/>
        <c:scaling>
          <c:logBase val="10"/>
          <c:orientation val="minMax"/>
          <c:max val="100000000"/>
          <c:min val="1"/>
        </c:scaling>
        <c:delete val="1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Counts/second</a:t>
                </a:r>
              </a:p>
            </c:rich>
          </c:tx>
          <c:layout>
            <c:manualLayout>
              <c:xMode val="edge"/>
              <c:yMode val="edge"/>
              <c:x val="3.6111111111111108E-2"/>
              <c:y val="0.30845691163604549"/>
            </c:manualLayout>
          </c:layout>
          <c:overlay val="0"/>
        </c:title>
        <c:numFmt formatCode="0.E+00" sourceLinked="0"/>
        <c:majorTickMark val="out"/>
        <c:minorTickMark val="none"/>
        <c:tickLblPos val="none"/>
        <c:crossAx val="91423872"/>
        <c:crosses val="autoZero"/>
        <c:crossBetween val="midCat"/>
        <c:majorUnit val="100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Fluorine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866806649168854"/>
          <c:y val="0.19432888597258677"/>
          <c:w val="0.75813888888888892"/>
          <c:h val="0.59151975794692335"/>
        </c:manualLayout>
      </c:layout>
      <c:scatterChart>
        <c:scatterStyle val="smoothMarker"/>
        <c:varyColors val="0"/>
        <c:ser>
          <c:idx val="14"/>
          <c:order val="2"/>
          <c:tx>
            <c:v>jl1en3</c:v>
          </c:tx>
          <c:spPr>
            <a:ln>
              <a:noFill/>
            </a:ln>
          </c:spPr>
          <c:marker>
            <c:symbol val="star"/>
            <c:size val="5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Data!$AT$257:$AT$334</c:f>
              <c:numCache>
                <c:formatCode>0.00E+00</c:formatCode>
                <c:ptCount val="78"/>
                <c:pt idx="0">
                  <c:v>4.4566079999999999E-3</c:v>
                </c:pt>
                <c:pt idx="1">
                  <c:v>9.8058220000000005E-3</c:v>
                </c:pt>
                <c:pt idx="2">
                  <c:v>1.515504E-2</c:v>
                </c:pt>
                <c:pt idx="3">
                  <c:v>2.103725E-2</c:v>
                </c:pt>
                <c:pt idx="4">
                  <c:v>2.6335089999999999E-2</c:v>
                </c:pt>
                <c:pt idx="5">
                  <c:v>3.1632929999999997E-2</c:v>
                </c:pt>
                <c:pt idx="6">
                  <c:v>3.6930770000000002E-2</c:v>
                </c:pt>
                <c:pt idx="7">
                  <c:v>4.222861E-2</c:v>
                </c:pt>
                <c:pt idx="8">
                  <c:v>4.7526449999999998E-2</c:v>
                </c:pt>
                <c:pt idx="9">
                  <c:v>5.2824290000000003E-2</c:v>
                </c:pt>
                <c:pt idx="10">
                  <c:v>5.8122130000000001E-2</c:v>
                </c:pt>
                <c:pt idx="11">
                  <c:v>6.3419970000000006E-2</c:v>
                </c:pt>
                <c:pt idx="12">
                  <c:v>6.8717819999999999E-2</c:v>
                </c:pt>
                <c:pt idx="13">
                  <c:v>7.4015659999999997E-2</c:v>
                </c:pt>
                <c:pt idx="14">
                  <c:v>7.9313499999999995E-2</c:v>
                </c:pt>
                <c:pt idx="15">
                  <c:v>8.4611339999999993E-2</c:v>
                </c:pt>
                <c:pt idx="16">
                  <c:v>8.9909180000000005E-2</c:v>
                </c:pt>
                <c:pt idx="17">
                  <c:v>9.5207020000000003E-2</c:v>
                </c:pt>
                <c:pt idx="18">
                  <c:v>0.10050489999999999</c:v>
                </c:pt>
                <c:pt idx="19">
                  <c:v>0.1058027</c:v>
                </c:pt>
                <c:pt idx="20">
                  <c:v>0.1111005</c:v>
                </c:pt>
                <c:pt idx="21">
                  <c:v>0.1163984</c:v>
                </c:pt>
                <c:pt idx="22">
                  <c:v>0.1216962</c:v>
                </c:pt>
                <c:pt idx="23">
                  <c:v>0.1269941</c:v>
                </c:pt>
                <c:pt idx="24">
                  <c:v>0.13229189999999999</c:v>
                </c:pt>
                <c:pt idx="25">
                  <c:v>0.13758970000000001</c:v>
                </c:pt>
                <c:pt idx="26">
                  <c:v>0.1428876</c:v>
                </c:pt>
                <c:pt idx="27">
                  <c:v>0.14818539999999999</c:v>
                </c:pt>
                <c:pt idx="28">
                  <c:v>0.15348329999999999</c:v>
                </c:pt>
                <c:pt idx="29">
                  <c:v>0.15878110000000001</c:v>
                </c:pt>
                <c:pt idx="30">
                  <c:v>0.164079</c:v>
                </c:pt>
                <c:pt idx="31">
                  <c:v>0.16937679999999999</c:v>
                </c:pt>
                <c:pt idx="32">
                  <c:v>0.17467460000000001</c:v>
                </c:pt>
                <c:pt idx="33">
                  <c:v>0.17997250000000001</c:v>
                </c:pt>
                <c:pt idx="34">
                  <c:v>0.1852703</c:v>
                </c:pt>
                <c:pt idx="35">
                  <c:v>0.19056819999999999</c:v>
                </c:pt>
                <c:pt idx="36">
                  <c:v>0.19586600000000001</c:v>
                </c:pt>
                <c:pt idx="37">
                  <c:v>0.2011638</c:v>
                </c:pt>
                <c:pt idx="38">
                  <c:v>0.2064617</c:v>
                </c:pt>
                <c:pt idx="39">
                  <c:v>0.21175949999999999</c:v>
                </c:pt>
                <c:pt idx="40">
                  <c:v>0.21705740000000001</c:v>
                </c:pt>
                <c:pt idx="41">
                  <c:v>0.2223552</c:v>
                </c:pt>
                <c:pt idx="42">
                  <c:v>0.22765299999999999</c:v>
                </c:pt>
                <c:pt idx="43">
                  <c:v>0.23295089999999999</c:v>
                </c:pt>
                <c:pt idx="44">
                  <c:v>0.23824870000000001</c:v>
                </c:pt>
                <c:pt idx="45">
                  <c:v>0.2435466</c:v>
                </c:pt>
                <c:pt idx="46">
                  <c:v>0.24884439999999999</c:v>
                </c:pt>
                <c:pt idx="47">
                  <c:v>0.25414229999999999</c:v>
                </c:pt>
                <c:pt idx="48">
                  <c:v>0.25944010000000001</c:v>
                </c:pt>
                <c:pt idx="49">
                  <c:v>0.26473790000000003</c:v>
                </c:pt>
                <c:pt idx="50">
                  <c:v>0.27003579999999999</c:v>
                </c:pt>
                <c:pt idx="51">
                  <c:v>0.27533360000000001</c:v>
                </c:pt>
                <c:pt idx="52">
                  <c:v>0.28063149999999998</c:v>
                </c:pt>
                <c:pt idx="53">
                  <c:v>0.2859293</c:v>
                </c:pt>
                <c:pt idx="54">
                  <c:v>0.29122710000000002</c:v>
                </c:pt>
                <c:pt idx="55">
                  <c:v>0.29652499999999998</c:v>
                </c:pt>
                <c:pt idx="56">
                  <c:v>0.3018228</c:v>
                </c:pt>
                <c:pt idx="57">
                  <c:v>0.30712070000000002</c:v>
                </c:pt>
                <c:pt idx="58">
                  <c:v>0.31241849999999999</c:v>
                </c:pt>
                <c:pt idx="59">
                  <c:v>0.31771630000000001</c:v>
                </c:pt>
                <c:pt idx="60">
                  <c:v>0.32301419999999997</c:v>
                </c:pt>
                <c:pt idx="61">
                  <c:v>0.32831199999999999</c:v>
                </c:pt>
                <c:pt idx="62">
                  <c:v>0.33360990000000001</c:v>
                </c:pt>
                <c:pt idx="63">
                  <c:v>0.33890769999999998</c:v>
                </c:pt>
                <c:pt idx="64">
                  <c:v>0.3442056</c:v>
                </c:pt>
                <c:pt idx="65">
                  <c:v>0.34950340000000002</c:v>
                </c:pt>
                <c:pt idx="66">
                  <c:v>0.35480119999999998</c:v>
                </c:pt>
                <c:pt idx="67">
                  <c:v>0.36009910000000001</c:v>
                </c:pt>
                <c:pt idx="68">
                  <c:v>0.36539690000000002</c:v>
                </c:pt>
                <c:pt idx="69">
                  <c:v>0.37069479999999999</c:v>
                </c:pt>
                <c:pt idx="70">
                  <c:v>0.37599260000000001</c:v>
                </c:pt>
                <c:pt idx="71">
                  <c:v>0.38129039999999997</c:v>
                </c:pt>
                <c:pt idx="72">
                  <c:v>0.3865883</c:v>
                </c:pt>
                <c:pt idx="73">
                  <c:v>0.39188610000000001</c:v>
                </c:pt>
                <c:pt idx="74">
                  <c:v>0.39718399999999998</c:v>
                </c:pt>
                <c:pt idx="75">
                  <c:v>0.4024818</c:v>
                </c:pt>
                <c:pt idx="76">
                  <c:v>0.40777960000000002</c:v>
                </c:pt>
                <c:pt idx="77">
                  <c:v>0.41307749999999999</c:v>
                </c:pt>
              </c:numCache>
            </c:numRef>
          </c:xVal>
          <c:yVal>
            <c:numRef>
              <c:f>Data!$AU$257:$AU$334</c:f>
              <c:numCache>
                <c:formatCode>0.00E+00</c:formatCode>
                <c:ptCount val="78"/>
                <c:pt idx="0">
                  <c:v>2931.0590000000002</c:v>
                </c:pt>
                <c:pt idx="1">
                  <c:v>509.46289999999999</c:v>
                </c:pt>
                <c:pt idx="2">
                  <c:v>164.22569999999999</c:v>
                </c:pt>
                <c:pt idx="3">
                  <c:v>87.506969999999995</c:v>
                </c:pt>
                <c:pt idx="4">
                  <c:v>46.750259999999997</c:v>
                </c:pt>
                <c:pt idx="5">
                  <c:v>23.97448</c:v>
                </c:pt>
                <c:pt idx="6">
                  <c:v>11.98724</c:v>
                </c:pt>
                <c:pt idx="7">
                  <c:v>16.782129999999999</c:v>
                </c:pt>
                <c:pt idx="8">
                  <c:v>11.98724</c:v>
                </c:pt>
                <c:pt idx="9">
                  <c:v>4.7948940000000002</c:v>
                </c:pt>
                <c:pt idx="10">
                  <c:v>10.78851</c:v>
                </c:pt>
                <c:pt idx="11">
                  <c:v>4.7948940000000002</c:v>
                </c:pt>
                <c:pt idx="12">
                  <c:v>5.9936179999999997</c:v>
                </c:pt>
                <c:pt idx="13">
                  <c:v>4.7948940000000002</c:v>
                </c:pt>
                <c:pt idx="14">
                  <c:v>7.192342</c:v>
                </c:pt>
                <c:pt idx="15">
                  <c:v>3.5961699999999999</c:v>
                </c:pt>
                <c:pt idx="16">
                  <c:v>4.7948940000000002</c:v>
                </c:pt>
                <c:pt idx="17">
                  <c:v>4.7948940000000002</c:v>
                </c:pt>
                <c:pt idx="18">
                  <c:v>7.192342</c:v>
                </c:pt>
                <c:pt idx="19">
                  <c:v>4.7948940000000002</c:v>
                </c:pt>
                <c:pt idx="20">
                  <c:v>5.9936179999999997</c:v>
                </c:pt>
                <c:pt idx="21">
                  <c:v>2.3974470000000001</c:v>
                </c:pt>
                <c:pt idx="22">
                  <c:v>1.198723</c:v>
                </c:pt>
                <c:pt idx="23">
                  <c:v>3.5961699999999999</c:v>
                </c:pt>
                <c:pt idx="24">
                  <c:v>5.9936179999999997</c:v>
                </c:pt>
                <c:pt idx="25">
                  <c:v>3.5961699999999999</c:v>
                </c:pt>
                <c:pt idx="26">
                  <c:v>4.7948940000000002</c:v>
                </c:pt>
                <c:pt idx="27">
                  <c:v>2.3974470000000001</c:v>
                </c:pt>
                <c:pt idx="28">
                  <c:v>3.5961699999999999</c:v>
                </c:pt>
                <c:pt idx="29">
                  <c:v>7.192342</c:v>
                </c:pt>
                <c:pt idx="30">
                  <c:v>9.5897889999999997</c:v>
                </c:pt>
                <c:pt idx="31">
                  <c:v>2.3974470000000001</c:v>
                </c:pt>
                <c:pt idx="32">
                  <c:v>2.3974470000000001</c:v>
                </c:pt>
                <c:pt idx="33">
                  <c:v>9.5897889999999997</c:v>
                </c:pt>
                <c:pt idx="34">
                  <c:v>2.3974470000000001</c:v>
                </c:pt>
                <c:pt idx="35">
                  <c:v>3.5961699999999999</c:v>
                </c:pt>
                <c:pt idx="36">
                  <c:v>2.3974470000000001</c:v>
                </c:pt>
                <c:pt idx="37">
                  <c:v>7.192342</c:v>
                </c:pt>
                <c:pt idx="38">
                  <c:v>4.7948940000000002</c:v>
                </c:pt>
                <c:pt idx="39">
                  <c:v>7.192342</c:v>
                </c:pt>
                <c:pt idx="40">
                  <c:v>4.7948940000000002</c:v>
                </c:pt>
                <c:pt idx="41">
                  <c:v>5.9936179999999997</c:v>
                </c:pt>
                <c:pt idx="42">
                  <c:v>5.9936179999999997</c:v>
                </c:pt>
                <c:pt idx="43">
                  <c:v>4.7948940000000002</c:v>
                </c:pt>
                <c:pt idx="44">
                  <c:v>2.3974470000000001</c:v>
                </c:pt>
                <c:pt idx="45">
                  <c:v>4.7948940000000002</c:v>
                </c:pt>
                <c:pt idx="46">
                  <c:v>5.9936179999999997</c:v>
                </c:pt>
                <c:pt idx="47">
                  <c:v>2.3974470000000001</c:v>
                </c:pt>
                <c:pt idx="48">
                  <c:v>2.3974470000000001</c:v>
                </c:pt>
                <c:pt idx="49">
                  <c:v>2.3974470000000001</c:v>
                </c:pt>
                <c:pt idx="50">
                  <c:v>4.7948940000000002</c:v>
                </c:pt>
                <c:pt idx="51">
                  <c:v>7.192342</c:v>
                </c:pt>
                <c:pt idx="52">
                  <c:v>8.3910649999999993</c:v>
                </c:pt>
                <c:pt idx="53">
                  <c:v>5.9936179999999997</c:v>
                </c:pt>
                <c:pt idx="54">
                  <c:v>2.3974470000000001</c:v>
                </c:pt>
                <c:pt idx="55">
                  <c:v>5.9936179999999997</c:v>
                </c:pt>
                <c:pt idx="56">
                  <c:v>3.5961699999999999</c:v>
                </c:pt>
                <c:pt idx="57">
                  <c:v>5.9936179999999997</c:v>
                </c:pt>
                <c:pt idx="58">
                  <c:v>8.3910649999999993</c:v>
                </c:pt>
                <c:pt idx="59">
                  <c:v>1.198723</c:v>
                </c:pt>
                <c:pt idx="60">
                  <c:v>5.9936179999999997</c:v>
                </c:pt>
                <c:pt idx="61">
                  <c:v>2.3974470000000001</c:v>
                </c:pt>
                <c:pt idx="62">
                  <c:v>3.5961699999999999</c:v>
                </c:pt>
                <c:pt idx="63">
                  <c:v>4.7948940000000002</c:v>
                </c:pt>
                <c:pt idx="64">
                  <c:v>3.5961699999999999</c:v>
                </c:pt>
                <c:pt idx="65">
                  <c:v>3.5961699999999999</c:v>
                </c:pt>
                <c:pt idx="66">
                  <c:v>3.5961699999999999</c:v>
                </c:pt>
                <c:pt idx="67">
                  <c:v>5.9936179999999997</c:v>
                </c:pt>
                <c:pt idx="68">
                  <c:v>1.198723</c:v>
                </c:pt>
                <c:pt idx="69">
                  <c:v>3.5961699999999999</c:v>
                </c:pt>
                <c:pt idx="70">
                  <c:v>1.198723</c:v>
                </c:pt>
                <c:pt idx="71">
                  <c:v>5.9936179999999997</c:v>
                </c:pt>
                <c:pt idx="72">
                  <c:v>1.198723</c:v>
                </c:pt>
                <c:pt idx="73">
                  <c:v>4.7948940000000002</c:v>
                </c:pt>
                <c:pt idx="74">
                  <c:v>10.78851</c:v>
                </c:pt>
                <c:pt idx="75">
                  <c:v>9.5897889999999997</c:v>
                </c:pt>
                <c:pt idx="76">
                  <c:v>4.7948940000000002</c:v>
                </c:pt>
                <c:pt idx="77">
                  <c:v>4.7948940000000002</c:v>
                </c:pt>
              </c:numCache>
            </c:numRef>
          </c:yVal>
          <c:smooth val="1"/>
        </c:ser>
        <c:ser>
          <c:idx val="5"/>
          <c:order val="0"/>
          <c:tx>
            <c:v>5245n2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Data!$AH$1139:$AH$1511</c:f>
              <c:numCache>
                <c:formatCode>0.00E+00</c:formatCode>
                <c:ptCount val="373"/>
                <c:pt idx="0">
                  <c:v>6.9369790000000002E-3</c:v>
                </c:pt>
                <c:pt idx="1">
                  <c:v>1.6092990000000001E-2</c:v>
                </c:pt>
                <c:pt idx="2">
                  <c:v>2.4339400000000001E-2</c:v>
                </c:pt>
                <c:pt idx="3">
                  <c:v>3.258581E-2</c:v>
                </c:pt>
                <c:pt idx="4">
                  <c:v>4.0832220000000002E-2</c:v>
                </c:pt>
                <c:pt idx="5">
                  <c:v>4.9078629999999998E-2</c:v>
                </c:pt>
                <c:pt idx="6">
                  <c:v>5.7325040000000001E-2</c:v>
                </c:pt>
                <c:pt idx="7">
                  <c:v>6.5571439999999995E-2</c:v>
                </c:pt>
                <c:pt idx="8">
                  <c:v>7.3817850000000004E-2</c:v>
                </c:pt>
                <c:pt idx="9">
                  <c:v>8.328373E-2</c:v>
                </c:pt>
                <c:pt idx="10">
                  <c:v>9.1610109999999995E-2</c:v>
                </c:pt>
                <c:pt idx="11">
                  <c:v>9.9936479999999994E-2</c:v>
                </c:pt>
                <c:pt idx="12">
                  <c:v>0.1082629</c:v>
                </c:pt>
                <c:pt idx="13">
                  <c:v>0.1165892</c:v>
                </c:pt>
                <c:pt idx="14">
                  <c:v>0.1249156</c:v>
                </c:pt>
                <c:pt idx="15">
                  <c:v>0.133242</c:v>
                </c:pt>
                <c:pt idx="16">
                  <c:v>0.14156830000000001</c:v>
                </c:pt>
                <c:pt idx="17">
                  <c:v>0.14989469999999999</c:v>
                </c:pt>
                <c:pt idx="18">
                  <c:v>0.1582211</c:v>
                </c:pt>
                <c:pt idx="19">
                  <c:v>0.16654749999999999</c:v>
                </c:pt>
                <c:pt idx="20">
                  <c:v>0.1748738</c:v>
                </c:pt>
                <c:pt idx="21">
                  <c:v>0.18320020000000001</c:v>
                </c:pt>
                <c:pt idx="22">
                  <c:v>0.19152659999999999</c:v>
                </c:pt>
                <c:pt idx="23">
                  <c:v>0.199853</c:v>
                </c:pt>
                <c:pt idx="24">
                  <c:v>0.20817930000000001</c:v>
                </c:pt>
                <c:pt idx="25">
                  <c:v>0.2165057</c:v>
                </c:pt>
                <c:pt idx="26">
                  <c:v>0.22483210000000001</c:v>
                </c:pt>
                <c:pt idx="27">
                  <c:v>0.23315849999999999</c:v>
                </c:pt>
                <c:pt idx="28">
                  <c:v>0.2414848</c:v>
                </c:pt>
                <c:pt idx="29">
                  <c:v>0.24981120000000001</c:v>
                </c:pt>
                <c:pt idx="30">
                  <c:v>0.25813760000000002</c:v>
                </c:pt>
                <c:pt idx="31">
                  <c:v>0.26646399999999998</c:v>
                </c:pt>
                <c:pt idx="32">
                  <c:v>0.27479029999999999</c:v>
                </c:pt>
                <c:pt idx="33">
                  <c:v>0.2831167</c:v>
                </c:pt>
                <c:pt idx="34">
                  <c:v>0.29144310000000001</c:v>
                </c:pt>
                <c:pt idx="35">
                  <c:v>0.29976950000000002</c:v>
                </c:pt>
                <c:pt idx="36">
                  <c:v>0.30809579999999998</c:v>
                </c:pt>
                <c:pt idx="37">
                  <c:v>0.31642219999999999</c:v>
                </c:pt>
                <c:pt idx="38">
                  <c:v>0.3247486</c:v>
                </c:pt>
                <c:pt idx="39">
                  <c:v>0.33307500000000001</c:v>
                </c:pt>
                <c:pt idx="40">
                  <c:v>0.34140130000000002</c:v>
                </c:pt>
                <c:pt idx="41">
                  <c:v>0.34972769999999997</c:v>
                </c:pt>
                <c:pt idx="42">
                  <c:v>0.35805409999999999</c:v>
                </c:pt>
                <c:pt idx="43">
                  <c:v>0.36638039999999999</c:v>
                </c:pt>
                <c:pt idx="44">
                  <c:v>0.37470680000000001</c:v>
                </c:pt>
                <c:pt idx="45">
                  <c:v>0.38303320000000002</c:v>
                </c:pt>
                <c:pt idx="46">
                  <c:v>0.39135959999999997</c:v>
                </c:pt>
                <c:pt idx="47">
                  <c:v>0.39968589999999998</c:v>
                </c:pt>
                <c:pt idx="48">
                  <c:v>0.40801229999999999</c:v>
                </c:pt>
                <c:pt idx="49">
                  <c:v>0.41633870000000001</c:v>
                </c:pt>
                <c:pt idx="50">
                  <c:v>0.42466510000000002</c:v>
                </c:pt>
                <c:pt idx="51">
                  <c:v>0.43299140000000003</c:v>
                </c:pt>
                <c:pt idx="52">
                  <c:v>0.44131779999999998</c:v>
                </c:pt>
                <c:pt idx="53">
                  <c:v>0.44964419999999999</c:v>
                </c:pt>
                <c:pt idx="54">
                  <c:v>0.45797060000000001</c:v>
                </c:pt>
                <c:pt idx="55">
                  <c:v>0.46629690000000001</c:v>
                </c:pt>
                <c:pt idx="56">
                  <c:v>0.47462330000000003</c:v>
                </c:pt>
                <c:pt idx="57">
                  <c:v>0.48294969999999998</c:v>
                </c:pt>
                <c:pt idx="58">
                  <c:v>0.49127609999999999</c:v>
                </c:pt>
                <c:pt idx="59">
                  <c:v>0.4996024</c:v>
                </c:pt>
                <c:pt idx="60">
                  <c:v>0.50792879999999996</c:v>
                </c:pt>
                <c:pt idx="61">
                  <c:v>0.51625520000000003</c:v>
                </c:pt>
                <c:pt idx="62">
                  <c:v>0.52458159999999998</c:v>
                </c:pt>
                <c:pt idx="63">
                  <c:v>0.53290789999999999</c:v>
                </c:pt>
                <c:pt idx="64">
                  <c:v>0.54123429999999995</c:v>
                </c:pt>
                <c:pt idx="65">
                  <c:v>0.54956070000000001</c:v>
                </c:pt>
                <c:pt idx="66">
                  <c:v>0.55788700000000002</c:v>
                </c:pt>
                <c:pt idx="67">
                  <c:v>0.56621339999999998</c:v>
                </c:pt>
                <c:pt idx="68">
                  <c:v>0.57453980000000004</c:v>
                </c:pt>
                <c:pt idx="69">
                  <c:v>0.5828662</c:v>
                </c:pt>
                <c:pt idx="70">
                  <c:v>0.59119250000000001</c:v>
                </c:pt>
                <c:pt idx="71">
                  <c:v>0.59951889999999997</c:v>
                </c:pt>
                <c:pt idx="72">
                  <c:v>0.60784530000000003</c:v>
                </c:pt>
                <c:pt idx="73">
                  <c:v>0.61617169999999999</c:v>
                </c:pt>
                <c:pt idx="74">
                  <c:v>0.624498</c:v>
                </c:pt>
                <c:pt idx="75">
                  <c:v>0.63282439999999995</c:v>
                </c:pt>
                <c:pt idx="76">
                  <c:v>0.64115080000000002</c:v>
                </c:pt>
                <c:pt idx="77">
                  <c:v>0.64947719999999998</c:v>
                </c:pt>
                <c:pt idx="78">
                  <c:v>0.65780349999999999</c:v>
                </c:pt>
                <c:pt idx="79">
                  <c:v>0.66612990000000005</c:v>
                </c:pt>
                <c:pt idx="80">
                  <c:v>0.67445630000000001</c:v>
                </c:pt>
                <c:pt idx="81">
                  <c:v>0.68278269999999996</c:v>
                </c:pt>
                <c:pt idx="82">
                  <c:v>0.69110899999999997</c:v>
                </c:pt>
                <c:pt idx="83">
                  <c:v>0.69943540000000004</c:v>
                </c:pt>
                <c:pt idx="84">
                  <c:v>0.7077618</c:v>
                </c:pt>
                <c:pt idx="85">
                  <c:v>0.71608819999999995</c:v>
                </c:pt>
                <c:pt idx="86">
                  <c:v>0.72441449999999996</c:v>
                </c:pt>
                <c:pt idx="87">
                  <c:v>0.73274090000000003</c:v>
                </c:pt>
                <c:pt idx="88">
                  <c:v>0.74106729999999998</c:v>
                </c:pt>
                <c:pt idx="89">
                  <c:v>0.74939370000000005</c:v>
                </c:pt>
                <c:pt idx="90">
                  <c:v>0.75771999999999995</c:v>
                </c:pt>
                <c:pt idx="91">
                  <c:v>0.76604640000000002</c:v>
                </c:pt>
                <c:pt idx="92">
                  <c:v>0.77437279999999997</c:v>
                </c:pt>
                <c:pt idx="93">
                  <c:v>0.78269909999999998</c:v>
                </c:pt>
                <c:pt idx="94">
                  <c:v>0.79102550000000005</c:v>
                </c:pt>
                <c:pt idx="95">
                  <c:v>0.7993519</c:v>
                </c:pt>
                <c:pt idx="96">
                  <c:v>0.80767829999999996</c:v>
                </c:pt>
                <c:pt idx="97">
                  <c:v>0.81600459999999997</c:v>
                </c:pt>
                <c:pt idx="98">
                  <c:v>0.82433100000000004</c:v>
                </c:pt>
                <c:pt idx="99">
                  <c:v>0.83265739999999999</c:v>
                </c:pt>
                <c:pt idx="100">
                  <c:v>0.84098379999999995</c:v>
                </c:pt>
                <c:pt idx="101">
                  <c:v>0.84931009999999996</c:v>
                </c:pt>
                <c:pt idx="102">
                  <c:v>0.85763650000000002</c:v>
                </c:pt>
                <c:pt idx="103">
                  <c:v>0.86596289999999998</c:v>
                </c:pt>
                <c:pt idx="104">
                  <c:v>0.87428930000000005</c:v>
                </c:pt>
                <c:pt idx="105">
                  <c:v>0.88261559999999994</c:v>
                </c:pt>
                <c:pt idx="106">
                  <c:v>0.89094200000000001</c:v>
                </c:pt>
                <c:pt idx="107">
                  <c:v>0.89926839999999997</c:v>
                </c:pt>
                <c:pt idx="108">
                  <c:v>0.90759480000000003</c:v>
                </c:pt>
                <c:pt idx="109">
                  <c:v>0.91592110000000004</c:v>
                </c:pt>
                <c:pt idx="110">
                  <c:v>0.9242475</c:v>
                </c:pt>
                <c:pt idx="111">
                  <c:v>0.93257389999999996</c:v>
                </c:pt>
                <c:pt idx="112">
                  <c:v>0.94090030000000002</c:v>
                </c:pt>
                <c:pt idx="113">
                  <c:v>0.94922660000000003</c:v>
                </c:pt>
                <c:pt idx="114">
                  <c:v>0.95755299999999999</c:v>
                </c:pt>
                <c:pt idx="115">
                  <c:v>0.96587940000000005</c:v>
                </c:pt>
                <c:pt idx="116">
                  <c:v>0.97420569999999995</c:v>
                </c:pt>
                <c:pt idx="117">
                  <c:v>0.98253210000000002</c:v>
                </c:pt>
                <c:pt idx="118">
                  <c:v>0.99085849999999998</c:v>
                </c:pt>
                <c:pt idx="119">
                  <c:v>0.99918490000000004</c:v>
                </c:pt>
                <c:pt idx="120">
                  <c:v>1.007511</c:v>
                </c:pt>
                <c:pt idx="121">
                  <c:v>1.015838</c:v>
                </c:pt>
                <c:pt idx="122">
                  <c:v>1.0241640000000001</c:v>
                </c:pt>
                <c:pt idx="123">
                  <c:v>1.0324899999999999</c:v>
                </c:pt>
                <c:pt idx="124">
                  <c:v>1.0408170000000001</c:v>
                </c:pt>
                <c:pt idx="125">
                  <c:v>1.0491429999999999</c:v>
                </c:pt>
                <c:pt idx="126">
                  <c:v>1.057469</c:v>
                </c:pt>
                <c:pt idx="127">
                  <c:v>1.065796</c:v>
                </c:pt>
                <c:pt idx="128">
                  <c:v>1.074122</c:v>
                </c:pt>
                <c:pt idx="129">
                  <c:v>1.082449</c:v>
                </c:pt>
                <c:pt idx="130">
                  <c:v>1.0907750000000001</c:v>
                </c:pt>
                <c:pt idx="131">
                  <c:v>1.0991010000000001</c:v>
                </c:pt>
                <c:pt idx="132">
                  <c:v>1.1074280000000001</c:v>
                </c:pt>
                <c:pt idx="133">
                  <c:v>1.1157539999999999</c:v>
                </c:pt>
                <c:pt idx="134">
                  <c:v>1.12408</c:v>
                </c:pt>
                <c:pt idx="135">
                  <c:v>1.1324069999999999</c:v>
                </c:pt>
                <c:pt idx="136">
                  <c:v>1.140733</c:v>
                </c:pt>
                <c:pt idx="137">
                  <c:v>1.14906</c:v>
                </c:pt>
                <c:pt idx="138">
                  <c:v>1.157386</c:v>
                </c:pt>
                <c:pt idx="139">
                  <c:v>1.1657120000000001</c:v>
                </c:pt>
                <c:pt idx="140">
                  <c:v>1.1740390000000001</c:v>
                </c:pt>
                <c:pt idx="141">
                  <c:v>1.1823650000000001</c:v>
                </c:pt>
                <c:pt idx="142">
                  <c:v>1.1906909999999999</c:v>
                </c:pt>
                <c:pt idx="143">
                  <c:v>1.1990179999999999</c:v>
                </c:pt>
                <c:pt idx="144">
                  <c:v>1.207344</c:v>
                </c:pt>
                <c:pt idx="145">
                  <c:v>1.2156709999999999</c:v>
                </c:pt>
                <c:pt idx="146">
                  <c:v>1.223997</c:v>
                </c:pt>
                <c:pt idx="147">
                  <c:v>1.2323230000000001</c:v>
                </c:pt>
                <c:pt idx="148">
                  <c:v>1.24065</c:v>
                </c:pt>
                <c:pt idx="149">
                  <c:v>1.2489760000000001</c:v>
                </c:pt>
                <c:pt idx="150">
                  <c:v>1.2573019999999999</c:v>
                </c:pt>
                <c:pt idx="151">
                  <c:v>1.2656289999999999</c:v>
                </c:pt>
                <c:pt idx="152">
                  <c:v>1.2739549999999999</c:v>
                </c:pt>
                <c:pt idx="153">
                  <c:v>1.2822819999999999</c:v>
                </c:pt>
                <c:pt idx="154">
                  <c:v>1.290608</c:v>
                </c:pt>
                <c:pt idx="155">
                  <c:v>1.298934</c:v>
                </c:pt>
                <c:pt idx="156">
                  <c:v>1.307261</c:v>
                </c:pt>
                <c:pt idx="157">
                  <c:v>1.3155870000000001</c:v>
                </c:pt>
                <c:pt idx="158">
                  <c:v>1.3239129999999999</c:v>
                </c:pt>
                <c:pt idx="159">
                  <c:v>1.3322400000000001</c:v>
                </c:pt>
                <c:pt idx="160">
                  <c:v>1.3405659999999999</c:v>
                </c:pt>
                <c:pt idx="161">
                  <c:v>1.3488929999999999</c:v>
                </c:pt>
                <c:pt idx="162">
                  <c:v>1.357219</c:v>
                </c:pt>
                <c:pt idx="163">
                  <c:v>1.365545</c:v>
                </c:pt>
                <c:pt idx="164">
                  <c:v>1.373872</c:v>
                </c:pt>
                <c:pt idx="165">
                  <c:v>1.382198</c:v>
                </c:pt>
                <c:pt idx="166">
                  <c:v>1.3905240000000001</c:v>
                </c:pt>
                <c:pt idx="167">
                  <c:v>1.3988510000000001</c:v>
                </c:pt>
                <c:pt idx="168">
                  <c:v>1.4071769999999999</c:v>
                </c:pt>
                <c:pt idx="169">
                  <c:v>1.4155040000000001</c:v>
                </c:pt>
                <c:pt idx="170">
                  <c:v>1.4238299999999999</c:v>
                </c:pt>
                <c:pt idx="171">
                  <c:v>1.432156</c:v>
                </c:pt>
                <c:pt idx="172">
                  <c:v>1.440483</c:v>
                </c:pt>
                <c:pt idx="173">
                  <c:v>1.448809</c:v>
                </c:pt>
                <c:pt idx="174">
                  <c:v>1.4571350000000001</c:v>
                </c:pt>
                <c:pt idx="175">
                  <c:v>1.465462</c:v>
                </c:pt>
                <c:pt idx="176">
                  <c:v>1.4737880000000001</c:v>
                </c:pt>
                <c:pt idx="177">
                  <c:v>1.4821150000000001</c:v>
                </c:pt>
                <c:pt idx="178">
                  <c:v>1.4904409999999999</c:v>
                </c:pt>
                <c:pt idx="179">
                  <c:v>1.498767</c:v>
                </c:pt>
                <c:pt idx="180">
                  <c:v>1.5070939999999999</c:v>
                </c:pt>
                <c:pt idx="181">
                  <c:v>1.51542</c:v>
                </c:pt>
                <c:pt idx="182">
                  <c:v>1.523746</c:v>
                </c:pt>
                <c:pt idx="183">
                  <c:v>1.532073</c:v>
                </c:pt>
                <c:pt idx="184">
                  <c:v>1.5403990000000001</c:v>
                </c:pt>
                <c:pt idx="185">
                  <c:v>1.548726</c:v>
                </c:pt>
                <c:pt idx="186">
                  <c:v>1.5570520000000001</c:v>
                </c:pt>
                <c:pt idx="187">
                  <c:v>1.5653779999999999</c:v>
                </c:pt>
                <c:pt idx="188">
                  <c:v>1.5737049999999999</c:v>
                </c:pt>
                <c:pt idx="189">
                  <c:v>1.582031</c:v>
                </c:pt>
                <c:pt idx="190">
                  <c:v>1.590357</c:v>
                </c:pt>
                <c:pt idx="191">
                  <c:v>1.598684</c:v>
                </c:pt>
                <c:pt idx="192">
                  <c:v>1.60701</c:v>
                </c:pt>
                <c:pt idx="193">
                  <c:v>1.615337</c:v>
                </c:pt>
                <c:pt idx="194">
                  <c:v>1.6236630000000001</c:v>
                </c:pt>
                <c:pt idx="195">
                  <c:v>1.6319889999999999</c:v>
                </c:pt>
                <c:pt idx="196">
                  <c:v>1.6403160000000001</c:v>
                </c:pt>
                <c:pt idx="197">
                  <c:v>1.6486419999999999</c:v>
                </c:pt>
                <c:pt idx="198">
                  <c:v>1.656968</c:v>
                </c:pt>
                <c:pt idx="199">
                  <c:v>1.665295</c:v>
                </c:pt>
                <c:pt idx="200">
                  <c:v>1.673621</c:v>
                </c:pt>
                <c:pt idx="201">
                  <c:v>1.681948</c:v>
                </c:pt>
                <c:pt idx="202">
                  <c:v>1.6902740000000001</c:v>
                </c:pt>
                <c:pt idx="203">
                  <c:v>1.6986000000000001</c:v>
                </c:pt>
                <c:pt idx="204">
                  <c:v>1.7069270000000001</c:v>
                </c:pt>
                <c:pt idx="205">
                  <c:v>1.7152529999999999</c:v>
                </c:pt>
                <c:pt idx="206">
                  <c:v>1.723579</c:v>
                </c:pt>
                <c:pt idx="207">
                  <c:v>1.7319059999999999</c:v>
                </c:pt>
                <c:pt idx="208">
                  <c:v>1.740232</c:v>
                </c:pt>
                <c:pt idx="209">
                  <c:v>1.748559</c:v>
                </c:pt>
                <c:pt idx="210">
                  <c:v>1.756885</c:v>
                </c:pt>
                <c:pt idx="211">
                  <c:v>1.7652110000000001</c:v>
                </c:pt>
                <c:pt idx="212">
                  <c:v>1.7735380000000001</c:v>
                </c:pt>
                <c:pt idx="213">
                  <c:v>1.7818639999999999</c:v>
                </c:pt>
                <c:pt idx="214">
                  <c:v>1.7901899999999999</c:v>
                </c:pt>
                <c:pt idx="215">
                  <c:v>1.7985169999999999</c:v>
                </c:pt>
                <c:pt idx="216">
                  <c:v>1.806843</c:v>
                </c:pt>
                <c:pt idx="217">
                  <c:v>1.81517</c:v>
                </c:pt>
                <c:pt idx="218">
                  <c:v>1.823496</c:v>
                </c:pt>
                <c:pt idx="219">
                  <c:v>1.8318220000000001</c:v>
                </c:pt>
                <c:pt idx="220">
                  <c:v>1.840149</c:v>
                </c:pt>
                <c:pt idx="221">
                  <c:v>1.8484750000000001</c:v>
                </c:pt>
                <c:pt idx="222">
                  <c:v>1.8568009999999999</c:v>
                </c:pt>
                <c:pt idx="223">
                  <c:v>1.8651279999999999</c:v>
                </c:pt>
                <c:pt idx="224">
                  <c:v>1.873454</c:v>
                </c:pt>
                <c:pt idx="225">
                  <c:v>1.8817809999999999</c:v>
                </c:pt>
                <c:pt idx="226">
                  <c:v>1.890107</c:v>
                </c:pt>
                <c:pt idx="227">
                  <c:v>1.898433</c:v>
                </c:pt>
                <c:pt idx="228">
                  <c:v>1.90676</c:v>
                </c:pt>
                <c:pt idx="229">
                  <c:v>1.9150860000000001</c:v>
                </c:pt>
                <c:pt idx="230">
                  <c:v>1.9234119999999999</c:v>
                </c:pt>
                <c:pt idx="231">
                  <c:v>1.9317390000000001</c:v>
                </c:pt>
                <c:pt idx="232">
                  <c:v>1.9400649999999999</c:v>
                </c:pt>
                <c:pt idx="233">
                  <c:v>1.9483919999999999</c:v>
                </c:pt>
                <c:pt idx="234">
                  <c:v>1.956718</c:v>
                </c:pt>
                <c:pt idx="235">
                  <c:v>1.965044</c:v>
                </c:pt>
                <c:pt idx="236">
                  <c:v>1.973371</c:v>
                </c:pt>
                <c:pt idx="237">
                  <c:v>1.981697</c:v>
                </c:pt>
                <c:pt idx="238">
                  <c:v>1.9900230000000001</c:v>
                </c:pt>
                <c:pt idx="239">
                  <c:v>1.9983500000000001</c:v>
                </c:pt>
                <c:pt idx="240">
                  <c:v>2.0066760000000001</c:v>
                </c:pt>
                <c:pt idx="241">
                  <c:v>2.015002</c:v>
                </c:pt>
                <c:pt idx="242">
                  <c:v>2.0233289999999999</c:v>
                </c:pt>
                <c:pt idx="243">
                  <c:v>2.0316550000000002</c:v>
                </c:pt>
                <c:pt idx="244">
                  <c:v>2.0399820000000002</c:v>
                </c:pt>
                <c:pt idx="245">
                  <c:v>2.048308</c:v>
                </c:pt>
                <c:pt idx="246">
                  <c:v>2.0566339999999999</c:v>
                </c:pt>
                <c:pt idx="247">
                  <c:v>2.0649609999999998</c:v>
                </c:pt>
                <c:pt idx="248">
                  <c:v>2.0732870000000001</c:v>
                </c:pt>
                <c:pt idx="249">
                  <c:v>2.0816129999999999</c:v>
                </c:pt>
                <c:pt idx="250">
                  <c:v>2.0899399999999999</c:v>
                </c:pt>
                <c:pt idx="251">
                  <c:v>2.0982660000000002</c:v>
                </c:pt>
                <c:pt idx="252">
                  <c:v>2.1065930000000002</c:v>
                </c:pt>
                <c:pt idx="253">
                  <c:v>2.114919</c:v>
                </c:pt>
                <c:pt idx="254">
                  <c:v>2.1232449999999998</c:v>
                </c:pt>
                <c:pt idx="255">
                  <c:v>2.1315719999999998</c:v>
                </c:pt>
                <c:pt idx="256">
                  <c:v>2.1398980000000001</c:v>
                </c:pt>
                <c:pt idx="257">
                  <c:v>2.1482239999999999</c:v>
                </c:pt>
                <c:pt idx="258">
                  <c:v>2.1573799999999999</c:v>
                </c:pt>
                <c:pt idx="259">
                  <c:v>2.1656270000000002</c:v>
                </c:pt>
                <c:pt idx="260">
                  <c:v>2.1738729999999999</c:v>
                </c:pt>
                <c:pt idx="261">
                  <c:v>2.1821199999999998</c:v>
                </c:pt>
                <c:pt idx="262">
                  <c:v>2.190366</c:v>
                </c:pt>
                <c:pt idx="263">
                  <c:v>2.1986129999999999</c:v>
                </c:pt>
                <c:pt idx="264">
                  <c:v>2.2068590000000001</c:v>
                </c:pt>
                <c:pt idx="265">
                  <c:v>2.2151049999999999</c:v>
                </c:pt>
                <c:pt idx="266">
                  <c:v>2.2233520000000002</c:v>
                </c:pt>
                <c:pt idx="267">
                  <c:v>2.231598</c:v>
                </c:pt>
                <c:pt idx="268">
                  <c:v>2.2398449999999999</c:v>
                </c:pt>
                <c:pt idx="269">
                  <c:v>2.2480910000000001</c:v>
                </c:pt>
                <c:pt idx="270">
                  <c:v>2.2563369999999998</c:v>
                </c:pt>
                <c:pt idx="271">
                  <c:v>2.2645840000000002</c:v>
                </c:pt>
                <c:pt idx="272">
                  <c:v>2.2728299999999999</c:v>
                </c:pt>
                <c:pt idx="273">
                  <c:v>2.2810769999999998</c:v>
                </c:pt>
                <c:pt idx="274">
                  <c:v>2.289323</c:v>
                </c:pt>
                <c:pt idx="275">
                  <c:v>2.2975690000000002</c:v>
                </c:pt>
                <c:pt idx="276">
                  <c:v>2.3058160000000001</c:v>
                </c:pt>
                <c:pt idx="277">
                  <c:v>2.3140619999999998</c:v>
                </c:pt>
                <c:pt idx="278">
                  <c:v>2.3223090000000002</c:v>
                </c:pt>
                <c:pt idx="279">
                  <c:v>2.3305549999999999</c:v>
                </c:pt>
                <c:pt idx="280">
                  <c:v>2.3388010000000001</c:v>
                </c:pt>
                <c:pt idx="281">
                  <c:v>2.347048</c:v>
                </c:pt>
                <c:pt idx="282">
                  <c:v>2.3552940000000002</c:v>
                </c:pt>
                <c:pt idx="283">
                  <c:v>2.3635410000000001</c:v>
                </c:pt>
                <c:pt idx="284">
                  <c:v>2.3717869999999999</c:v>
                </c:pt>
                <c:pt idx="285">
                  <c:v>2.3800340000000002</c:v>
                </c:pt>
                <c:pt idx="286">
                  <c:v>2.38828</c:v>
                </c:pt>
                <c:pt idx="287">
                  <c:v>2.3965260000000002</c:v>
                </c:pt>
                <c:pt idx="288">
                  <c:v>2.404773</c:v>
                </c:pt>
                <c:pt idx="289">
                  <c:v>2.4130189999999998</c:v>
                </c:pt>
                <c:pt idx="290">
                  <c:v>2.4212660000000001</c:v>
                </c:pt>
                <c:pt idx="291">
                  <c:v>2.4295119999999999</c:v>
                </c:pt>
                <c:pt idx="292">
                  <c:v>2.4377580000000001</c:v>
                </c:pt>
                <c:pt idx="293">
                  <c:v>2.446005</c:v>
                </c:pt>
                <c:pt idx="294">
                  <c:v>2.4542510000000002</c:v>
                </c:pt>
                <c:pt idx="295">
                  <c:v>2.4624980000000001</c:v>
                </c:pt>
                <c:pt idx="296">
                  <c:v>2.4707439999999998</c:v>
                </c:pt>
                <c:pt idx="297">
                  <c:v>2.47899</c:v>
                </c:pt>
                <c:pt idx="298">
                  <c:v>2.4872369999999999</c:v>
                </c:pt>
                <c:pt idx="299">
                  <c:v>2.4954830000000001</c:v>
                </c:pt>
                <c:pt idx="300">
                  <c:v>2.50373</c:v>
                </c:pt>
                <c:pt idx="301">
                  <c:v>2.5119760000000002</c:v>
                </c:pt>
                <c:pt idx="302">
                  <c:v>2.520222</c:v>
                </c:pt>
                <c:pt idx="303">
                  <c:v>2.5284689999999999</c:v>
                </c:pt>
                <c:pt idx="304">
                  <c:v>2.5367150000000001</c:v>
                </c:pt>
                <c:pt idx="305">
                  <c:v>2.5449619999999999</c:v>
                </c:pt>
                <c:pt idx="306">
                  <c:v>2.5532080000000001</c:v>
                </c:pt>
                <c:pt idx="307">
                  <c:v>2.561455</c:v>
                </c:pt>
                <c:pt idx="308">
                  <c:v>2.5697009999999998</c:v>
                </c:pt>
                <c:pt idx="309">
                  <c:v>2.577947</c:v>
                </c:pt>
                <c:pt idx="310">
                  <c:v>2.5861939999999999</c:v>
                </c:pt>
                <c:pt idx="311">
                  <c:v>2.5944400000000001</c:v>
                </c:pt>
                <c:pt idx="312">
                  <c:v>2.602687</c:v>
                </c:pt>
                <c:pt idx="313">
                  <c:v>2.6109330000000002</c:v>
                </c:pt>
                <c:pt idx="314">
                  <c:v>2.6191789999999999</c:v>
                </c:pt>
                <c:pt idx="315">
                  <c:v>2.6274259999999998</c:v>
                </c:pt>
                <c:pt idx="316">
                  <c:v>2.635672</c:v>
                </c:pt>
                <c:pt idx="317">
                  <c:v>2.6439189999999999</c:v>
                </c:pt>
                <c:pt idx="318">
                  <c:v>2.6521650000000001</c:v>
                </c:pt>
                <c:pt idx="319">
                  <c:v>2.6604109999999999</c:v>
                </c:pt>
                <c:pt idx="320">
                  <c:v>2.6686580000000002</c:v>
                </c:pt>
                <c:pt idx="321">
                  <c:v>2.676904</c:v>
                </c:pt>
                <c:pt idx="322">
                  <c:v>2.6851509999999998</c:v>
                </c:pt>
                <c:pt idx="323">
                  <c:v>2.693397</c:v>
                </c:pt>
                <c:pt idx="324">
                  <c:v>2.7016429999999998</c:v>
                </c:pt>
                <c:pt idx="325">
                  <c:v>2.7098900000000001</c:v>
                </c:pt>
                <c:pt idx="326">
                  <c:v>2.7181359999999999</c:v>
                </c:pt>
                <c:pt idx="327">
                  <c:v>2.7263829999999998</c:v>
                </c:pt>
                <c:pt idx="328">
                  <c:v>2.734629</c:v>
                </c:pt>
                <c:pt idx="329">
                  <c:v>2.7428759999999999</c:v>
                </c:pt>
                <c:pt idx="330">
                  <c:v>2.7511220000000001</c:v>
                </c:pt>
                <c:pt idx="331">
                  <c:v>2.7593679999999998</c:v>
                </c:pt>
                <c:pt idx="332">
                  <c:v>2.7676150000000002</c:v>
                </c:pt>
                <c:pt idx="333">
                  <c:v>2.7758609999999999</c:v>
                </c:pt>
                <c:pt idx="334">
                  <c:v>2.7841079999999998</c:v>
                </c:pt>
                <c:pt idx="335">
                  <c:v>2.792354</c:v>
                </c:pt>
                <c:pt idx="336">
                  <c:v>2.8006000000000002</c:v>
                </c:pt>
                <c:pt idx="337">
                  <c:v>2.8088470000000001</c:v>
                </c:pt>
                <c:pt idx="338">
                  <c:v>2.8170929999999998</c:v>
                </c:pt>
                <c:pt idx="339">
                  <c:v>2.8253400000000002</c:v>
                </c:pt>
                <c:pt idx="340">
                  <c:v>2.8335859999999999</c:v>
                </c:pt>
                <c:pt idx="341">
                  <c:v>2.8418320000000001</c:v>
                </c:pt>
                <c:pt idx="342">
                  <c:v>2.850079</c:v>
                </c:pt>
                <c:pt idx="343">
                  <c:v>2.8583249999999998</c:v>
                </c:pt>
                <c:pt idx="344">
                  <c:v>2.8665720000000001</c:v>
                </c:pt>
                <c:pt idx="345">
                  <c:v>2.8748179999999999</c:v>
                </c:pt>
                <c:pt idx="346">
                  <c:v>2.8830640000000001</c:v>
                </c:pt>
                <c:pt idx="347">
                  <c:v>2.891311</c:v>
                </c:pt>
                <c:pt idx="348">
                  <c:v>2.8995570000000002</c:v>
                </c:pt>
                <c:pt idx="349">
                  <c:v>2.9078040000000001</c:v>
                </c:pt>
                <c:pt idx="350">
                  <c:v>2.9160499999999998</c:v>
                </c:pt>
                <c:pt idx="351">
                  <c:v>2.9242970000000001</c:v>
                </c:pt>
                <c:pt idx="352">
                  <c:v>2.9325429999999999</c:v>
                </c:pt>
                <c:pt idx="353">
                  <c:v>2.9407890000000001</c:v>
                </c:pt>
                <c:pt idx="354">
                  <c:v>2.949036</c:v>
                </c:pt>
                <c:pt idx="355">
                  <c:v>2.9572820000000002</c:v>
                </c:pt>
                <c:pt idx="356">
                  <c:v>2.9655290000000001</c:v>
                </c:pt>
                <c:pt idx="357">
                  <c:v>2.9737749999999998</c:v>
                </c:pt>
                <c:pt idx="358">
                  <c:v>2.982021</c:v>
                </c:pt>
                <c:pt idx="359">
                  <c:v>2.9902679999999999</c:v>
                </c:pt>
                <c:pt idx="360">
                  <c:v>2.9985140000000001</c:v>
                </c:pt>
                <c:pt idx="361">
                  <c:v>3.006761</c:v>
                </c:pt>
                <c:pt idx="362">
                  <c:v>3.0150070000000002</c:v>
                </c:pt>
                <c:pt idx="363">
                  <c:v>3.023253</c:v>
                </c:pt>
                <c:pt idx="364">
                  <c:v>3.0314999999999999</c:v>
                </c:pt>
                <c:pt idx="365">
                  <c:v>3.0397460000000001</c:v>
                </c:pt>
                <c:pt idx="366">
                  <c:v>3.047993</c:v>
                </c:pt>
                <c:pt idx="367">
                  <c:v>3.0562390000000001</c:v>
                </c:pt>
                <c:pt idx="368">
                  <c:v>3.0644849999999999</c:v>
                </c:pt>
                <c:pt idx="369">
                  <c:v>3.0727319999999998</c:v>
                </c:pt>
                <c:pt idx="370">
                  <c:v>3.080978</c:v>
                </c:pt>
                <c:pt idx="371">
                  <c:v>3.0892249999999999</c:v>
                </c:pt>
                <c:pt idx="372">
                  <c:v>3.0974710000000001</c:v>
                </c:pt>
              </c:numCache>
            </c:numRef>
          </c:xVal>
          <c:yVal>
            <c:numRef>
              <c:f>Data!$AI$1139:$AI$1511</c:f>
              <c:numCache>
                <c:formatCode>0.00E+00</c:formatCode>
                <c:ptCount val="373"/>
                <c:pt idx="0">
                  <c:v>152.23840000000001</c:v>
                </c:pt>
                <c:pt idx="1">
                  <c:v>28.769380000000002</c:v>
                </c:pt>
                <c:pt idx="2">
                  <c:v>14.384690000000001</c:v>
                </c:pt>
                <c:pt idx="3">
                  <c:v>10.78851</c:v>
                </c:pt>
                <c:pt idx="4">
                  <c:v>7.192342</c:v>
                </c:pt>
                <c:pt idx="5">
                  <c:v>2.3974470000000001</c:v>
                </c:pt>
                <c:pt idx="6">
                  <c:v>9.5897889999999997</c:v>
                </c:pt>
                <c:pt idx="7">
                  <c:v>8.3910649999999993</c:v>
                </c:pt>
                <c:pt idx="8">
                  <c:v>5.9936179999999997</c:v>
                </c:pt>
                <c:pt idx="9">
                  <c:v>4.7948940000000002</c:v>
                </c:pt>
                <c:pt idx="10">
                  <c:v>9.5897889999999997</c:v>
                </c:pt>
                <c:pt idx="11">
                  <c:v>7.192342</c:v>
                </c:pt>
                <c:pt idx="12">
                  <c:v>10.78851</c:v>
                </c:pt>
                <c:pt idx="13">
                  <c:v>8.3910649999999993</c:v>
                </c:pt>
                <c:pt idx="14">
                  <c:v>8.3910649999999993</c:v>
                </c:pt>
                <c:pt idx="15">
                  <c:v>5.9936179999999997</c:v>
                </c:pt>
                <c:pt idx="16">
                  <c:v>7.192342</c:v>
                </c:pt>
                <c:pt idx="17">
                  <c:v>4.7948940000000002</c:v>
                </c:pt>
                <c:pt idx="18">
                  <c:v>8.3910649999999993</c:v>
                </c:pt>
                <c:pt idx="19">
                  <c:v>5.9936179999999997</c:v>
                </c:pt>
                <c:pt idx="20">
                  <c:v>7.192342</c:v>
                </c:pt>
                <c:pt idx="21">
                  <c:v>8.3910649999999993</c:v>
                </c:pt>
                <c:pt idx="22">
                  <c:v>5.9936179999999997</c:v>
                </c:pt>
                <c:pt idx="23">
                  <c:v>4.7948940000000002</c:v>
                </c:pt>
                <c:pt idx="24">
                  <c:v>5.9936179999999997</c:v>
                </c:pt>
                <c:pt idx="25">
                  <c:v>11.98724</c:v>
                </c:pt>
                <c:pt idx="26">
                  <c:v>2.3974470000000001</c:v>
                </c:pt>
                <c:pt idx="27">
                  <c:v>4.7948940000000002</c:v>
                </c:pt>
                <c:pt idx="28">
                  <c:v>7.192342</c:v>
                </c:pt>
                <c:pt idx="29">
                  <c:v>5.9936179999999997</c:v>
                </c:pt>
                <c:pt idx="30">
                  <c:v>8.3910649999999993</c:v>
                </c:pt>
                <c:pt idx="31">
                  <c:v>10.78851</c:v>
                </c:pt>
                <c:pt idx="32">
                  <c:v>8.3910649999999993</c:v>
                </c:pt>
                <c:pt idx="33">
                  <c:v>8.3910649999999993</c:v>
                </c:pt>
                <c:pt idx="34">
                  <c:v>8.3910649999999993</c:v>
                </c:pt>
                <c:pt idx="35">
                  <c:v>9.5897889999999997</c:v>
                </c:pt>
                <c:pt idx="36">
                  <c:v>3.5961699999999999</c:v>
                </c:pt>
                <c:pt idx="37">
                  <c:v>8.3910649999999993</c:v>
                </c:pt>
                <c:pt idx="38">
                  <c:v>2.3974470000000001</c:v>
                </c:pt>
                <c:pt idx="39">
                  <c:v>3.5961699999999999</c:v>
                </c:pt>
                <c:pt idx="40">
                  <c:v>8.3910649999999993</c:v>
                </c:pt>
                <c:pt idx="41">
                  <c:v>7.192342</c:v>
                </c:pt>
                <c:pt idx="42">
                  <c:v>2.3974470000000001</c:v>
                </c:pt>
                <c:pt idx="43">
                  <c:v>1.198723</c:v>
                </c:pt>
                <c:pt idx="44">
                  <c:v>9.5897889999999997</c:v>
                </c:pt>
                <c:pt idx="45">
                  <c:v>2.3974470000000001</c:v>
                </c:pt>
                <c:pt idx="46">
                  <c:v>10.78851</c:v>
                </c:pt>
                <c:pt idx="47">
                  <c:v>9.5897889999999997</c:v>
                </c:pt>
                <c:pt idx="48">
                  <c:v>8.3910649999999993</c:v>
                </c:pt>
                <c:pt idx="49">
                  <c:v>7.192342</c:v>
                </c:pt>
                <c:pt idx="50">
                  <c:v>13.18596</c:v>
                </c:pt>
                <c:pt idx="51">
                  <c:v>4.7948940000000002</c:v>
                </c:pt>
                <c:pt idx="52">
                  <c:v>5.9936179999999997</c:v>
                </c:pt>
                <c:pt idx="53">
                  <c:v>15.583410000000001</c:v>
                </c:pt>
                <c:pt idx="54">
                  <c:v>7.192342</c:v>
                </c:pt>
                <c:pt idx="55">
                  <c:v>4.7948940000000002</c:v>
                </c:pt>
                <c:pt idx="56">
                  <c:v>8.3910649999999993</c:v>
                </c:pt>
                <c:pt idx="57">
                  <c:v>9.5897889999999997</c:v>
                </c:pt>
                <c:pt idx="58">
                  <c:v>4.7948940000000002</c:v>
                </c:pt>
                <c:pt idx="59">
                  <c:v>8.3910649999999993</c:v>
                </c:pt>
                <c:pt idx="60">
                  <c:v>7.192342</c:v>
                </c:pt>
                <c:pt idx="61">
                  <c:v>5.9936179999999997</c:v>
                </c:pt>
                <c:pt idx="62">
                  <c:v>2.3974470000000001</c:v>
                </c:pt>
                <c:pt idx="63">
                  <c:v>2.3974470000000001</c:v>
                </c:pt>
                <c:pt idx="64">
                  <c:v>9.5897889999999997</c:v>
                </c:pt>
                <c:pt idx="65">
                  <c:v>11.98724</c:v>
                </c:pt>
                <c:pt idx="66">
                  <c:v>8.3910649999999993</c:v>
                </c:pt>
                <c:pt idx="67">
                  <c:v>9.9999999999999995E-7</c:v>
                </c:pt>
                <c:pt idx="68">
                  <c:v>4.7948940000000002</c:v>
                </c:pt>
                <c:pt idx="69">
                  <c:v>2.3974470000000001</c:v>
                </c:pt>
                <c:pt idx="70">
                  <c:v>11.98724</c:v>
                </c:pt>
                <c:pt idx="71">
                  <c:v>7.192342</c:v>
                </c:pt>
                <c:pt idx="72">
                  <c:v>3.5961699999999999</c:v>
                </c:pt>
                <c:pt idx="73">
                  <c:v>9.5897889999999997</c:v>
                </c:pt>
                <c:pt idx="74">
                  <c:v>1.198723</c:v>
                </c:pt>
                <c:pt idx="75">
                  <c:v>4.7948940000000002</c:v>
                </c:pt>
                <c:pt idx="76">
                  <c:v>16.782129999999999</c:v>
                </c:pt>
                <c:pt idx="77">
                  <c:v>5.9936179999999997</c:v>
                </c:pt>
                <c:pt idx="78">
                  <c:v>5.9936179999999997</c:v>
                </c:pt>
                <c:pt idx="79">
                  <c:v>5.9936179999999997</c:v>
                </c:pt>
                <c:pt idx="80">
                  <c:v>5.9936179999999997</c:v>
                </c:pt>
                <c:pt idx="81">
                  <c:v>5.9936179999999997</c:v>
                </c:pt>
                <c:pt idx="82">
                  <c:v>7.192342</c:v>
                </c:pt>
                <c:pt idx="83">
                  <c:v>7.192342</c:v>
                </c:pt>
                <c:pt idx="84">
                  <c:v>4.7948940000000002</c:v>
                </c:pt>
                <c:pt idx="85">
                  <c:v>3.5961699999999999</c:v>
                </c:pt>
                <c:pt idx="86">
                  <c:v>8.3910649999999993</c:v>
                </c:pt>
                <c:pt idx="87">
                  <c:v>7.192342</c:v>
                </c:pt>
                <c:pt idx="88">
                  <c:v>4.7948940000000002</c:v>
                </c:pt>
                <c:pt idx="89">
                  <c:v>2.3974470000000001</c:v>
                </c:pt>
                <c:pt idx="90">
                  <c:v>22.775759999999998</c:v>
                </c:pt>
                <c:pt idx="91">
                  <c:v>4.7948940000000002</c:v>
                </c:pt>
                <c:pt idx="92">
                  <c:v>8.3910649999999993</c:v>
                </c:pt>
                <c:pt idx="93">
                  <c:v>4.7948940000000002</c:v>
                </c:pt>
                <c:pt idx="94">
                  <c:v>5.9936179999999997</c:v>
                </c:pt>
                <c:pt idx="95">
                  <c:v>8.3910649999999993</c:v>
                </c:pt>
                <c:pt idx="96">
                  <c:v>4.7948940000000002</c:v>
                </c:pt>
                <c:pt idx="97">
                  <c:v>3.5961699999999999</c:v>
                </c:pt>
                <c:pt idx="98">
                  <c:v>5.9936179999999997</c:v>
                </c:pt>
                <c:pt idx="99">
                  <c:v>9.5897889999999997</c:v>
                </c:pt>
                <c:pt idx="100">
                  <c:v>5.9936179999999997</c:v>
                </c:pt>
                <c:pt idx="101">
                  <c:v>7.192342</c:v>
                </c:pt>
                <c:pt idx="102">
                  <c:v>13.18596</c:v>
                </c:pt>
                <c:pt idx="103">
                  <c:v>4.7948940000000002</c:v>
                </c:pt>
                <c:pt idx="104">
                  <c:v>7.192342</c:v>
                </c:pt>
                <c:pt idx="105">
                  <c:v>9.5897889999999997</c:v>
                </c:pt>
                <c:pt idx="106">
                  <c:v>4.7948940000000002</c:v>
                </c:pt>
                <c:pt idx="107">
                  <c:v>4.7948940000000002</c:v>
                </c:pt>
                <c:pt idx="108">
                  <c:v>1.198723</c:v>
                </c:pt>
                <c:pt idx="109">
                  <c:v>3.5961699999999999</c:v>
                </c:pt>
                <c:pt idx="110">
                  <c:v>8.3910649999999993</c:v>
                </c:pt>
                <c:pt idx="111">
                  <c:v>5.9936179999999997</c:v>
                </c:pt>
                <c:pt idx="112">
                  <c:v>4.7948940000000002</c:v>
                </c:pt>
                <c:pt idx="113">
                  <c:v>4.7948940000000002</c:v>
                </c:pt>
                <c:pt idx="114">
                  <c:v>4.7948940000000002</c:v>
                </c:pt>
                <c:pt idx="115">
                  <c:v>9.5897889999999997</c:v>
                </c:pt>
                <c:pt idx="116">
                  <c:v>9.5897889999999997</c:v>
                </c:pt>
                <c:pt idx="117">
                  <c:v>2.3974470000000001</c:v>
                </c:pt>
                <c:pt idx="118">
                  <c:v>4.7948940000000002</c:v>
                </c:pt>
                <c:pt idx="119">
                  <c:v>3.5961699999999999</c:v>
                </c:pt>
                <c:pt idx="120">
                  <c:v>8.3910649999999993</c:v>
                </c:pt>
                <c:pt idx="121">
                  <c:v>3.5961699999999999</c:v>
                </c:pt>
                <c:pt idx="122">
                  <c:v>7.192342</c:v>
                </c:pt>
                <c:pt idx="123">
                  <c:v>8.3910649999999993</c:v>
                </c:pt>
                <c:pt idx="124">
                  <c:v>5.9936179999999997</c:v>
                </c:pt>
                <c:pt idx="125">
                  <c:v>8.3910649999999993</c:v>
                </c:pt>
                <c:pt idx="126">
                  <c:v>9.5897889999999997</c:v>
                </c:pt>
                <c:pt idx="127">
                  <c:v>8.3910649999999993</c:v>
                </c:pt>
                <c:pt idx="128">
                  <c:v>7.192342</c:v>
                </c:pt>
                <c:pt idx="129">
                  <c:v>2.3974470000000001</c:v>
                </c:pt>
                <c:pt idx="130">
                  <c:v>4.7948940000000002</c:v>
                </c:pt>
                <c:pt idx="131">
                  <c:v>5.9936179999999997</c:v>
                </c:pt>
                <c:pt idx="132">
                  <c:v>16.782129999999999</c:v>
                </c:pt>
                <c:pt idx="133">
                  <c:v>4.7948940000000002</c:v>
                </c:pt>
                <c:pt idx="134">
                  <c:v>3.5961699999999999</c:v>
                </c:pt>
                <c:pt idx="135">
                  <c:v>5.9936179999999997</c:v>
                </c:pt>
                <c:pt idx="136">
                  <c:v>4.7948940000000002</c:v>
                </c:pt>
                <c:pt idx="137">
                  <c:v>4.7948940000000002</c:v>
                </c:pt>
                <c:pt idx="138">
                  <c:v>8.3910649999999993</c:v>
                </c:pt>
                <c:pt idx="139">
                  <c:v>9.5897889999999997</c:v>
                </c:pt>
                <c:pt idx="140">
                  <c:v>7.192342</c:v>
                </c:pt>
                <c:pt idx="141">
                  <c:v>10.78851</c:v>
                </c:pt>
                <c:pt idx="142">
                  <c:v>5.9936179999999997</c:v>
                </c:pt>
                <c:pt idx="143">
                  <c:v>7.192342</c:v>
                </c:pt>
                <c:pt idx="144">
                  <c:v>8.3910649999999993</c:v>
                </c:pt>
                <c:pt idx="145">
                  <c:v>9.5897889999999997</c:v>
                </c:pt>
                <c:pt idx="146">
                  <c:v>5.9936179999999997</c:v>
                </c:pt>
                <c:pt idx="147">
                  <c:v>9.5897889999999997</c:v>
                </c:pt>
                <c:pt idx="148">
                  <c:v>7.192342</c:v>
                </c:pt>
                <c:pt idx="149">
                  <c:v>4.7948940000000002</c:v>
                </c:pt>
                <c:pt idx="150">
                  <c:v>4.7948940000000002</c:v>
                </c:pt>
                <c:pt idx="151">
                  <c:v>5.9936179999999997</c:v>
                </c:pt>
                <c:pt idx="152">
                  <c:v>7.192342</c:v>
                </c:pt>
                <c:pt idx="153">
                  <c:v>3.5961699999999999</c:v>
                </c:pt>
                <c:pt idx="154">
                  <c:v>3.5961699999999999</c:v>
                </c:pt>
                <c:pt idx="155">
                  <c:v>7.192342</c:v>
                </c:pt>
                <c:pt idx="156">
                  <c:v>9.5897889999999997</c:v>
                </c:pt>
                <c:pt idx="157">
                  <c:v>4.7948940000000002</c:v>
                </c:pt>
                <c:pt idx="158">
                  <c:v>4.7948940000000002</c:v>
                </c:pt>
                <c:pt idx="159">
                  <c:v>4.7948940000000002</c:v>
                </c:pt>
                <c:pt idx="160">
                  <c:v>5.9936179999999997</c:v>
                </c:pt>
                <c:pt idx="161">
                  <c:v>14.384690000000001</c:v>
                </c:pt>
                <c:pt idx="162">
                  <c:v>9.9999999999999995E-7</c:v>
                </c:pt>
                <c:pt idx="163">
                  <c:v>8.3910649999999993</c:v>
                </c:pt>
                <c:pt idx="164">
                  <c:v>7.192342</c:v>
                </c:pt>
                <c:pt idx="165">
                  <c:v>2.3974470000000001</c:v>
                </c:pt>
                <c:pt idx="166">
                  <c:v>3.5961699999999999</c:v>
                </c:pt>
                <c:pt idx="167">
                  <c:v>4.7948940000000002</c:v>
                </c:pt>
                <c:pt idx="168">
                  <c:v>7.192342</c:v>
                </c:pt>
                <c:pt idx="169">
                  <c:v>8.3910649999999993</c:v>
                </c:pt>
                <c:pt idx="170">
                  <c:v>3.5961699999999999</c:v>
                </c:pt>
                <c:pt idx="171">
                  <c:v>2.3974470000000001</c:v>
                </c:pt>
                <c:pt idx="172">
                  <c:v>7.192342</c:v>
                </c:pt>
                <c:pt idx="173">
                  <c:v>11.98724</c:v>
                </c:pt>
                <c:pt idx="174">
                  <c:v>3.5961699999999999</c:v>
                </c:pt>
                <c:pt idx="175">
                  <c:v>4.7948940000000002</c:v>
                </c:pt>
                <c:pt idx="176">
                  <c:v>3.5961699999999999</c:v>
                </c:pt>
                <c:pt idx="177">
                  <c:v>11.98724</c:v>
                </c:pt>
                <c:pt idx="178">
                  <c:v>3.5961699999999999</c:v>
                </c:pt>
                <c:pt idx="179">
                  <c:v>8.3910649999999993</c:v>
                </c:pt>
                <c:pt idx="180">
                  <c:v>2.3974470000000001</c:v>
                </c:pt>
                <c:pt idx="181">
                  <c:v>2.3974470000000001</c:v>
                </c:pt>
                <c:pt idx="182">
                  <c:v>5.9936179999999997</c:v>
                </c:pt>
                <c:pt idx="183">
                  <c:v>4.7948940000000002</c:v>
                </c:pt>
                <c:pt idx="184">
                  <c:v>4.7948940000000002</c:v>
                </c:pt>
                <c:pt idx="185">
                  <c:v>5.9936179999999997</c:v>
                </c:pt>
                <c:pt idx="186">
                  <c:v>5.9936179999999997</c:v>
                </c:pt>
                <c:pt idx="187">
                  <c:v>9.5897889999999997</c:v>
                </c:pt>
                <c:pt idx="188">
                  <c:v>3.5961699999999999</c:v>
                </c:pt>
                <c:pt idx="189">
                  <c:v>9.9999999999999995E-7</c:v>
                </c:pt>
                <c:pt idx="190">
                  <c:v>5.9936179999999997</c:v>
                </c:pt>
                <c:pt idx="191">
                  <c:v>11.98724</c:v>
                </c:pt>
                <c:pt idx="192">
                  <c:v>5.9936179999999997</c:v>
                </c:pt>
                <c:pt idx="193">
                  <c:v>4.7948940000000002</c:v>
                </c:pt>
                <c:pt idx="194">
                  <c:v>8.3910649999999993</c:v>
                </c:pt>
                <c:pt idx="195">
                  <c:v>2.3974470000000001</c:v>
                </c:pt>
                <c:pt idx="196">
                  <c:v>4.7948940000000002</c:v>
                </c:pt>
                <c:pt idx="197">
                  <c:v>2.3974470000000001</c:v>
                </c:pt>
                <c:pt idx="198">
                  <c:v>4.7948940000000002</c:v>
                </c:pt>
                <c:pt idx="199">
                  <c:v>4.7948940000000002</c:v>
                </c:pt>
                <c:pt idx="200">
                  <c:v>5.9936179999999997</c:v>
                </c:pt>
                <c:pt idx="201">
                  <c:v>5.9936179999999997</c:v>
                </c:pt>
                <c:pt idx="202">
                  <c:v>1.198723</c:v>
                </c:pt>
                <c:pt idx="203">
                  <c:v>4.7948940000000002</c:v>
                </c:pt>
                <c:pt idx="204">
                  <c:v>4.7948940000000002</c:v>
                </c:pt>
                <c:pt idx="205">
                  <c:v>9.9999999999999995E-7</c:v>
                </c:pt>
                <c:pt idx="206">
                  <c:v>3.5961699999999999</c:v>
                </c:pt>
                <c:pt idx="207">
                  <c:v>16.782129999999999</c:v>
                </c:pt>
                <c:pt idx="208">
                  <c:v>8.3910649999999993</c:v>
                </c:pt>
                <c:pt idx="209">
                  <c:v>5.9936179999999997</c:v>
                </c:pt>
                <c:pt idx="210">
                  <c:v>10.78851</c:v>
                </c:pt>
                <c:pt idx="211">
                  <c:v>8.3910649999999993</c:v>
                </c:pt>
                <c:pt idx="212">
                  <c:v>7.192342</c:v>
                </c:pt>
                <c:pt idx="213">
                  <c:v>1.198723</c:v>
                </c:pt>
                <c:pt idx="214">
                  <c:v>8.3910649999999993</c:v>
                </c:pt>
                <c:pt idx="215">
                  <c:v>4.7948940000000002</c:v>
                </c:pt>
                <c:pt idx="216">
                  <c:v>3.5961699999999999</c:v>
                </c:pt>
                <c:pt idx="217">
                  <c:v>7.192342</c:v>
                </c:pt>
                <c:pt idx="218">
                  <c:v>5.9936179999999997</c:v>
                </c:pt>
                <c:pt idx="219">
                  <c:v>7.192342</c:v>
                </c:pt>
                <c:pt idx="220">
                  <c:v>3.5961699999999999</c:v>
                </c:pt>
                <c:pt idx="221">
                  <c:v>2.3974470000000001</c:v>
                </c:pt>
                <c:pt idx="222">
                  <c:v>1.198723</c:v>
                </c:pt>
                <c:pt idx="223">
                  <c:v>5.9936179999999997</c:v>
                </c:pt>
                <c:pt idx="224">
                  <c:v>7.192342</c:v>
                </c:pt>
                <c:pt idx="225">
                  <c:v>4.7948940000000002</c:v>
                </c:pt>
                <c:pt idx="226">
                  <c:v>3.5961699999999999</c:v>
                </c:pt>
                <c:pt idx="227">
                  <c:v>5.9936179999999997</c:v>
                </c:pt>
                <c:pt idx="228">
                  <c:v>5.9936179999999997</c:v>
                </c:pt>
                <c:pt idx="229">
                  <c:v>9.5897889999999997</c:v>
                </c:pt>
                <c:pt idx="230">
                  <c:v>4.7948940000000002</c:v>
                </c:pt>
                <c:pt idx="231">
                  <c:v>5.9936179999999997</c:v>
                </c:pt>
                <c:pt idx="232">
                  <c:v>5.9936179999999997</c:v>
                </c:pt>
                <c:pt idx="233">
                  <c:v>20.378309999999999</c:v>
                </c:pt>
                <c:pt idx="234">
                  <c:v>5.9936179999999997</c:v>
                </c:pt>
                <c:pt idx="235">
                  <c:v>7.192342</c:v>
                </c:pt>
                <c:pt idx="236">
                  <c:v>4.7948940000000002</c:v>
                </c:pt>
                <c:pt idx="237">
                  <c:v>5.9936179999999997</c:v>
                </c:pt>
                <c:pt idx="238">
                  <c:v>5.9936179999999997</c:v>
                </c:pt>
                <c:pt idx="239">
                  <c:v>11.98724</c:v>
                </c:pt>
                <c:pt idx="240">
                  <c:v>9.5897889999999997</c:v>
                </c:pt>
                <c:pt idx="241">
                  <c:v>8.3910649999999993</c:v>
                </c:pt>
                <c:pt idx="242">
                  <c:v>7.192342</c:v>
                </c:pt>
                <c:pt idx="243">
                  <c:v>4.7948940000000002</c:v>
                </c:pt>
                <c:pt idx="244">
                  <c:v>4.7948940000000002</c:v>
                </c:pt>
                <c:pt idx="245">
                  <c:v>5.9936179999999997</c:v>
                </c:pt>
                <c:pt idx="246">
                  <c:v>5.9936179999999997</c:v>
                </c:pt>
                <c:pt idx="247">
                  <c:v>4.7948940000000002</c:v>
                </c:pt>
                <c:pt idx="248">
                  <c:v>4.7948940000000002</c:v>
                </c:pt>
                <c:pt idx="249">
                  <c:v>7.192342</c:v>
                </c:pt>
                <c:pt idx="250">
                  <c:v>2.3974470000000001</c:v>
                </c:pt>
                <c:pt idx="251">
                  <c:v>17.98086</c:v>
                </c:pt>
                <c:pt idx="252">
                  <c:v>7.192342</c:v>
                </c:pt>
                <c:pt idx="253">
                  <c:v>4.7948940000000002</c:v>
                </c:pt>
                <c:pt idx="254">
                  <c:v>5.9936179999999997</c:v>
                </c:pt>
                <c:pt idx="255">
                  <c:v>4.7948940000000002</c:v>
                </c:pt>
                <c:pt idx="256">
                  <c:v>3.5961699999999999</c:v>
                </c:pt>
                <c:pt idx="257">
                  <c:v>5.9936179999999997</c:v>
                </c:pt>
                <c:pt idx="258">
                  <c:v>3.5961699999999999</c:v>
                </c:pt>
                <c:pt idx="259">
                  <c:v>5.9936179999999997</c:v>
                </c:pt>
                <c:pt idx="260">
                  <c:v>5.9936179999999997</c:v>
                </c:pt>
                <c:pt idx="261">
                  <c:v>3.5961699999999999</c:v>
                </c:pt>
                <c:pt idx="262">
                  <c:v>4.7948940000000002</c:v>
                </c:pt>
                <c:pt idx="263">
                  <c:v>9.5897889999999997</c:v>
                </c:pt>
                <c:pt idx="264">
                  <c:v>3.5961699999999999</c:v>
                </c:pt>
                <c:pt idx="265">
                  <c:v>2.3974470000000001</c:v>
                </c:pt>
                <c:pt idx="266">
                  <c:v>5.9936179999999997</c:v>
                </c:pt>
                <c:pt idx="267">
                  <c:v>5.9936179999999997</c:v>
                </c:pt>
                <c:pt idx="268">
                  <c:v>3.5961699999999999</c:v>
                </c:pt>
                <c:pt idx="269">
                  <c:v>5.9936179999999997</c:v>
                </c:pt>
                <c:pt idx="270">
                  <c:v>5.9936179999999997</c:v>
                </c:pt>
                <c:pt idx="271">
                  <c:v>3.5961699999999999</c:v>
                </c:pt>
                <c:pt idx="272">
                  <c:v>7.192342</c:v>
                </c:pt>
                <c:pt idx="273">
                  <c:v>5.9936179999999997</c:v>
                </c:pt>
                <c:pt idx="274">
                  <c:v>5.9936179999999997</c:v>
                </c:pt>
                <c:pt idx="275">
                  <c:v>5.9936179999999997</c:v>
                </c:pt>
                <c:pt idx="276">
                  <c:v>5.9936179999999997</c:v>
                </c:pt>
                <c:pt idx="277">
                  <c:v>8.3910649999999993</c:v>
                </c:pt>
                <c:pt idx="278">
                  <c:v>8.3910649999999993</c:v>
                </c:pt>
                <c:pt idx="279">
                  <c:v>8.3910649999999993</c:v>
                </c:pt>
                <c:pt idx="280">
                  <c:v>5.9936179999999997</c:v>
                </c:pt>
                <c:pt idx="281">
                  <c:v>8.3910649999999993</c:v>
                </c:pt>
                <c:pt idx="282">
                  <c:v>9.5897889999999997</c:v>
                </c:pt>
                <c:pt idx="283">
                  <c:v>1.198723</c:v>
                </c:pt>
                <c:pt idx="284">
                  <c:v>5.9936179999999997</c:v>
                </c:pt>
                <c:pt idx="285">
                  <c:v>5.9936179999999997</c:v>
                </c:pt>
                <c:pt idx="286">
                  <c:v>5.9936179999999997</c:v>
                </c:pt>
                <c:pt idx="287">
                  <c:v>10.78851</c:v>
                </c:pt>
                <c:pt idx="288">
                  <c:v>10.78851</c:v>
                </c:pt>
                <c:pt idx="289">
                  <c:v>7.192342</c:v>
                </c:pt>
                <c:pt idx="290">
                  <c:v>2.3974470000000001</c:v>
                </c:pt>
                <c:pt idx="291">
                  <c:v>4.7948940000000002</c:v>
                </c:pt>
                <c:pt idx="292">
                  <c:v>4.7948940000000002</c:v>
                </c:pt>
                <c:pt idx="293">
                  <c:v>4.7948940000000002</c:v>
                </c:pt>
                <c:pt idx="294">
                  <c:v>1.198723</c:v>
                </c:pt>
                <c:pt idx="295">
                  <c:v>1.198723</c:v>
                </c:pt>
                <c:pt idx="296">
                  <c:v>5.9936179999999997</c:v>
                </c:pt>
                <c:pt idx="297">
                  <c:v>8.3910649999999993</c:v>
                </c:pt>
                <c:pt idx="298">
                  <c:v>5.9936179999999997</c:v>
                </c:pt>
                <c:pt idx="299">
                  <c:v>7.192342</c:v>
                </c:pt>
                <c:pt idx="300">
                  <c:v>3.5961699999999999</c:v>
                </c:pt>
                <c:pt idx="301">
                  <c:v>3.5961699999999999</c:v>
                </c:pt>
                <c:pt idx="302">
                  <c:v>7.192342</c:v>
                </c:pt>
                <c:pt idx="303">
                  <c:v>3.5961699999999999</c:v>
                </c:pt>
                <c:pt idx="304">
                  <c:v>9.5897889999999997</c:v>
                </c:pt>
                <c:pt idx="305">
                  <c:v>7.192342</c:v>
                </c:pt>
                <c:pt idx="306">
                  <c:v>2.3974470000000001</c:v>
                </c:pt>
                <c:pt idx="307">
                  <c:v>5.9936179999999997</c:v>
                </c:pt>
                <c:pt idx="308">
                  <c:v>5.9936179999999997</c:v>
                </c:pt>
                <c:pt idx="309">
                  <c:v>3.5961699999999999</c:v>
                </c:pt>
                <c:pt idx="310">
                  <c:v>5.9936179999999997</c:v>
                </c:pt>
                <c:pt idx="311">
                  <c:v>5.9936179999999997</c:v>
                </c:pt>
                <c:pt idx="312">
                  <c:v>5.9936179999999997</c:v>
                </c:pt>
                <c:pt idx="313">
                  <c:v>4.7948940000000002</c:v>
                </c:pt>
                <c:pt idx="314">
                  <c:v>3.5961699999999999</c:v>
                </c:pt>
                <c:pt idx="315">
                  <c:v>3.5961699999999999</c:v>
                </c:pt>
                <c:pt idx="316">
                  <c:v>8.3910649999999993</c:v>
                </c:pt>
                <c:pt idx="317">
                  <c:v>7.192342</c:v>
                </c:pt>
                <c:pt idx="318">
                  <c:v>1.198723</c:v>
                </c:pt>
                <c:pt idx="319">
                  <c:v>8.3910649999999993</c:v>
                </c:pt>
                <c:pt idx="320">
                  <c:v>3.5961699999999999</c:v>
                </c:pt>
                <c:pt idx="321">
                  <c:v>3.5961699999999999</c:v>
                </c:pt>
                <c:pt idx="322">
                  <c:v>4.7948940000000002</c:v>
                </c:pt>
                <c:pt idx="323">
                  <c:v>3.5961699999999999</c:v>
                </c:pt>
                <c:pt idx="324">
                  <c:v>3.5961699999999999</c:v>
                </c:pt>
                <c:pt idx="325">
                  <c:v>3.5961699999999999</c:v>
                </c:pt>
                <c:pt idx="326">
                  <c:v>3.5961699999999999</c:v>
                </c:pt>
                <c:pt idx="327">
                  <c:v>2.3974470000000001</c:v>
                </c:pt>
                <c:pt idx="328">
                  <c:v>4.7948940000000002</c:v>
                </c:pt>
                <c:pt idx="329">
                  <c:v>5.9936179999999997</c:v>
                </c:pt>
                <c:pt idx="330">
                  <c:v>9.5897889999999997</c:v>
                </c:pt>
                <c:pt idx="331">
                  <c:v>5.9936179999999997</c:v>
                </c:pt>
                <c:pt idx="332">
                  <c:v>2.3974470000000001</c:v>
                </c:pt>
                <c:pt idx="333">
                  <c:v>3.5961699999999999</c:v>
                </c:pt>
                <c:pt idx="334">
                  <c:v>8.3910649999999993</c:v>
                </c:pt>
                <c:pt idx="335">
                  <c:v>7.192342</c:v>
                </c:pt>
                <c:pt idx="336">
                  <c:v>5.9936179999999997</c:v>
                </c:pt>
                <c:pt idx="337">
                  <c:v>4.7948940000000002</c:v>
                </c:pt>
                <c:pt idx="338">
                  <c:v>5.9936179999999997</c:v>
                </c:pt>
                <c:pt idx="339">
                  <c:v>4.7948940000000002</c:v>
                </c:pt>
                <c:pt idx="340">
                  <c:v>4.7948940000000002</c:v>
                </c:pt>
                <c:pt idx="341">
                  <c:v>4.7948940000000002</c:v>
                </c:pt>
                <c:pt idx="342">
                  <c:v>7.192342</c:v>
                </c:pt>
                <c:pt idx="343">
                  <c:v>7.192342</c:v>
                </c:pt>
                <c:pt idx="344">
                  <c:v>2.3974470000000001</c:v>
                </c:pt>
                <c:pt idx="345">
                  <c:v>8.3910649999999993</c:v>
                </c:pt>
                <c:pt idx="346">
                  <c:v>4.7948940000000002</c:v>
                </c:pt>
                <c:pt idx="347">
                  <c:v>7.192342</c:v>
                </c:pt>
                <c:pt idx="348">
                  <c:v>4.7948940000000002</c:v>
                </c:pt>
                <c:pt idx="349">
                  <c:v>4.7948940000000002</c:v>
                </c:pt>
                <c:pt idx="350">
                  <c:v>9.5897889999999997</c:v>
                </c:pt>
                <c:pt idx="351">
                  <c:v>2.3974470000000001</c:v>
                </c:pt>
                <c:pt idx="352">
                  <c:v>2.3974470000000001</c:v>
                </c:pt>
                <c:pt idx="353">
                  <c:v>5.9936179999999997</c:v>
                </c:pt>
                <c:pt idx="354">
                  <c:v>5.9936179999999997</c:v>
                </c:pt>
                <c:pt idx="355">
                  <c:v>8.3910649999999993</c:v>
                </c:pt>
                <c:pt idx="356">
                  <c:v>7.192342</c:v>
                </c:pt>
                <c:pt idx="357">
                  <c:v>9.5897889999999997</c:v>
                </c:pt>
                <c:pt idx="358">
                  <c:v>5.9936179999999997</c:v>
                </c:pt>
                <c:pt idx="359">
                  <c:v>4.7948940000000002</c:v>
                </c:pt>
                <c:pt idx="360">
                  <c:v>7.192342</c:v>
                </c:pt>
                <c:pt idx="361">
                  <c:v>4.7948940000000002</c:v>
                </c:pt>
                <c:pt idx="362">
                  <c:v>4.7948940000000002</c:v>
                </c:pt>
                <c:pt idx="363">
                  <c:v>4.7948940000000002</c:v>
                </c:pt>
                <c:pt idx="364">
                  <c:v>5.9936179999999997</c:v>
                </c:pt>
                <c:pt idx="365">
                  <c:v>4.7948940000000002</c:v>
                </c:pt>
                <c:pt idx="366">
                  <c:v>1.198723</c:v>
                </c:pt>
                <c:pt idx="367">
                  <c:v>5.9936179999999997</c:v>
                </c:pt>
                <c:pt idx="368">
                  <c:v>8.3910649999999993</c:v>
                </c:pt>
                <c:pt idx="369">
                  <c:v>1.198723</c:v>
                </c:pt>
                <c:pt idx="370">
                  <c:v>5.9936179999999997</c:v>
                </c:pt>
                <c:pt idx="371">
                  <c:v>5.9936179999999997</c:v>
                </c:pt>
                <c:pt idx="372">
                  <c:v>7.192342</c:v>
                </c:pt>
              </c:numCache>
            </c:numRef>
          </c:yVal>
          <c:smooth val="1"/>
        </c:ser>
        <c:ser>
          <c:idx val="9"/>
          <c:order val="1"/>
          <c:tx>
            <c:v>jl1en5</c:v>
          </c:tx>
          <c:spPr>
            <a:ln>
              <a:noFill/>
            </a:ln>
          </c:spPr>
          <c:marker>
            <c:symbol val="triangle"/>
            <c:size val="5"/>
            <c:spPr>
              <a:solidFill>
                <a:sysClr val="window" lastClr="FFFFFF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Data!$AP$329:$AP$431</c:f>
              <c:numCache>
                <c:formatCode>0.00E+00</c:formatCode>
                <c:ptCount val="103"/>
                <c:pt idx="0">
                  <c:v>4.397972E-3</c:v>
                </c:pt>
                <c:pt idx="1">
                  <c:v>9.6768059999999996E-3</c:v>
                </c:pt>
                <c:pt idx="2">
                  <c:v>1.4955639999999999E-2</c:v>
                </c:pt>
                <c:pt idx="3">
                  <c:v>2.0234470000000001E-2</c:v>
                </c:pt>
                <c:pt idx="4">
                  <c:v>2.603929E-2</c:v>
                </c:pt>
                <c:pt idx="5">
                  <c:v>3.1267429999999999E-2</c:v>
                </c:pt>
                <c:pt idx="6">
                  <c:v>3.6495560000000003E-2</c:v>
                </c:pt>
                <c:pt idx="7">
                  <c:v>4.1723700000000002E-2</c:v>
                </c:pt>
                <c:pt idx="8">
                  <c:v>4.6951840000000002E-2</c:v>
                </c:pt>
                <c:pt idx="9">
                  <c:v>5.2179969999999999E-2</c:v>
                </c:pt>
                <c:pt idx="10">
                  <c:v>5.7408109999999998E-2</c:v>
                </c:pt>
                <c:pt idx="11">
                  <c:v>6.2636250000000004E-2</c:v>
                </c:pt>
                <c:pt idx="12">
                  <c:v>6.7864389999999997E-2</c:v>
                </c:pt>
                <c:pt idx="13">
                  <c:v>7.3092519999999994E-2</c:v>
                </c:pt>
                <c:pt idx="14">
                  <c:v>7.832066E-2</c:v>
                </c:pt>
                <c:pt idx="15">
                  <c:v>8.3548800000000006E-2</c:v>
                </c:pt>
                <c:pt idx="16">
                  <c:v>8.8776930000000004E-2</c:v>
                </c:pt>
                <c:pt idx="17">
                  <c:v>9.4005069999999996E-2</c:v>
                </c:pt>
                <c:pt idx="18">
                  <c:v>9.9233210000000002E-2</c:v>
                </c:pt>
                <c:pt idx="19">
                  <c:v>0.10446130000000001</c:v>
                </c:pt>
                <c:pt idx="20">
                  <c:v>0.1096895</c:v>
                </c:pt>
                <c:pt idx="21">
                  <c:v>0.11491759999999999</c:v>
                </c:pt>
                <c:pt idx="22">
                  <c:v>0.1201458</c:v>
                </c:pt>
                <c:pt idx="23">
                  <c:v>0.12537390000000001</c:v>
                </c:pt>
                <c:pt idx="24">
                  <c:v>0.130602</c:v>
                </c:pt>
                <c:pt idx="25">
                  <c:v>0.13583020000000001</c:v>
                </c:pt>
                <c:pt idx="26">
                  <c:v>0.1410583</c:v>
                </c:pt>
                <c:pt idx="27">
                  <c:v>0.14628640000000001</c:v>
                </c:pt>
                <c:pt idx="28">
                  <c:v>0.1515146</c:v>
                </c:pt>
                <c:pt idx="29">
                  <c:v>0.15674270000000001</c:v>
                </c:pt>
                <c:pt idx="30">
                  <c:v>0.1619708</c:v>
                </c:pt>
                <c:pt idx="31">
                  <c:v>0.16719899999999999</c:v>
                </c:pt>
                <c:pt idx="32">
                  <c:v>0.1724271</c:v>
                </c:pt>
                <c:pt idx="33">
                  <c:v>0.17765529999999999</c:v>
                </c:pt>
                <c:pt idx="34">
                  <c:v>0.1828834</c:v>
                </c:pt>
                <c:pt idx="35">
                  <c:v>0.18811149999999999</c:v>
                </c:pt>
                <c:pt idx="36">
                  <c:v>0.1933397</c:v>
                </c:pt>
                <c:pt idx="37">
                  <c:v>0.19856779999999999</c:v>
                </c:pt>
                <c:pt idx="38">
                  <c:v>0.2037959</c:v>
                </c:pt>
                <c:pt idx="39">
                  <c:v>0.20902409999999999</c:v>
                </c:pt>
                <c:pt idx="40">
                  <c:v>0.2142522</c:v>
                </c:pt>
                <c:pt idx="41">
                  <c:v>0.21948039999999999</c:v>
                </c:pt>
                <c:pt idx="42">
                  <c:v>0.22470850000000001</c:v>
                </c:pt>
                <c:pt idx="43">
                  <c:v>0.22993659999999999</c:v>
                </c:pt>
                <c:pt idx="44">
                  <c:v>0.23516480000000001</c:v>
                </c:pt>
                <c:pt idx="45">
                  <c:v>0.24039289999999999</c:v>
                </c:pt>
                <c:pt idx="46">
                  <c:v>0.24562100000000001</c:v>
                </c:pt>
                <c:pt idx="47">
                  <c:v>0.25084919999999999</c:v>
                </c:pt>
                <c:pt idx="48">
                  <c:v>0.25607730000000001</c:v>
                </c:pt>
                <c:pt idx="49">
                  <c:v>0.26130540000000002</c:v>
                </c:pt>
                <c:pt idx="50">
                  <c:v>0.26653359999999998</c:v>
                </c:pt>
                <c:pt idx="51">
                  <c:v>0.27176169999999999</c:v>
                </c:pt>
                <c:pt idx="52">
                  <c:v>0.27698990000000001</c:v>
                </c:pt>
                <c:pt idx="53">
                  <c:v>0.28221800000000002</c:v>
                </c:pt>
                <c:pt idx="54">
                  <c:v>0.28744609999999998</c:v>
                </c:pt>
                <c:pt idx="55">
                  <c:v>0.2926743</c:v>
                </c:pt>
                <c:pt idx="56">
                  <c:v>0.29790240000000001</c:v>
                </c:pt>
                <c:pt idx="57">
                  <c:v>0.30313050000000002</c:v>
                </c:pt>
                <c:pt idx="58">
                  <c:v>0.30835869999999999</c:v>
                </c:pt>
                <c:pt idx="59">
                  <c:v>0.3135868</c:v>
                </c:pt>
                <c:pt idx="60">
                  <c:v>0.31881500000000002</c:v>
                </c:pt>
                <c:pt idx="61">
                  <c:v>0.32404309999999997</c:v>
                </c:pt>
                <c:pt idx="62">
                  <c:v>0.32927119999999999</c:v>
                </c:pt>
                <c:pt idx="63">
                  <c:v>0.3344994</c:v>
                </c:pt>
                <c:pt idx="64">
                  <c:v>0.33972750000000002</c:v>
                </c:pt>
                <c:pt idx="65">
                  <c:v>0.34495559999999997</c:v>
                </c:pt>
                <c:pt idx="66">
                  <c:v>0.35018379999999999</c:v>
                </c:pt>
                <c:pt idx="67">
                  <c:v>0.3554119</c:v>
                </c:pt>
                <c:pt idx="68">
                  <c:v>0.36064010000000002</c:v>
                </c:pt>
                <c:pt idx="69">
                  <c:v>0.36586819999999998</c:v>
                </c:pt>
                <c:pt idx="70">
                  <c:v>0.37109629999999999</c:v>
                </c:pt>
                <c:pt idx="71">
                  <c:v>0.37632450000000001</c:v>
                </c:pt>
                <c:pt idx="72">
                  <c:v>0.38155260000000002</c:v>
                </c:pt>
                <c:pt idx="73">
                  <c:v>0.38678069999999998</c:v>
                </c:pt>
                <c:pt idx="74">
                  <c:v>0.39200889999999999</c:v>
                </c:pt>
                <c:pt idx="75">
                  <c:v>0.39723700000000001</c:v>
                </c:pt>
                <c:pt idx="76">
                  <c:v>0.40246510000000002</c:v>
                </c:pt>
                <c:pt idx="77">
                  <c:v>0.40769329999999998</c:v>
                </c:pt>
                <c:pt idx="78">
                  <c:v>0.41292139999999999</c:v>
                </c:pt>
                <c:pt idx="79">
                  <c:v>0.41814960000000001</c:v>
                </c:pt>
                <c:pt idx="80">
                  <c:v>0.42337770000000002</c:v>
                </c:pt>
                <c:pt idx="81">
                  <c:v>0.42860579999999998</c:v>
                </c:pt>
                <c:pt idx="82">
                  <c:v>0.433834</c:v>
                </c:pt>
                <c:pt idx="83">
                  <c:v>0.43906210000000001</c:v>
                </c:pt>
                <c:pt idx="84">
                  <c:v>0.44429020000000002</c:v>
                </c:pt>
                <c:pt idx="85">
                  <c:v>0.44951839999999998</c:v>
                </c:pt>
                <c:pt idx="86">
                  <c:v>0.4547465</c:v>
                </c:pt>
                <c:pt idx="87">
                  <c:v>0.45997470000000001</c:v>
                </c:pt>
                <c:pt idx="88">
                  <c:v>0.46520280000000003</c:v>
                </c:pt>
                <c:pt idx="89">
                  <c:v>0.47043089999999999</c:v>
                </c:pt>
                <c:pt idx="90">
                  <c:v>0.4756591</c:v>
                </c:pt>
                <c:pt idx="91">
                  <c:v>0.48088720000000001</c:v>
                </c:pt>
                <c:pt idx="92">
                  <c:v>0.48611529999999997</c:v>
                </c:pt>
                <c:pt idx="93">
                  <c:v>0.49134349999999999</c:v>
                </c:pt>
                <c:pt idx="94">
                  <c:v>0.4965716</c:v>
                </c:pt>
                <c:pt idx="95">
                  <c:v>0.50179969999999996</c:v>
                </c:pt>
                <c:pt idx="96">
                  <c:v>0.50702789999999998</c:v>
                </c:pt>
                <c:pt idx="97">
                  <c:v>0.51225600000000004</c:v>
                </c:pt>
                <c:pt idx="98">
                  <c:v>0.51748419999999995</c:v>
                </c:pt>
                <c:pt idx="99">
                  <c:v>0.52271230000000002</c:v>
                </c:pt>
                <c:pt idx="100">
                  <c:v>0.52794039999999998</c:v>
                </c:pt>
                <c:pt idx="101">
                  <c:v>0.53316859999999999</c:v>
                </c:pt>
                <c:pt idx="102">
                  <c:v>0.53839669999999995</c:v>
                </c:pt>
              </c:numCache>
            </c:numRef>
          </c:xVal>
          <c:yVal>
            <c:numRef>
              <c:f>Data!$AQ$329:$AQ$431</c:f>
              <c:numCache>
                <c:formatCode>0.00E+00</c:formatCode>
                <c:ptCount val="103"/>
                <c:pt idx="0">
                  <c:v>3360.259</c:v>
                </c:pt>
                <c:pt idx="1">
                  <c:v>648.51819999999998</c:v>
                </c:pt>
                <c:pt idx="2">
                  <c:v>287.69540000000001</c:v>
                </c:pt>
                <c:pt idx="3">
                  <c:v>149.8409</c:v>
                </c:pt>
                <c:pt idx="4">
                  <c:v>75.519689999999997</c:v>
                </c:pt>
                <c:pt idx="5">
                  <c:v>67.128609999999995</c:v>
                </c:pt>
                <c:pt idx="6">
                  <c:v>38.359180000000002</c:v>
                </c:pt>
                <c:pt idx="7">
                  <c:v>32.365549999999999</c:v>
                </c:pt>
                <c:pt idx="8">
                  <c:v>26.371929999999999</c:v>
                </c:pt>
                <c:pt idx="9">
                  <c:v>23.97448</c:v>
                </c:pt>
                <c:pt idx="10">
                  <c:v>4.7948940000000002</c:v>
                </c:pt>
                <c:pt idx="11">
                  <c:v>11.98724</c:v>
                </c:pt>
                <c:pt idx="12">
                  <c:v>17.98086</c:v>
                </c:pt>
                <c:pt idx="13">
                  <c:v>13.18596</c:v>
                </c:pt>
                <c:pt idx="14">
                  <c:v>5.9936179999999997</c:v>
                </c:pt>
                <c:pt idx="15">
                  <c:v>3.5961699999999999</c:v>
                </c:pt>
                <c:pt idx="16">
                  <c:v>7.192342</c:v>
                </c:pt>
                <c:pt idx="17">
                  <c:v>4.7948940000000002</c:v>
                </c:pt>
                <c:pt idx="18">
                  <c:v>7.192342</c:v>
                </c:pt>
                <c:pt idx="19">
                  <c:v>5.9936179999999997</c:v>
                </c:pt>
                <c:pt idx="20">
                  <c:v>7.192342</c:v>
                </c:pt>
                <c:pt idx="21">
                  <c:v>8.3910649999999993</c:v>
                </c:pt>
                <c:pt idx="22">
                  <c:v>1.198723</c:v>
                </c:pt>
                <c:pt idx="23">
                  <c:v>10.78851</c:v>
                </c:pt>
                <c:pt idx="24">
                  <c:v>5.9936179999999997</c:v>
                </c:pt>
                <c:pt idx="25">
                  <c:v>8.3910649999999993</c:v>
                </c:pt>
                <c:pt idx="26">
                  <c:v>3.5961699999999999</c:v>
                </c:pt>
                <c:pt idx="27">
                  <c:v>3.5961699999999999</c:v>
                </c:pt>
                <c:pt idx="28">
                  <c:v>8.3910649999999993</c:v>
                </c:pt>
                <c:pt idx="29">
                  <c:v>4.7948940000000002</c:v>
                </c:pt>
                <c:pt idx="30">
                  <c:v>3.5961699999999999</c:v>
                </c:pt>
                <c:pt idx="31">
                  <c:v>13.18596</c:v>
                </c:pt>
                <c:pt idx="32">
                  <c:v>5.9936179999999997</c:v>
                </c:pt>
                <c:pt idx="33">
                  <c:v>9.5897889999999997</c:v>
                </c:pt>
                <c:pt idx="34">
                  <c:v>5.9936179999999997</c:v>
                </c:pt>
                <c:pt idx="35">
                  <c:v>2.3974470000000001</c:v>
                </c:pt>
                <c:pt idx="36">
                  <c:v>10.78851</c:v>
                </c:pt>
                <c:pt idx="37">
                  <c:v>1.198723</c:v>
                </c:pt>
                <c:pt idx="38">
                  <c:v>2.3974470000000001</c:v>
                </c:pt>
                <c:pt idx="39">
                  <c:v>11.98724</c:v>
                </c:pt>
                <c:pt idx="40">
                  <c:v>9.5897889999999997</c:v>
                </c:pt>
                <c:pt idx="41">
                  <c:v>10.78851</c:v>
                </c:pt>
                <c:pt idx="42">
                  <c:v>8.3910649999999993</c:v>
                </c:pt>
                <c:pt idx="43">
                  <c:v>10.78851</c:v>
                </c:pt>
                <c:pt idx="44">
                  <c:v>5.9936179999999997</c:v>
                </c:pt>
                <c:pt idx="45">
                  <c:v>3.5961699999999999</c:v>
                </c:pt>
                <c:pt idx="46">
                  <c:v>5.9936179999999997</c:v>
                </c:pt>
                <c:pt idx="47">
                  <c:v>8.3910649999999993</c:v>
                </c:pt>
                <c:pt idx="48">
                  <c:v>11.98724</c:v>
                </c:pt>
                <c:pt idx="49">
                  <c:v>1.198723</c:v>
                </c:pt>
                <c:pt idx="50">
                  <c:v>4.7948940000000002</c:v>
                </c:pt>
                <c:pt idx="51">
                  <c:v>7.192342</c:v>
                </c:pt>
                <c:pt idx="52">
                  <c:v>3.5961699999999999</c:v>
                </c:pt>
                <c:pt idx="53">
                  <c:v>5.9936179999999997</c:v>
                </c:pt>
                <c:pt idx="54">
                  <c:v>3.5961699999999999</c:v>
                </c:pt>
                <c:pt idx="55">
                  <c:v>4.7948940000000002</c:v>
                </c:pt>
                <c:pt idx="56">
                  <c:v>3.5961699999999999</c:v>
                </c:pt>
                <c:pt idx="57">
                  <c:v>5.9936179999999997</c:v>
                </c:pt>
                <c:pt idx="58">
                  <c:v>8.3910649999999993</c:v>
                </c:pt>
                <c:pt idx="59">
                  <c:v>5.9936179999999997</c:v>
                </c:pt>
                <c:pt idx="60">
                  <c:v>8.3910649999999993</c:v>
                </c:pt>
                <c:pt idx="61">
                  <c:v>1.198723</c:v>
                </c:pt>
                <c:pt idx="62">
                  <c:v>4.7948940000000002</c:v>
                </c:pt>
                <c:pt idx="63">
                  <c:v>4.7948940000000002</c:v>
                </c:pt>
                <c:pt idx="64">
                  <c:v>1.198723</c:v>
                </c:pt>
                <c:pt idx="65">
                  <c:v>9.5897889999999997</c:v>
                </c:pt>
                <c:pt idx="66">
                  <c:v>16.782129999999999</c:v>
                </c:pt>
                <c:pt idx="67">
                  <c:v>9.5897889999999997</c:v>
                </c:pt>
                <c:pt idx="68">
                  <c:v>11.98724</c:v>
                </c:pt>
                <c:pt idx="69">
                  <c:v>9.5897889999999997</c:v>
                </c:pt>
                <c:pt idx="70">
                  <c:v>8.3910649999999993</c:v>
                </c:pt>
                <c:pt idx="71">
                  <c:v>11.98724</c:v>
                </c:pt>
                <c:pt idx="72">
                  <c:v>7.192342</c:v>
                </c:pt>
                <c:pt idx="73">
                  <c:v>8.3910649999999993</c:v>
                </c:pt>
                <c:pt idx="74">
                  <c:v>5.9936179999999997</c:v>
                </c:pt>
                <c:pt idx="75">
                  <c:v>10.78851</c:v>
                </c:pt>
                <c:pt idx="76">
                  <c:v>11.98724</c:v>
                </c:pt>
                <c:pt idx="77">
                  <c:v>3.5961699999999999</c:v>
                </c:pt>
                <c:pt idx="78">
                  <c:v>19.179580000000001</c:v>
                </c:pt>
                <c:pt idx="79">
                  <c:v>7.192342</c:v>
                </c:pt>
                <c:pt idx="80">
                  <c:v>7.192342</c:v>
                </c:pt>
                <c:pt idx="81">
                  <c:v>4.7948940000000002</c:v>
                </c:pt>
                <c:pt idx="82">
                  <c:v>8.3910649999999993</c:v>
                </c:pt>
                <c:pt idx="83">
                  <c:v>9.5897889999999997</c:v>
                </c:pt>
                <c:pt idx="84">
                  <c:v>7.192342</c:v>
                </c:pt>
                <c:pt idx="85">
                  <c:v>7.192342</c:v>
                </c:pt>
                <c:pt idx="86">
                  <c:v>2.3974470000000001</c:v>
                </c:pt>
                <c:pt idx="87">
                  <c:v>4.7948940000000002</c:v>
                </c:pt>
                <c:pt idx="88">
                  <c:v>1.198723</c:v>
                </c:pt>
                <c:pt idx="89">
                  <c:v>3.5961699999999999</c:v>
                </c:pt>
                <c:pt idx="90">
                  <c:v>5.9936179999999997</c:v>
                </c:pt>
                <c:pt idx="91">
                  <c:v>7.192342</c:v>
                </c:pt>
                <c:pt idx="92">
                  <c:v>8.3910649999999993</c:v>
                </c:pt>
                <c:pt idx="93">
                  <c:v>9.5897889999999997</c:v>
                </c:pt>
                <c:pt idx="94">
                  <c:v>5.9936179999999997</c:v>
                </c:pt>
                <c:pt idx="95">
                  <c:v>1.198723</c:v>
                </c:pt>
                <c:pt idx="96">
                  <c:v>1.198723</c:v>
                </c:pt>
                <c:pt idx="97">
                  <c:v>3.5961699999999999</c:v>
                </c:pt>
                <c:pt idx="98">
                  <c:v>9.5897889999999997</c:v>
                </c:pt>
                <c:pt idx="99">
                  <c:v>9.5897889999999997</c:v>
                </c:pt>
                <c:pt idx="100">
                  <c:v>1.198723</c:v>
                </c:pt>
                <c:pt idx="101">
                  <c:v>3.5961699999999999</c:v>
                </c:pt>
                <c:pt idx="102">
                  <c:v>2.3974470000000001</c:v>
                </c:pt>
              </c:numCache>
            </c:numRef>
          </c:yVal>
          <c:smooth val="1"/>
        </c:ser>
        <c:ser>
          <c:idx val="0"/>
          <c:order val="3"/>
          <c:spPr>
            <a:ln w="28575">
              <a:noFill/>
            </a:ln>
          </c:spPr>
          <c:marker>
            <c:symbol val="none"/>
          </c:marker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2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3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4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5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'Graphs (2)'!$W$34:$W$39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xVal>
          <c:yVal>
            <c:numRef>
              <c:f>'Graphs (2)'!$X$34:$X$39</c:f>
              <c:numCache>
                <c:formatCode>General</c:formatCode>
                <c:ptCount val="6"/>
                <c:pt idx="0">
                  <c:v>1</c:v>
                </c:pt>
                <c:pt idx="1">
                  <c:v>10</c:v>
                </c:pt>
                <c:pt idx="2">
                  <c:v>100</c:v>
                </c:pt>
                <c:pt idx="3">
                  <c:v>1000</c:v>
                </c:pt>
                <c:pt idx="4">
                  <c:v>10000</c:v>
                </c:pt>
                <c:pt idx="5" formatCode="0.00E+00">
                  <c:v>100000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1473408"/>
        <c:axId val="91475328"/>
      </c:scatterChart>
      <c:valAx>
        <c:axId val="91473408"/>
        <c:scaling>
          <c:orientation val="minMax"/>
          <c:max val="0.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Depth (µm)</a:t>
                </a:r>
              </a:p>
            </c:rich>
          </c:tx>
          <c:layout/>
          <c:overlay val="0"/>
        </c:title>
        <c:numFmt formatCode="#,##0.00" sourceLinked="0"/>
        <c:majorTickMark val="none"/>
        <c:minorTickMark val="none"/>
        <c:tickLblPos val="nextTo"/>
        <c:crossAx val="91475328"/>
        <c:crossesAt val="0.1"/>
        <c:crossBetween val="midCat"/>
      </c:valAx>
      <c:valAx>
        <c:axId val="91475328"/>
        <c:scaling>
          <c:logBase val="10"/>
          <c:orientation val="minMax"/>
          <c:min val="1"/>
        </c:scaling>
        <c:delete val="1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Counts/second</a:t>
                </a:r>
              </a:p>
            </c:rich>
          </c:tx>
          <c:layout>
            <c:manualLayout>
              <c:xMode val="edge"/>
              <c:yMode val="edge"/>
              <c:x val="4.4444444444444446E-2"/>
              <c:y val="0.33160505978419363"/>
            </c:manualLayout>
          </c:layout>
          <c:overlay val="0"/>
        </c:title>
        <c:numFmt formatCode="0.E+00" sourceLinked="0"/>
        <c:majorTickMark val="none"/>
        <c:minorTickMark val="none"/>
        <c:tickLblPos val="none"/>
        <c:crossAx val="91473408"/>
        <c:crosses val="autoZero"/>
        <c:crossBetween val="midCat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Hydrogen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9"/>
          <c:order val="0"/>
          <c:tx>
            <c:v>jl1en5</c:v>
          </c:tx>
          <c:spPr>
            <a:ln>
              <a:noFill/>
            </a:ln>
          </c:spPr>
          <c:marker>
            <c:symbol val="triangle"/>
            <c:size val="5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Data!$AP$5:$AP$108</c:f>
              <c:numCache>
                <c:formatCode>0.00E+00</c:formatCode>
                <c:ptCount val="104"/>
                <c:pt idx="0">
                  <c:v>1.3814960000000001E-3</c:v>
                </c:pt>
                <c:pt idx="1">
                  <c:v>7.3827629999999997E-3</c:v>
                </c:pt>
                <c:pt idx="2">
                  <c:v>1.26616E-2</c:v>
                </c:pt>
                <c:pt idx="3">
                  <c:v>1.794043E-2</c:v>
                </c:pt>
                <c:pt idx="4">
                  <c:v>2.3219259999999999E-2</c:v>
                </c:pt>
                <c:pt idx="5">
                  <c:v>2.9024080000000001E-2</c:v>
                </c:pt>
                <c:pt idx="6">
                  <c:v>3.425222E-2</c:v>
                </c:pt>
                <c:pt idx="7">
                  <c:v>3.9480349999999997E-2</c:v>
                </c:pt>
                <c:pt idx="8">
                  <c:v>4.4708489999999997E-2</c:v>
                </c:pt>
                <c:pt idx="9">
                  <c:v>4.9936630000000003E-2</c:v>
                </c:pt>
                <c:pt idx="10">
                  <c:v>5.5164770000000002E-2</c:v>
                </c:pt>
                <c:pt idx="11">
                  <c:v>6.0392899999999999E-2</c:v>
                </c:pt>
                <c:pt idx="12">
                  <c:v>6.5621040000000005E-2</c:v>
                </c:pt>
                <c:pt idx="13">
                  <c:v>7.0849179999999998E-2</c:v>
                </c:pt>
                <c:pt idx="14">
                  <c:v>7.6077309999999995E-2</c:v>
                </c:pt>
                <c:pt idx="15">
                  <c:v>8.1305450000000001E-2</c:v>
                </c:pt>
                <c:pt idx="16">
                  <c:v>8.6533589999999994E-2</c:v>
                </c:pt>
                <c:pt idx="17">
                  <c:v>9.1761720000000005E-2</c:v>
                </c:pt>
                <c:pt idx="18">
                  <c:v>9.6989859999999997E-2</c:v>
                </c:pt>
                <c:pt idx="19">
                  <c:v>0.102218</c:v>
                </c:pt>
                <c:pt idx="20">
                  <c:v>0.1074461</c:v>
                </c:pt>
                <c:pt idx="21">
                  <c:v>0.11267430000000001</c:v>
                </c:pt>
                <c:pt idx="22">
                  <c:v>0.1179024</c:v>
                </c:pt>
                <c:pt idx="23">
                  <c:v>0.1231305</c:v>
                </c:pt>
                <c:pt idx="24">
                  <c:v>0.12835869999999999</c:v>
                </c:pt>
                <c:pt idx="25">
                  <c:v>0.13358680000000001</c:v>
                </c:pt>
                <c:pt idx="26">
                  <c:v>0.13881499999999999</c:v>
                </c:pt>
                <c:pt idx="27">
                  <c:v>0.14404310000000001</c:v>
                </c:pt>
                <c:pt idx="28">
                  <c:v>0.14927119999999999</c:v>
                </c:pt>
                <c:pt idx="29">
                  <c:v>0.15449940000000001</c:v>
                </c:pt>
                <c:pt idx="30">
                  <c:v>0.15972749999999999</c:v>
                </c:pt>
                <c:pt idx="31">
                  <c:v>0.16495560000000001</c:v>
                </c:pt>
                <c:pt idx="32">
                  <c:v>0.1701838</c:v>
                </c:pt>
                <c:pt idx="33">
                  <c:v>0.17541190000000001</c:v>
                </c:pt>
                <c:pt idx="34">
                  <c:v>0.1806401</c:v>
                </c:pt>
                <c:pt idx="35">
                  <c:v>0.18586820000000001</c:v>
                </c:pt>
                <c:pt idx="36">
                  <c:v>0.1910963</c:v>
                </c:pt>
                <c:pt idx="37">
                  <c:v>0.19632450000000001</c:v>
                </c:pt>
                <c:pt idx="38">
                  <c:v>0.2015526</c:v>
                </c:pt>
                <c:pt idx="39">
                  <c:v>0.20678070000000001</c:v>
                </c:pt>
                <c:pt idx="40">
                  <c:v>0.2120089</c:v>
                </c:pt>
                <c:pt idx="41">
                  <c:v>0.21723700000000001</c:v>
                </c:pt>
                <c:pt idx="42">
                  <c:v>0.2224651</c:v>
                </c:pt>
                <c:pt idx="43">
                  <c:v>0.22769329999999999</c:v>
                </c:pt>
                <c:pt idx="44">
                  <c:v>0.2329214</c:v>
                </c:pt>
                <c:pt idx="45">
                  <c:v>0.23814959999999999</c:v>
                </c:pt>
                <c:pt idx="46">
                  <c:v>0.2433777</c:v>
                </c:pt>
                <c:pt idx="47">
                  <c:v>0.24860579999999999</c:v>
                </c:pt>
                <c:pt idx="48">
                  <c:v>0.253834</c:v>
                </c:pt>
                <c:pt idx="49">
                  <c:v>0.25906210000000002</c:v>
                </c:pt>
                <c:pt idx="50">
                  <c:v>0.26429019999999998</c:v>
                </c:pt>
                <c:pt idx="51">
                  <c:v>0.26951839999999999</c:v>
                </c:pt>
                <c:pt idx="52">
                  <c:v>0.2747465</c:v>
                </c:pt>
                <c:pt idx="53">
                  <c:v>0.27997470000000002</c:v>
                </c:pt>
                <c:pt idx="54">
                  <c:v>0.28520279999999998</c:v>
                </c:pt>
                <c:pt idx="55">
                  <c:v>0.29043089999999999</c:v>
                </c:pt>
                <c:pt idx="56">
                  <c:v>0.29565910000000001</c:v>
                </c:pt>
                <c:pt idx="57">
                  <c:v>0.30088720000000002</c:v>
                </c:pt>
                <c:pt idx="58">
                  <c:v>0.30611529999999998</c:v>
                </c:pt>
                <c:pt idx="59">
                  <c:v>0.3113435</c:v>
                </c:pt>
                <c:pt idx="60">
                  <c:v>0.31657160000000001</c:v>
                </c:pt>
                <c:pt idx="61">
                  <c:v>0.32179970000000002</c:v>
                </c:pt>
                <c:pt idx="62">
                  <c:v>0.32702789999999998</c:v>
                </c:pt>
                <c:pt idx="63">
                  <c:v>0.332256</c:v>
                </c:pt>
                <c:pt idx="64">
                  <c:v>0.33748420000000001</c:v>
                </c:pt>
                <c:pt idx="65">
                  <c:v>0.34271230000000003</c:v>
                </c:pt>
                <c:pt idx="66">
                  <c:v>0.34794039999999998</c:v>
                </c:pt>
                <c:pt idx="67">
                  <c:v>0.3531686</c:v>
                </c:pt>
                <c:pt idx="68">
                  <c:v>0.35839670000000001</c:v>
                </c:pt>
                <c:pt idx="69">
                  <c:v>0.36362480000000003</c:v>
                </c:pt>
                <c:pt idx="70">
                  <c:v>0.36885299999999999</c:v>
                </c:pt>
                <c:pt idx="71">
                  <c:v>0.3740811</c:v>
                </c:pt>
                <c:pt idx="72">
                  <c:v>0.37930930000000002</c:v>
                </c:pt>
                <c:pt idx="73">
                  <c:v>0.38453739999999997</c:v>
                </c:pt>
                <c:pt idx="74">
                  <c:v>0.38976549999999999</c:v>
                </c:pt>
                <c:pt idx="75">
                  <c:v>0.3949937</c:v>
                </c:pt>
                <c:pt idx="76">
                  <c:v>0.40022180000000002</c:v>
                </c:pt>
                <c:pt idx="77">
                  <c:v>0.40544989999999997</c:v>
                </c:pt>
                <c:pt idx="78">
                  <c:v>0.41067809999999999</c:v>
                </c:pt>
                <c:pt idx="79">
                  <c:v>0.4159062</c:v>
                </c:pt>
                <c:pt idx="80">
                  <c:v>0.42113430000000002</c:v>
                </c:pt>
                <c:pt idx="81">
                  <c:v>0.42636249999999998</c:v>
                </c:pt>
                <c:pt idx="82">
                  <c:v>0.43159059999999999</c:v>
                </c:pt>
                <c:pt idx="83">
                  <c:v>0.43681880000000001</c:v>
                </c:pt>
                <c:pt idx="84">
                  <c:v>0.44204690000000002</c:v>
                </c:pt>
                <c:pt idx="85">
                  <c:v>0.44727499999999998</c:v>
                </c:pt>
                <c:pt idx="86">
                  <c:v>0.45250319999999999</c:v>
                </c:pt>
                <c:pt idx="87">
                  <c:v>0.45773130000000001</c:v>
                </c:pt>
                <c:pt idx="88">
                  <c:v>0.46295940000000002</c:v>
                </c:pt>
                <c:pt idx="89">
                  <c:v>0.46818759999999998</c:v>
                </c:pt>
                <c:pt idx="90">
                  <c:v>0.47341569999999999</c:v>
                </c:pt>
                <c:pt idx="91">
                  <c:v>0.47864390000000001</c:v>
                </c:pt>
                <c:pt idx="92">
                  <c:v>0.48387200000000002</c:v>
                </c:pt>
                <c:pt idx="93">
                  <c:v>0.48910009999999998</c:v>
                </c:pt>
                <c:pt idx="94">
                  <c:v>0.4943283</c:v>
                </c:pt>
                <c:pt idx="95">
                  <c:v>0.49955640000000001</c:v>
                </c:pt>
                <c:pt idx="96">
                  <c:v>0.50478449999999997</c:v>
                </c:pt>
                <c:pt idx="97">
                  <c:v>0.51001269999999999</c:v>
                </c:pt>
                <c:pt idx="98">
                  <c:v>0.51524080000000005</c:v>
                </c:pt>
                <c:pt idx="99">
                  <c:v>0.52046890000000001</c:v>
                </c:pt>
                <c:pt idx="100">
                  <c:v>0.52569710000000003</c:v>
                </c:pt>
                <c:pt idx="101">
                  <c:v>0.53092519999999999</c:v>
                </c:pt>
                <c:pt idx="102">
                  <c:v>0.5361534</c:v>
                </c:pt>
              </c:numCache>
            </c:numRef>
          </c:xVal>
          <c:yVal>
            <c:numRef>
              <c:f>Data!$AQ$5:$AQ$108</c:f>
              <c:numCache>
                <c:formatCode>0.00E+00</c:formatCode>
                <c:ptCount val="104"/>
                <c:pt idx="0">
                  <c:v>83002.59</c:v>
                </c:pt>
                <c:pt idx="1">
                  <c:v>1847.3040000000001</c:v>
                </c:pt>
                <c:pt idx="2">
                  <c:v>505.86669999999998</c:v>
                </c:pt>
                <c:pt idx="3">
                  <c:v>185.80289999999999</c:v>
                </c:pt>
                <c:pt idx="4">
                  <c:v>119.87260000000001</c:v>
                </c:pt>
                <c:pt idx="5">
                  <c:v>76.718419999999995</c:v>
                </c:pt>
                <c:pt idx="6">
                  <c:v>68.327330000000003</c:v>
                </c:pt>
                <c:pt idx="7">
                  <c:v>56.340069999999997</c:v>
                </c:pt>
                <c:pt idx="8">
                  <c:v>45.55153</c:v>
                </c:pt>
                <c:pt idx="9">
                  <c:v>34.762999999999998</c:v>
                </c:pt>
                <c:pt idx="10">
                  <c:v>35.961730000000003</c:v>
                </c:pt>
                <c:pt idx="11">
                  <c:v>33.564279999999997</c:v>
                </c:pt>
                <c:pt idx="12">
                  <c:v>39.55791</c:v>
                </c:pt>
                <c:pt idx="13">
                  <c:v>27.570650000000001</c:v>
                </c:pt>
                <c:pt idx="14">
                  <c:v>23.97448</c:v>
                </c:pt>
                <c:pt idx="15">
                  <c:v>21.577030000000001</c:v>
                </c:pt>
                <c:pt idx="16">
                  <c:v>31.166830000000001</c:v>
                </c:pt>
                <c:pt idx="17">
                  <c:v>23.97448</c:v>
                </c:pt>
                <c:pt idx="18">
                  <c:v>28.769380000000002</c:v>
                </c:pt>
                <c:pt idx="19">
                  <c:v>16.782129999999999</c:v>
                </c:pt>
                <c:pt idx="20">
                  <c:v>33.564279999999997</c:v>
                </c:pt>
                <c:pt idx="21">
                  <c:v>28.769380000000002</c:v>
                </c:pt>
                <c:pt idx="22">
                  <c:v>38.359180000000002</c:v>
                </c:pt>
                <c:pt idx="23">
                  <c:v>33.564279999999997</c:v>
                </c:pt>
                <c:pt idx="24">
                  <c:v>21.577030000000001</c:v>
                </c:pt>
                <c:pt idx="25">
                  <c:v>20.378309999999999</c:v>
                </c:pt>
                <c:pt idx="26">
                  <c:v>26.371929999999999</c:v>
                </c:pt>
                <c:pt idx="27">
                  <c:v>13.18596</c:v>
                </c:pt>
                <c:pt idx="28">
                  <c:v>19.179580000000001</c:v>
                </c:pt>
                <c:pt idx="29">
                  <c:v>23.97448</c:v>
                </c:pt>
                <c:pt idx="30">
                  <c:v>25.173200000000001</c:v>
                </c:pt>
                <c:pt idx="31">
                  <c:v>20.378309999999999</c:v>
                </c:pt>
                <c:pt idx="32">
                  <c:v>19.179580000000001</c:v>
                </c:pt>
                <c:pt idx="33">
                  <c:v>16.782129999999999</c:v>
                </c:pt>
                <c:pt idx="34">
                  <c:v>9.5897889999999997</c:v>
                </c:pt>
                <c:pt idx="35">
                  <c:v>22.775759999999998</c:v>
                </c:pt>
                <c:pt idx="36">
                  <c:v>15.583410000000001</c:v>
                </c:pt>
                <c:pt idx="37">
                  <c:v>15.583410000000001</c:v>
                </c:pt>
                <c:pt idx="38">
                  <c:v>19.179580000000001</c:v>
                </c:pt>
                <c:pt idx="39">
                  <c:v>23.97448</c:v>
                </c:pt>
                <c:pt idx="40">
                  <c:v>17.98086</c:v>
                </c:pt>
                <c:pt idx="41">
                  <c:v>13.18596</c:v>
                </c:pt>
                <c:pt idx="42">
                  <c:v>17.98086</c:v>
                </c:pt>
                <c:pt idx="43">
                  <c:v>21.577030000000001</c:v>
                </c:pt>
                <c:pt idx="44">
                  <c:v>10.78851</c:v>
                </c:pt>
                <c:pt idx="45">
                  <c:v>13.18596</c:v>
                </c:pt>
                <c:pt idx="46">
                  <c:v>22.775759999999998</c:v>
                </c:pt>
                <c:pt idx="47">
                  <c:v>16.782129999999999</c:v>
                </c:pt>
                <c:pt idx="48">
                  <c:v>16.782129999999999</c:v>
                </c:pt>
                <c:pt idx="49">
                  <c:v>16.782129999999999</c:v>
                </c:pt>
                <c:pt idx="50">
                  <c:v>22.775759999999998</c:v>
                </c:pt>
                <c:pt idx="51">
                  <c:v>15.583410000000001</c:v>
                </c:pt>
                <c:pt idx="52">
                  <c:v>21.577030000000001</c:v>
                </c:pt>
                <c:pt idx="53">
                  <c:v>14.384690000000001</c:v>
                </c:pt>
                <c:pt idx="54">
                  <c:v>11.98724</c:v>
                </c:pt>
                <c:pt idx="55">
                  <c:v>16.782129999999999</c:v>
                </c:pt>
                <c:pt idx="56">
                  <c:v>20.378309999999999</c:v>
                </c:pt>
                <c:pt idx="57">
                  <c:v>17.98086</c:v>
                </c:pt>
                <c:pt idx="58">
                  <c:v>17.98086</c:v>
                </c:pt>
                <c:pt idx="59">
                  <c:v>16.782129999999999</c:v>
                </c:pt>
                <c:pt idx="60">
                  <c:v>17.98086</c:v>
                </c:pt>
                <c:pt idx="61">
                  <c:v>20.378309999999999</c:v>
                </c:pt>
                <c:pt idx="62">
                  <c:v>15.583410000000001</c:v>
                </c:pt>
                <c:pt idx="63">
                  <c:v>17.98086</c:v>
                </c:pt>
                <c:pt idx="64">
                  <c:v>23.97448</c:v>
                </c:pt>
                <c:pt idx="65">
                  <c:v>20.378309999999999</c:v>
                </c:pt>
                <c:pt idx="66">
                  <c:v>15.583410000000001</c:v>
                </c:pt>
                <c:pt idx="67">
                  <c:v>22.775759999999998</c:v>
                </c:pt>
                <c:pt idx="68">
                  <c:v>20.378309999999999</c:v>
                </c:pt>
                <c:pt idx="69">
                  <c:v>9.5897889999999997</c:v>
                </c:pt>
                <c:pt idx="70">
                  <c:v>11.98724</c:v>
                </c:pt>
                <c:pt idx="71">
                  <c:v>20.378309999999999</c:v>
                </c:pt>
                <c:pt idx="72">
                  <c:v>25.173200000000001</c:v>
                </c:pt>
                <c:pt idx="73">
                  <c:v>16.782129999999999</c:v>
                </c:pt>
                <c:pt idx="74">
                  <c:v>14.384690000000001</c:v>
                </c:pt>
                <c:pt idx="75">
                  <c:v>14.384690000000001</c:v>
                </c:pt>
                <c:pt idx="76">
                  <c:v>15.583410000000001</c:v>
                </c:pt>
                <c:pt idx="77">
                  <c:v>25.173200000000001</c:v>
                </c:pt>
                <c:pt idx="78">
                  <c:v>16.782129999999999</c:v>
                </c:pt>
                <c:pt idx="79">
                  <c:v>14.384690000000001</c:v>
                </c:pt>
                <c:pt idx="80">
                  <c:v>13.18596</c:v>
                </c:pt>
                <c:pt idx="81">
                  <c:v>16.782129999999999</c:v>
                </c:pt>
                <c:pt idx="82">
                  <c:v>10.78851</c:v>
                </c:pt>
                <c:pt idx="83">
                  <c:v>16.782129999999999</c:v>
                </c:pt>
                <c:pt idx="84">
                  <c:v>15.583410000000001</c:v>
                </c:pt>
                <c:pt idx="85">
                  <c:v>16.782129999999999</c:v>
                </c:pt>
                <c:pt idx="86">
                  <c:v>14.384690000000001</c:v>
                </c:pt>
                <c:pt idx="87">
                  <c:v>29.9681</c:v>
                </c:pt>
                <c:pt idx="88">
                  <c:v>13.18596</c:v>
                </c:pt>
                <c:pt idx="89">
                  <c:v>21.577030000000001</c:v>
                </c:pt>
                <c:pt idx="90">
                  <c:v>20.378309999999999</c:v>
                </c:pt>
                <c:pt idx="91">
                  <c:v>5.9936179999999997</c:v>
                </c:pt>
                <c:pt idx="92">
                  <c:v>11.98724</c:v>
                </c:pt>
                <c:pt idx="93">
                  <c:v>20.378309999999999</c:v>
                </c:pt>
                <c:pt idx="94">
                  <c:v>13.18596</c:v>
                </c:pt>
                <c:pt idx="95">
                  <c:v>10.78851</c:v>
                </c:pt>
                <c:pt idx="96">
                  <c:v>14.384690000000001</c:v>
                </c:pt>
                <c:pt idx="97">
                  <c:v>14.384690000000001</c:v>
                </c:pt>
                <c:pt idx="98">
                  <c:v>20.378309999999999</c:v>
                </c:pt>
                <c:pt idx="99">
                  <c:v>20.378309999999999</c:v>
                </c:pt>
                <c:pt idx="100">
                  <c:v>14.384690000000001</c:v>
                </c:pt>
                <c:pt idx="101">
                  <c:v>14.384690000000001</c:v>
                </c:pt>
                <c:pt idx="102">
                  <c:v>14.384690000000001</c:v>
                </c:pt>
              </c:numCache>
            </c:numRef>
          </c:yVal>
          <c:smooth val="1"/>
        </c:ser>
        <c:ser>
          <c:idx val="14"/>
          <c:order val="1"/>
          <c:tx>
            <c:v>jl1en3</c:v>
          </c:tx>
          <c:spPr>
            <a:ln>
              <a:noFill/>
            </a:ln>
          </c:spPr>
          <c:marker>
            <c:symbol val="star"/>
            <c:size val="5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</c:spPr>
          </c:marker>
          <c:xVal>
            <c:numRef>
              <c:f>Data!$AT$5:$AT$84</c:f>
              <c:numCache>
                <c:formatCode>0.00E+00</c:formatCode>
                <c:ptCount val="80"/>
                <c:pt idx="0">
                  <c:v>1.3999139999999999E-3</c:v>
                </c:pt>
                <c:pt idx="1">
                  <c:v>7.481194E-3</c:v>
                </c:pt>
                <c:pt idx="2">
                  <c:v>1.283041E-2</c:v>
                </c:pt>
                <c:pt idx="3">
                  <c:v>1.8179620000000001E-2</c:v>
                </c:pt>
                <c:pt idx="4">
                  <c:v>2.4061829999999999E-2</c:v>
                </c:pt>
                <c:pt idx="5">
                  <c:v>2.9359670000000001E-2</c:v>
                </c:pt>
                <c:pt idx="6">
                  <c:v>3.4657510000000002E-2</c:v>
                </c:pt>
                <c:pt idx="7">
                  <c:v>3.9955350000000001E-2</c:v>
                </c:pt>
                <c:pt idx="8">
                  <c:v>4.52532E-2</c:v>
                </c:pt>
                <c:pt idx="9">
                  <c:v>5.0551039999999998E-2</c:v>
                </c:pt>
                <c:pt idx="10">
                  <c:v>5.5848879999999997E-2</c:v>
                </c:pt>
                <c:pt idx="11">
                  <c:v>6.1146720000000002E-2</c:v>
                </c:pt>
                <c:pt idx="12">
                  <c:v>6.644456E-2</c:v>
                </c:pt>
                <c:pt idx="13">
                  <c:v>7.1742399999999998E-2</c:v>
                </c:pt>
                <c:pt idx="14">
                  <c:v>7.7040239999999996E-2</c:v>
                </c:pt>
                <c:pt idx="15">
                  <c:v>8.2338079999999994E-2</c:v>
                </c:pt>
                <c:pt idx="16">
                  <c:v>8.7635920000000006E-2</c:v>
                </c:pt>
                <c:pt idx="17">
                  <c:v>9.2933769999999999E-2</c:v>
                </c:pt>
                <c:pt idx="18">
                  <c:v>9.8231609999999997E-2</c:v>
                </c:pt>
                <c:pt idx="19">
                  <c:v>0.10352939999999999</c:v>
                </c:pt>
                <c:pt idx="20">
                  <c:v>0.1088273</c:v>
                </c:pt>
                <c:pt idx="21">
                  <c:v>0.11412509999999999</c:v>
                </c:pt>
                <c:pt idx="22">
                  <c:v>0.119423</c:v>
                </c:pt>
                <c:pt idx="23">
                  <c:v>0.12472080000000001</c:v>
                </c:pt>
                <c:pt idx="24">
                  <c:v>0.13001869999999999</c:v>
                </c:pt>
                <c:pt idx="25">
                  <c:v>0.13531650000000001</c:v>
                </c:pt>
                <c:pt idx="26">
                  <c:v>0.1406143</c:v>
                </c:pt>
                <c:pt idx="27">
                  <c:v>0.14591219999999999</c:v>
                </c:pt>
                <c:pt idx="28">
                  <c:v>0.15121000000000001</c:v>
                </c:pt>
                <c:pt idx="29">
                  <c:v>0.15650790000000001</c:v>
                </c:pt>
                <c:pt idx="30">
                  <c:v>0.1618057</c:v>
                </c:pt>
                <c:pt idx="31">
                  <c:v>0.16710349999999999</c:v>
                </c:pt>
                <c:pt idx="32">
                  <c:v>0.17240140000000001</c:v>
                </c:pt>
                <c:pt idx="33">
                  <c:v>0.1776992</c:v>
                </c:pt>
                <c:pt idx="34">
                  <c:v>0.1829971</c:v>
                </c:pt>
                <c:pt idx="35">
                  <c:v>0.18829489999999999</c:v>
                </c:pt>
                <c:pt idx="36">
                  <c:v>0.19359270000000001</c:v>
                </c:pt>
                <c:pt idx="37">
                  <c:v>0.1988906</c:v>
                </c:pt>
                <c:pt idx="38">
                  <c:v>0.20418839999999999</c:v>
                </c:pt>
                <c:pt idx="39">
                  <c:v>0.20948629999999999</c:v>
                </c:pt>
                <c:pt idx="40">
                  <c:v>0.21478410000000001</c:v>
                </c:pt>
                <c:pt idx="41">
                  <c:v>0.220082</c:v>
                </c:pt>
                <c:pt idx="42">
                  <c:v>0.22537979999999999</c:v>
                </c:pt>
                <c:pt idx="43">
                  <c:v>0.23067760000000001</c:v>
                </c:pt>
                <c:pt idx="44">
                  <c:v>0.2359755</c:v>
                </c:pt>
                <c:pt idx="45">
                  <c:v>0.2412733</c:v>
                </c:pt>
                <c:pt idx="46">
                  <c:v>0.24657119999999999</c:v>
                </c:pt>
                <c:pt idx="47">
                  <c:v>0.25186900000000001</c:v>
                </c:pt>
                <c:pt idx="48">
                  <c:v>0.25716679999999997</c:v>
                </c:pt>
                <c:pt idx="49">
                  <c:v>0.2624647</c:v>
                </c:pt>
                <c:pt idx="50">
                  <c:v>0.26776250000000001</c:v>
                </c:pt>
                <c:pt idx="51">
                  <c:v>0.27306039999999998</c:v>
                </c:pt>
                <c:pt idx="52">
                  <c:v>0.2783582</c:v>
                </c:pt>
                <c:pt idx="53">
                  <c:v>0.28365600000000002</c:v>
                </c:pt>
                <c:pt idx="54">
                  <c:v>0.28895389999999999</c:v>
                </c:pt>
                <c:pt idx="55">
                  <c:v>0.2942517</c:v>
                </c:pt>
                <c:pt idx="56">
                  <c:v>0.29954960000000003</c:v>
                </c:pt>
                <c:pt idx="57">
                  <c:v>0.30484739999999999</c:v>
                </c:pt>
                <c:pt idx="58">
                  <c:v>0.31014530000000001</c:v>
                </c:pt>
                <c:pt idx="59">
                  <c:v>0.31544309999999998</c:v>
                </c:pt>
                <c:pt idx="60">
                  <c:v>0.3207409</c:v>
                </c:pt>
                <c:pt idx="61">
                  <c:v>0.32603880000000002</c:v>
                </c:pt>
                <c:pt idx="62">
                  <c:v>0.33133659999999998</c:v>
                </c:pt>
                <c:pt idx="63">
                  <c:v>0.3366345</c:v>
                </c:pt>
                <c:pt idx="64">
                  <c:v>0.34193230000000002</c:v>
                </c:pt>
                <c:pt idx="65">
                  <c:v>0.34723009999999999</c:v>
                </c:pt>
                <c:pt idx="66">
                  <c:v>0.35252800000000001</c:v>
                </c:pt>
                <c:pt idx="67">
                  <c:v>0.35782580000000003</c:v>
                </c:pt>
                <c:pt idx="68">
                  <c:v>0.36312369999999999</c:v>
                </c:pt>
                <c:pt idx="69">
                  <c:v>0.36842150000000001</c:v>
                </c:pt>
                <c:pt idx="70">
                  <c:v>0.37371929999999998</c:v>
                </c:pt>
                <c:pt idx="71">
                  <c:v>0.3790172</c:v>
                </c:pt>
                <c:pt idx="72">
                  <c:v>0.38431500000000002</c:v>
                </c:pt>
                <c:pt idx="73">
                  <c:v>0.38961289999999998</c:v>
                </c:pt>
                <c:pt idx="74">
                  <c:v>0.3949107</c:v>
                </c:pt>
                <c:pt idx="75">
                  <c:v>0.40020850000000002</c:v>
                </c:pt>
                <c:pt idx="76">
                  <c:v>0.40550639999999999</c:v>
                </c:pt>
                <c:pt idx="77">
                  <c:v>0.41080420000000001</c:v>
                </c:pt>
                <c:pt idx="78">
                  <c:v>0.41610209999999997</c:v>
                </c:pt>
              </c:numCache>
            </c:numRef>
          </c:xVal>
          <c:yVal>
            <c:numRef>
              <c:f>Data!$AU$5:$AU$84</c:f>
              <c:numCache>
                <c:formatCode>0.00E+00</c:formatCode>
                <c:ptCount val="80"/>
                <c:pt idx="0">
                  <c:v>87851.99</c:v>
                </c:pt>
                <c:pt idx="1">
                  <c:v>1401.3489999999999</c:v>
                </c:pt>
                <c:pt idx="2">
                  <c:v>338.04239999999999</c:v>
                </c:pt>
                <c:pt idx="3">
                  <c:v>104.28919999999999</c:v>
                </c:pt>
                <c:pt idx="4">
                  <c:v>23.97448</c:v>
                </c:pt>
                <c:pt idx="5">
                  <c:v>10.78851</c:v>
                </c:pt>
                <c:pt idx="6">
                  <c:v>10.78851</c:v>
                </c:pt>
                <c:pt idx="7">
                  <c:v>13.18596</c:v>
                </c:pt>
                <c:pt idx="8">
                  <c:v>4.7948940000000002</c:v>
                </c:pt>
                <c:pt idx="9">
                  <c:v>9.5897889999999997</c:v>
                </c:pt>
                <c:pt idx="10">
                  <c:v>3.5961699999999999</c:v>
                </c:pt>
                <c:pt idx="11">
                  <c:v>8.3910649999999993</c:v>
                </c:pt>
                <c:pt idx="12">
                  <c:v>5.9936179999999997</c:v>
                </c:pt>
                <c:pt idx="13">
                  <c:v>2.3974470000000001</c:v>
                </c:pt>
                <c:pt idx="14">
                  <c:v>4.7948940000000002</c:v>
                </c:pt>
                <c:pt idx="15">
                  <c:v>5.9936179999999997</c:v>
                </c:pt>
                <c:pt idx="16">
                  <c:v>5.9936179999999997</c:v>
                </c:pt>
                <c:pt idx="17">
                  <c:v>8.3910649999999993</c:v>
                </c:pt>
                <c:pt idx="18">
                  <c:v>20.378309999999999</c:v>
                </c:pt>
                <c:pt idx="19">
                  <c:v>9.5897889999999997</c:v>
                </c:pt>
                <c:pt idx="20">
                  <c:v>15.583410000000001</c:v>
                </c:pt>
                <c:pt idx="21">
                  <c:v>7.192342</c:v>
                </c:pt>
                <c:pt idx="22">
                  <c:v>14.384690000000001</c:v>
                </c:pt>
                <c:pt idx="23">
                  <c:v>8.3910649999999993</c:v>
                </c:pt>
                <c:pt idx="24">
                  <c:v>13.18596</c:v>
                </c:pt>
                <c:pt idx="25">
                  <c:v>5.9936179999999997</c:v>
                </c:pt>
                <c:pt idx="26">
                  <c:v>11.98724</c:v>
                </c:pt>
                <c:pt idx="27">
                  <c:v>4.7948940000000002</c:v>
                </c:pt>
                <c:pt idx="28">
                  <c:v>4.7948940000000002</c:v>
                </c:pt>
                <c:pt idx="29">
                  <c:v>7.192342</c:v>
                </c:pt>
                <c:pt idx="30">
                  <c:v>10.78851</c:v>
                </c:pt>
                <c:pt idx="31">
                  <c:v>15.583410000000001</c:v>
                </c:pt>
                <c:pt idx="32">
                  <c:v>9.5897889999999997</c:v>
                </c:pt>
                <c:pt idx="33">
                  <c:v>9.5897889999999997</c:v>
                </c:pt>
                <c:pt idx="34">
                  <c:v>4.7948940000000002</c:v>
                </c:pt>
                <c:pt idx="35">
                  <c:v>10.78851</c:v>
                </c:pt>
                <c:pt idx="36">
                  <c:v>14.384690000000001</c:v>
                </c:pt>
                <c:pt idx="37">
                  <c:v>15.583410000000001</c:v>
                </c:pt>
                <c:pt idx="38">
                  <c:v>13.18596</c:v>
                </c:pt>
                <c:pt idx="39">
                  <c:v>14.384690000000001</c:v>
                </c:pt>
                <c:pt idx="40">
                  <c:v>10.78851</c:v>
                </c:pt>
                <c:pt idx="41">
                  <c:v>14.384690000000001</c:v>
                </c:pt>
                <c:pt idx="42">
                  <c:v>9.5897889999999997</c:v>
                </c:pt>
                <c:pt idx="43">
                  <c:v>9.5897889999999997</c:v>
                </c:pt>
                <c:pt idx="44">
                  <c:v>7.192342</c:v>
                </c:pt>
                <c:pt idx="45">
                  <c:v>10.78851</c:v>
                </c:pt>
                <c:pt idx="46">
                  <c:v>10.78851</c:v>
                </c:pt>
                <c:pt idx="47">
                  <c:v>10.78851</c:v>
                </c:pt>
                <c:pt idx="48">
                  <c:v>21.577030000000001</c:v>
                </c:pt>
                <c:pt idx="49">
                  <c:v>13.18596</c:v>
                </c:pt>
                <c:pt idx="50">
                  <c:v>8.3910649999999993</c:v>
                </c:pt>
                <c:pt idx="51">
                  <c:v>15.583410000000001</c:v>
                </c:pt>
                <c:pt idx="52">
                  <c:v>17.98086</c:v>
                </c:pt>
                <c:pt idx="53">
                  <c:v>7.192342</c:v>
                </c:pt>
                <c:pt idx="54">
                  <c:v>13.18596</c:v>
                </c:pt>
                <c:pt idx="55">
                  <c:v>3.5961699999999999</c:v>
                </c:pt>
                <c:pt idx="56">
                  <c:v>4.7948940000000002</c:v>
                </c:pt>
                <c:pt idx="57">
                  <c:v>15.583410000000001</c:v>
                </c:pt>
                <c:pt idx="58">
                  <c:v>11.98724</c:v>
                </c:pt>
                <c:pt idx="59">
                  <c:v>4.7948940000000002</c:v>
                </c:pt>
                <c:pt idx="60">
                  <c:v>15.583410000000001</c:v>
                </c:pt>
                <c:pt idx="61">
                  <c:v>16.782129999999999</c:v>
                </c:pt>
                <c:pt idx="62">
                  <c:v>15.583410000000001</c:v>
                </c:pt>
                <c:pt idx="63">
                  <c:v>10.78851</c:v>
                </c:pt>
                <c:pt idx="64">
                  <c:v>8.3910649999999993</c:v>
                </c:pt>
                <c:pt idx="65">
                  <c:v>11.98724</c:v>
                </c:pt>
                <c:pt idx="66">
                  <c:v>22.775759999999998</c:v>
                </c:pt>
                <c:pt idx="67">
                  <c:v>13.18596</c:v>
                </c:pt>
                <c:pt idx="68">
                  <c:v>14.384690000000001</c:v>
                </c:pt>
                <c:pt idx="69">
                  <c:v>7.192342</c:v>
                </c:pt>
                <c:pt idx="70">
                  <c:v>5.9936179999999997</c:v>
                </c:pt>
                <c:pt idx="71">
                  <c:v>11.98724</c:v>
                </c:pt>
                <c:pt idx="72">
                  <c:v>4.7948940000000002</c:v>
                </c:pt>
                <c:pt idx="73">
                  <c:v>9.5897889999999997</c:v>
                </c:pt>
                <c:pt idx="74">
                  <c:v>4.7948940000000002</c:v>
                </c:pt>
                <c:pt idx="75">
                  <c:v>17.98086</c:v>
                </c:pt>
                <c:pt idx="76">
                  <c:v>11.98724</c:v>
                </c:pt>
                <c:pt idx="77">
                  <c:v>7.192342</c:v>
                </c:pt>
                <c:pt idx="78">
                  <c:v>8.3910649999999993</c:v>
                </c:pt>
              </c:numCache>
            </c:numRef>
          </c:yVal>
          <c:smooth val="1"/>
        </c:ser>
        <c:ser>
          <c:idx val="5"/>
          <c:order val="2"/>
          <c:tx>
            <c:v>5245n2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Data!$AH$5:$AH$378</c:f>
              <c:numCache>
                <c:formatCode>0.00E+00</c:formatCode>
                <c:ptCount val="374"/>
                <c:pt idx="0">
                  <c:v>2.179051E-3</c:v>
                </c:pt>
                <c:pt idx="1">
                  <c:v>1.164493E-2</c:v>
                </c:pt>
                <c:pt idx="2">
                  <c:v>2.080094E-2</c:v>
                </c:pt>
                <c:pt idx="3">
                  <c:v>2.904735E-2</c:v>
                </c:pt>
                <c:pt idx="4">
                  <c:v>3.7293760000000002E-2</c:v>
                </c:pt>
                <c:pt idx="5">
                  <c:v>4.5540169999999998E-2</c:v>
                </c:pt>
                <c:pt idx="6">
                  <c:v>5.3786580000000001E-2</c:v>
                </c:pt>
                <c:pt idx="7">
                  <c:v>6.2032990000000003E-2</c:v>
                </c:pt>
                <c:pt idx="8">
                  <c:v>7.0279389999999997E-2</c:v>
                </c:pt>
                <c:pt idx="9">
                  <c:v>7.9745269999999993E-2</c:v>
                </c:pt>
                <c:pt idx="10">
                  <c:v>8.8071650000000001E-2</c:v>
                </c:pt>
                <c:pt idx="11">
                  <c:v>9.6398020000000001E-2</c:v>
                </c:pt>
                <c:pt idx="12">
                  <c:v>0.1047244</c:v>
                </c:pt>
                <c:pt idx="13">
                  <c:v>0.11305080000000001</c:v>
                </c:pt>
                <c:pt idx="14">
                  <c:v>0.1213771</c:v>
                </c:pt>
                <c:pt idx="15">
                  <c:v>0.1297035</c:v>
                </c:pt>
                <c:pt idx="16">
                  <c:v>0.13802990000000001</c:v>
                </c:pt>
                <c:pt idx="17">
                  <c:v>0.14635629999999999</c:v>
                </c:pt>
                <c:pt idx="18">
                  <c:v>0.1546826</c:v>
                </c:pt>
                <c:pt idx="19">
                  <c:v>0.16300899999999999</c:v>
                </c:pt>
                <c:pt idx="20">
                  <c:v>0.1713354</c:v>
                </c:pt>
                <c:pt idx="21">
                  <c:v>0.17966180000000001</c:v>
                </c:pt>
                <c:pt idx="22">
                  <c:v>0.18798809999999999</c:v>
                </c:pt>
                <c:pt idx="23">
                  <c:v>0.1963145</c:v>
                </c:pt>
                <c:pt idx="24">
                  <c:v>0.20464089999999999</c:v>
                </c:pt>
                <c:pt idx="25">
                  <c:v>0.2129673</c:v>
                </c:pt>
                <c:pt idx="26">
                  <c:v>0.22129360000000001</c:v>
                </c:pt>
                <c:pt idx="27">
                  <c:v>0.22961999999999999</c:v>
                </c:pt>
                <c:pt idx="28">
                  <c:v>0.2379464</c:v>
                </c:pt>
                <c:pt idx="29">
                  <c:v>0.24627279999999999</c:v>
                </c:pt>
                <c:pt idx="30">
                  <c:v>0.25459910000000002</c:v>
                </c:pt>
                <c:pt idx="31">
                  <c:v>0.26292549999999998</c:v>
                </c:pt>
                <c:pt idx="32">
                  <c:v>0.27125189999999999</c:v>
                </c:pt>
                <c:pt idx="33">
                  <c:v>0.2795782</c:v>
                </c:pt>
                <c:pt idx="34">
                  <c:v>0.28790460000000001</c:v>
                </c:pt>
                <c:pt idx="35">
                  <c:v>0.29623100000000002</c:v>
                </c:pt>
                <c:pt idx="36">
                  <c:v>0.30455739999999998</c:v>
                </c:pt>
                <c:pt idx="37">
                  <c:v>0.31288369999999999</c:v>
                </c:pt>
                <c:pt idx="38">
                  <c:v>0.3212101</c:v>
                </c:pt>
                <c:pt idx="39">
                  <c:v>0.32953650000000001</c:v>
                </c:pt>
                <c:pt idx="40">
                  <c:v>0.33786290000000002</c:v>
                </c:pt>
                <c:pt idx="41">
                  <c:v>0.34618919999999997</c:v>
                </c:pt>
                <c:pt idx="42">
                  <c:v>0.35451559999999999</c:v>
                </c:pt>
                <c:pt idx="43">
                  <c:v>0.362842</c:v>
                </c:pt>
                <c:pt idx="44">
                  <c:v>0.37116840000000001</c:v>
                </c:pt>
                <c:pt idx="45">
                  <c:v>0.37949470000000002</c:v>
                </c:pt>
                <c:pt idx="46">
                  <c:v>0.38782109999999997</c:v>
                </c:pt>
                <c:pt idx="47">
                  <c:v>0.39614749999999999</c:v>
                </c:pt>
                <c:pt idx="48">
                  <c:v>0.4044739</c:v>
                </c:pt>
                <c:pt idx="49">
                  <c:v>0.41280020000000001</c:v>
                </c:pt>
                <c:pt idx="50">
                  <c:v>0.42112660000000002</c:v>
                </c:pt>
                <c:pt idx="51">
                  <c:v>0.42945299999999997</c:v>
                </c:pt>
                <c:pt idx="52">
                  <c:v>0.43777939999999999</c:v>
                </c:pt>
                <c:pt idx="53">
                  <c:v>0.44610569999999999</c:v>
                </c:pt>
                <c:pt idx="54">
                  <c:v>0.45443210000000001</c:v>
                </c:pt>
                <c:pt idx="55">
                  <c:v>0.46275850000000002</c:v>
                </c:pt>
                <c:pt idx="56">
                  <c:v>0.47108489999999997</c:v>
                </c:pt>
                <c:pt idx="57">
                  <c:v>0.47941119999999998</c:v>
                </c:pt>
                <c:pt idx="58">
                  <c:v>0.48773759999999999</c:v>
                </c:pt>
                <c:pt idx="59">
                  <c:v>0.496064</c:v>
                </c:pt>
                <c:pt idx="60">
                  <c:v>0.50439029999999996</c:v>
                </c:pt>
                <c:pt idx="61">
                  <c:v>0.51271670000000003</c:v>
                </c:pt>
                <c:pt idx="62">
                  <c:v>0.52104309999999998</c:v>
                </c:pt>
                <c:pt idx="63">
                  <c:v>0.52936950000000005</c:v>
                </c:pt>
                <c:pt idx="64">
                  <c:v>0.53769579999999995</c:v>
                </c:pt>
                <c:pt idx="65">
                  <c:v>0.54602220000000001</c:v>
                </c:pt>
                <c:pt idx="66">
                  <c:v>0.55434859999999997</c:v>
                </c:pt>
                <c:pt idx="67">
                  <c:v>0.56267500000000004</c:v>
                </c:pt>
                <c:pt idx="68">
                  <c:v>0.57100130000000004</c:v>
                </c:pt>
                <c:pt idx="69">
                  <c:v>0.5793277</c:v>
                </c:pt>
                <c:pt idx="70">
                  <c:v>0.58765409999999996</c:v>
                </c:pt>
                <c:pt idx="71">
                  <c:v>0.59598050000000002</c:v>
                </c:pt>
                <c:pt idx="72">
                  <c:v>0.60430680000000003</c:v>
                </c:pt>
                <c:pt idx="73">
                  <c:v>0.61263319999999999</c:v>
                </c:pt>
                <c:pt idx="74">
                  <c:v>0.62095959999999994</c:v>
                </c:pt>
                <c:pt idx="75">
                  <c:v>0.62928600000000001</c:v>
                </c:pt>
                <c:pt idx="76">
                  <c:v>0.63761230000000002</c:v>
                </c:pt>
                <c:pt idx="77">
                  <c:v>0.64593869999999998</c:v>
                </c:pt>
                <c:pt idx="78">
                  <c:v>0.65426510000000004</c:v>
                </c:pt>
                <c:pt idx="79">
                  <c:v>0.6625915</c:v>
                </c:pt>
                <c:pt idx="80">
                  <c:v>0.67091780000000001</c:v>
                </c:pt>
                <c:pt idx="81">
                  <c:v>0.67924419999999996</c:v>
                </c:pt>
                <c:pt idx="82">
                  <c:v>0.68757060000000003</c:v>
                </c:pt>
                <c:pt idx="83">
                  <c:v>0.69589690000000004</c:v>
                </c:pt>
                <c:pt idx="84">
                  <c:v>0.7042233</c:v>
                </c:pt>
                <c:pt idx="85">
                  <c:v>0.71254969999999995</c:v>
                </c:pt>
                <c:pt idx="86">
                  <c:v>0.72087610000000002</c:v>
                </c:pt>
                <c:pt idx="87">
                  <c:v>0.72920240000000003</c:v>
                </c:pt>
                <c:pt idx="88">
                  <c:v>0.73752879999999998</c:v>
                </c:pt>
                <c:pt idx="89">
                  <c:v>0.74585520000000005</c:v>
                </c:pt>
                <c:pt idx="90">
                  <c:v>0.75418160000000001</c:v>
                </c:pt>
                <c:pt idx="91">
                  <c:v>0.76250790000000002</c:v>
                </c:pt>
                <c:pt idx="92">
                  <c:v>0.77083429999999997</c:v>
                </c:pt>
                <c:pt idx="93">
                  <c:v>0.77916070000000004</c:v>
                </c:pt>
                <c:pt idx="94">
                  <c:v>0.7874871</c:v>
                </c:pt>
                <c:pt idx="95">
                  <c:v>0.7958134</c:v>
                </c:pt>
                <c:pt idx="96">
                  <c:v>0.80413979999999996</c:v>
                </c:pt>
                <c:pt idx="97">
                  <c:v>0.81246620000000003</c:v>
                </c:pt>
                <c:pt idx="98">
                  <c:v>0.82079259999999998</c:v>
                </c:pt>
                <c:pt idx="99">
                  <c:v>0.82911889999999999</c:v>
                </c:pt>
                <c:pt idx="100">
                  <c:v>0.83744529999999995</c:v>
                </c:pt>
                <c:pt idx="101">
                  <c:v>0.84577170000000002</c:v>
                </c:pt>
                <c:pt idx="102">
                  <c:v>0.85409809999999997</c:v>
                </c:pt>
                <c:pt idx="103">
                  <c:v>0.86242439999999998</c:v>
                </c:pt>
                <c:pt idx="104">
                  <c:v>0.87075080000000005</c:v>
                </c:pt>
                <c:pt idx="105">
                  <c:v>0.8790772</c:v>
                </c:pt>
                <c:pt idx="106">
                  <c:v>0.88740359999999996</c:v>
                </c:pt>
                <c:pt idx="107">
                  <c:v>0.89572989999999997</c:v>
                </c:pt>
                <c:pt idx="108">
                  <c:v>0.90405630000000003</c:v>
                </c:pt>
                <c:pt idx="109">
                  <c:v>0.91238269999999999</c:v>
                </c:pt>
                <c:pt idx="110">
                  <c:v>0.920709</c:v>
                </c:pt>
                <c:pt idx="111">
                  <c:v>0.92903539999999996</c:v>
                </c:pt>
                <c:pt idx="112">
                  <c:v>0.93736180000000002</c:v>
                </c:pt>
                <c:pt idx="113">
                  <c:v>0.94568819999999998</c:v>
                </c:pt>
                <c:pt idx="114">
                  <c:v>0.95401449999999999</c:v>
                </c:pt>
                <c:pt idx="115">
                  <c:v>0.96234090000000005</c:v>
                </c:pt>
                <c:pt idx="116">
                  <c:v>0.97066730000000001</c:v>
                </c:pt>
                <c:pt idx="117">
                  <c:v>0.97899369999999997</c:v>
                </c:pt>
                <c:pt idx="118">
                  <c:v>0.98731999999999998</c:v>
                </c:pt>
                <c:pt idx="119">
                  <c:v>0.99564640000000004</c:v>
                </c:pt>
                <c:pt idx="120">
                  <c:v>1.003973</c:v>
                </c:pt>
                <c:pt idx="121">
                  <c:v>1.0122990000000001</c:v>
                </c:pt>
                <c:pt idx="122">
                  <c:v>1.020626</c:v>
                </c:pt>
                <c:pt idx="123">
                  <c:v>1.0289520000000001</c:v>
                </c:pt>
                <c:pt idx="124">
                  <c:v>1.0372779999999999</c:v>
                </c:pt>
                <c:pt idx="125">
                  <c:v>1.0456049999999999</c:v>
                </c:pt>
                <c:pt idx="126">
                  <c:v>1.053931</c:v>
                </c:pt>
                <c:pt idx="127">
                  <c:v>1.062257</c:v>
                </c:pt>
                <c:pt idx="128">
                  <c:v>1.070584</c:v>
                </c:pt>
                <c:pt idx="129">
                  <c:v>1.07891</c:v>
                </c:pt>
                <c:pt idx="130">
                  <c:v>1.087237</c:v>
                </c:pt>
                <c:pt idx="131">
                  <c:v>1.0955630000000001</c:v>
                </c:pt>
                <c:pt idx="132">
                  <c:v>1.1038889999999999</c:v>
                </c:pt>
                <c:pt idx="133">
                  <c:v>1.1122160000000001</c:v>
                </c:pt>
                <c:pt idx="134">
                  <c:v>1.1205419999999999</c:v>
                </c:pt>
                <c:pt idx="135">
                  <c:v>1.128868</c:v>
                </c:pt>
                <c:pt idx="136">
                  <c:v>1.137195</c:v>
                </c:pt>
                <c:pt idx="137">
                  <c:v>1.145521</c:v>
                </c:pt>
                <c:pt idx="138">
                  <c:v>1.153848</c:v>
                </c:pt>
                <c:pt idx="139">
                  <c:v>1.162174</c:v>
                </c:pt>
                <c:pt idx="140">
                  <c:v>1.1705000000000001</c:v>
                </c:pt>
                <c:pt idx="141">
                  <c:v>1.1788270000000001</c:v>
                </c:pt>
                <c:pt idx="142">
                  <c:v>1.1871529999999999</c:v>
                </c:pt>
                <c:pt idx="143">
                  <c:v>1.195479</c:v>
                </c:pt>
                <c:pt idx="144">
                  <c:v>1.2038059999999999</c:v>
                </c:pt>
                <c:pt idx="145">
                  <c:v>1.212132</c:v>
                </c:pt>
                <c:pt idx="146">
                  <c:v>1.220459</c:v>
                </c:pt>
                <c:pt idx="147">
                  <c:v>1.228785</c:v>
                </c:pt>
                <c:pt idx="148">
                  <c:v>1.2371110000000001</c:v>
                </c:pt>
                <c:pt idx="149">
                  <c:v>1.245438</c:v>
                </c:pt>
                <c:pt idx="150">
                  <c:v>1.2537640000000001</c:v>
                </c:pt>
                <c:pt idx="151">
                  <c:v>1.2620899999999999</c:v>
                </c:pt>
                <c:pt idx="152">
                  <c:v>1.2704169999999999</c:v>
                </c:pt>
                <c:pt idx="153">
                  <c:v>1.278743</c:v>
                </c:pt>
                <c:pt idx="154">
                  <c:v>1.2870699999999999</c:v>
                </c:pt>
                <c:pt idx="155">
                  <c:v>1.295396</c:v>
                </c:pt>
                <c:pt idx="156">
                  <c:v>1.303722</c:v>
                </c:pt>
                <c:pt idx="157">
                  <c:v>1.312049</c:v>
                </c:pt>
                <c:pt idx="158">
                  <c:v>1.3203750000000001</c:v>
                </c:pt>
                <c:pt idx="159">
                  <c:v>1.3287009999999999</c:v>
                </c:pt>
                <c:pt idx="160">
                  <c:v>1.3370280000000001</c:v>
                </c:pt>
                <c:pt idx="161">
                  <c:v>1.3453539999999999</c:v>
                </c:pt>
                <c:pt idx="162">
                  <c:v>1.35368</c:v>
                </c:pt>
                <c:pt idx="163">
                  <c:v>1.362007</c:v>
                </c:pt>
                <c:pt idx="164">
                  <c:v>1.370333</c:v>
                </c:pt>
                <c:pt idx="165">
                  <c:v>1.37866</c:v>
                </c:pt>
                <c:pt idx="166">
                  <c:v>1.3869860000000001</c:v>
                </c:pt>
                <c:pt idx="167">
                  <c:v>1.3953120000000001</c:v>
                </c:pt>
                <c:pt idx="168">
                  <c:v>1.4036390000000001</c:v>
                </c:pt>
                <c:pt idx="169">
                  <c:v>1.4119649999999999</c:v>
                </c:pt>
                <c:pt idx="170">
                  <c:v>1.420291</c:v>
                </c:pt>
                <c:pt idx="171">
                  <c:v>1.4286179999999999</c:v>
                </c:pt>
                <c:pt idx="172">
                  <c:v>1.436944</c:v>
                </c:pt>
                <c:pt idx="173">
                  <c:v>1.445271</c:v>
                </c:pt>
                <c:pt idx="174">
                  <c:v>1.453597</c:v>
                </c:pt>
                <c:pt idx="175">
                  <c:v>1.4619230000000001</c:v>
                </c:pt>
                <c:pt idx="176">
                  <c:v>1.4702500000000001</c:v>
                </c:pt>
                <c:pt idx="177">
                  <c:v>1.4785759999999999</c:v>
                </c:pt>
                <c:pt idx="178">
                  <c:v>1.4869019999999999</c:v>
                </c:pt>
                <c:pt idx="179">
                  <c:v>1.4952289999999999</c:v>
                </c:pt>
                <c:pt idx="180">
                  <c:v>1.503555</c:v>
                </c:pt>
                <c:pt idx="181">
                  <c:v>1.5118819999999999</c:v>
                </c:pt>
                <c:pt idx="182">
                  <c:v>1.520208</c:v>
                </c:pt>
                <c:pt idx="183">
                  <c:v>1.5285340000000001</c:v>
                </c:pt>
                <c:pt idx="184">
                  <c:v>1.536861</c:v>
                </c:pt>
                <c:pt idx="185">
                  <c:v>1.5451870000000001</c:v>
                </c:pt>
                <c:pt idx="186">
                  <c:v>1.5535129999999999</c:v>
                </c:pt>
                <c:pt idx="187">
                  <c:v>1.5618399999999999</c:v>
                </c:pt>
                <c:pt idx="188">
                  <c:v>1.570166</c:v>
                </c:pt>
                <c:pt idx="189">
                  <c:v>1.5784929999999999</c:v>
                </c:pt>
                <c:pt idx="190">
                  <c:v>1.586819</c:v>
                </c:pt>
                <c:pt idx="191">
                  <c:v>1.595145</c:v>
                </c:pt>
                <c:pt idx="192">
                  <c:v>1.603472</c:v>
                </c:pt>
                <c:pt idx="193">
                  <c:v>1.6117980000000001</c:v>
                </c:pt>
                <c:pt idx="194">
                  <c:v>1.6201239999999999</c:v>
                </c:pt>
                <c:pt idx="195">
                  <c:v>1.6284510000000001</c:v>
                </c:pt>
                <c:pt idx="196">
                  <c:v>1.6367769999999999</c:v>
                </c:pt>
                <c:pt idx="197">
                  <c:v>1.6451039999999999</c:v>
                </c:pt>
                <c:pt idx="198">
                  <c:v>1.65343</c:v>
                </c:pt>
                <c:pt idx="199">
                  <c:v>1.661756</c:v>
                </c:pt>
                <c:pt idx="200">
                  <c:v>1.670083</c:v>
                </c:pt>
                <c:pt idx="201">
                  <c:v>1.678409</c:v>
                </c:pt>
                <c:pt idx="202">
                  <c:v>1.6867350000000001</c:v>
                </c:pt>
                <c:pt idx="203">
                  <c:v>1.6950620000000001</c:v>
                </c:pt>
                <c:pt idx="204">
                  <c:v>1.7033879999999999</c:v>
                </c:pt>
                <c:pt idx="205">
                  <c:v>1.7117150000000001</c:v>
                </c:pt>
                <c:pt idx="206">
                  <c:v>1.7200409999999999</c:v>
                </c:pt>
                <c:pt idx="207">
                  <c:v>1.728367</c:v>
                </c:pt>
                <c:pt idx="208">
                  <c:v>1.736694</c:v>
                </c:pt>
                <c:pt idx="209">
                  <c:v>1.74502</c:v>
                </c:pt>
                <c:pt idx="210">
                  <c:v>1.7533460000000001</c:v>
                </c:pt>
                <c:pt idx="211">
                  <c:v>1.761673</c:v>
                </c:pt>
                <c:pt idx="212">
                  <c:v>1.7699990000000001</c:v>
                </c:pt>
                <c:pt idx="213">
                  <c:v>1.7783260000000001</c:v>
                </c:pt>
                <c:pt idx="214">
                  <c:v>1.7866519999999999</c:v>
                </c:pt>
                <c:pt idx="215">
                  <c:v>1.794978</c:v>
                </c:pt>
                <c:pt idx="216">
                  <c:v>1.8033049999999999</c:v>
                </c:pt>
                <c:pt idx="217">
                  <c:v>1.811631</c:v>
                </c:pt>
                <c:pt idx="218">
                  <c:v>1.819957</c:v>
                </c:pt>
                <c:pt idx="219">
                  <c:v>1.828284</c:v>
                </c:pt>
                <c:pt idx="220">
                  <c:v>1.8366100000000001</c:v>
                </c:pt>
                <c:pt idx="221">
                  <c:v>1.844937</c:v>
                </c:pt>
                <c:pt idx="222">
                  <c:v>1.8532630000000001</c:v>
                </c:pt>
                <c:pt idx="223">
                  <c:v>1.8615889999999999</c:v>
                </c:pt>
                <c:pt idx="224">
                  <c:v>1.8699159999999999</c:v>
                </c:pt>
                <c:pt idx="225">
                  <c:v>1.878242</c:v>
                </c:pt>
                <c:pt idx="226">
                  <c:v>1.886568</c:v>
                </c:pt>
                <c:pt idx="227">
                  <c:v>1.894895</c:v>
                </c:pt>
                <c:pt idx="228">
                  <c:v>1.9032210000000001</c:v>
                </c:pt>
                <c:pt idx="229">
                  <c:v>1.911548</c:v>
                </c:pt>
                <c:pt idx="230">
                  <c:v>1.9198740000000001</c:v>
                </c:pt>
                <c:pt idx="231">
                  <c:v>1.9281999999999999</c:v>
                </c:pt>
                <c:pt idx="232">
                  <c:v>1.9365270000000001</c:v>
                </c:pt>
                <c:pt idx="233">
                  <c:v>1.9448529999999999</c:v>
                </c:pt>
                <c:pt idx="234">
                  <c:v>1.953179</c:v>
                </c:pt>
                <c:pt idx="235">
                  <c:v>1.961506</c:v>
                </c:pt>
                <c:pt idx="236">
                  <c:v>1.969832</c:v>
                </c:pt>
                <c:pt idx="237">
                  <c:v>1.978159</c:v>
                </c:pt>
                <c:pt idx="238">
                  <c:v>1.9864850000000001</c:v>
                </c:pt>
                <c:pt idx="239">
                  <c:v>1.9948109999999999</c:v>
                </c:pt>
                <c:pt idx="240">
                  <c:v>2.0031379999999999</c:v>
                </c:pt>
                <c:pt idx="241">
                  <c:v>2.0114640000000001</c:v>
                </c:pt>
                <c:pt idx="242">
                  <c:v>2.01979</c:v>
                </c:pt>
                <c:pt idx="243">
                  <c:v>2.0281169999999999</c:v>
                </c:pt>
                <c:pt idx="244">
                  <c:v>2.0364429999999998</c:v>
                </c:pt>
                <c:pt idx="245">
                  <c:v>2.0447700000000002</c:v>
                </c:pt>
                <c:pt idx="246">
                  <c:v>2.053096</c:v>
                </c:pt>
                <c:pt idx="247">
                  <c:v>2.0614219999999999</c:v>
                </c:pt>
                <c:pt idx="248">
                  <c:v>2.0697489999999998</c:v>
                </c:pt>
                <c:pt idx="249">
                  <c:v>2.0780750000000001</c:v>
                </c:pt>
                <c:pt idx="250">
                  <c:v>2.086401</c:v>
                </c:pt>
                <c:pt idx="251">
                  <c:v>2.0947279999999999</c:v>
                </c:pt>
                <c:pt idx="252">
                  <c:v>2.1030540000000002</c:v>
                </c:pt>
                <c:pt idx="253">
                  <c:v>2.1113810000000002</c:v>
                </c:pt>
                <c:pt idx="254">
                  <c:v>2.119707</c:v>
                </c:pt>
                <c:pt idx="255">
                  <c:v>2.1280329999999998</c:v>
                </c:pt>
                <c:pt idx="256">
                  <c:v>2.1363599999999998</c:v>
                </c:pt>
                <c:pt idx="257">
                  <c:v>2.1446860000000001</c:v>
                </c:pt>
                <c:pt idx="258">
                  <c:v>2.153842</c:v>
                </c:pt>
                <c:pt idx="259">
                  <c:v>2.1620879999999998</c:v>
                </c:pt>
                <c:pt idx="260">
                  <c:v>2.1703350000000001</c:v>
                </c:pt>
                <c:pt idx="261">
                  <c:v>2.1785809999999999</c:v>
                </c:pt>
                <c:pt idx="262">
                  <c:v>2.1868280000000002</c:v>
                </c:pt>
                <c:pt idx="263">
                  <c:v>2.195074</c:v>
                </c:pt>
                <c:pt idx="264">
                  <c:v>2.2033200000000002</c:v>
                </c:pt>
                <c:pt idx="265">
                  <c:v>2.2115670000000001</c:v>
                </c:pt>
                <c:pt idx="266">
                  <c:v>2.2198129999999998</c:v>
                </c:pt>
                <c:pt idx="267">
                  <c:v>2.2280600000000002</c:v>
                </c:pt>
                <c:pt idx="268">
                  <c:v>2.2363059999999999</c:v>
                </c:pt>
                <c:pt idx="269">
                  <c:v>2.2445529999999998</c:v>
                </c:pt>
                <c:pt idx="270">
                  <c:v>2.252799</c:v>
                </c:pt>
                <c:pt idx="271">
                  <c:v>2.2610450000000002</c:v>
                </c:pt>
                <c:pt idx="272">
                  <c:v>2.2692920000000001</c:v>
                </c:pt>
                <c:pt idx="273">
                  <c:v>2.2775379999999998</c:v>
                </c:pt>
                <c:pt idx="274">
                  <c:v>2.2857850000000002</c:v>
                </c:pt>
                <c:pt idx="275">
                  <c:v>2.2940309999999999</c:v>
                </c:pt>
                <c:pt idx="276">
                  <c:v>2.3022770000000001</c:v>
                </c:pt>
                <c:pt idx="277">
                  <c:v>2.310524</c:v>
                </c:pt>
                <c:pt idx="278">
                  <c:v>2.3187700000000002</c:v>
                </c:pt>
                <c:pt idx="279">
                  <c:v>2.3270170000000001</c:v>
                </c:pt>
                <c:pt idx="280">
                  <c:v>2.3352629999999999</c:v>
                </c:pt>
                <c:pt idx="281">
                  <c:v>2.3435090000000001</c:v>
                </c:pt>
                <c:pt idx="282">
                  <c:v>2.351756</c:v>
                </c:pt>
                <c:pt idx="283">
                  <c:v>2.3600020000000002</c:v>
                </c:pt>
                <c:pt idx="284">
                  <c:v>2.368249</c:v>
                </c:pt>
                <c:pt idx="285">
                  <c:v>2.3764949999999998</c:v>
                </c:pt>
                <c:pt idx="286">
                  <c:v>2.384741</c:v>
                </c:pt>
                <c:pt idx="287">
                  <c:v>2.3929879999999999</c:v>
                </c:pt>
                <c:pt idx="288">
                  <c:v>2.4012340000000001</c:v>
                </c:pt>
                <c:pt idx="289">
                  <c:v>2.409481</c:v>
                </c:pt>
                <c:pt idx="290">
                  <c:v>2.4177270000000002</c:v>
                </c:pt>
                <c:pt idx="291">
                  <c:v>2.4259740000000001</c:v>
                </c:pt>
                <c:pt idx="292">
                  <c:v>2.4342199999999998</c:v>
                </c:pt>
                <c:pt idx="293">
                  <c:v>2.442466</c:v>
                </c:pt>
                <c:pt idx="294">
                  <c:v>2.4507129999999999</c:v>
                </c:pt>
                <c:pt idx="295">
                  <c:v>2.4589590000000001</c:v>
                </c:pt>
                <c:pt idx="296">
                  <c:v>2.467206</c:v>
                </c:pt>
                <c:pt idx="297">
                  <c:v>2.4754520000000002</c:v>
                </c:pt>
                <c:pt idx="298">
                  <c:v>2.483698</c:v>
                </c:pt>
                <c:pt idx="299">
                  <c:v>2.4919449999999999</c:v>
                </c:pt>
                <c:pt idx="300">
                  <c:v>2.5001910000000001</c:v>
                </c:pt>
                <c:pt idx="301">
                  <c:v>2.5084379999999999</c:v>
                </c:pt>
                <c:pt idx="302">
                  <c:v>2.5166840000000001</c:v>
                </c:pt>
                <c:pt idx="303">
                  <c:v>2.5249299999999999</c:v>
                </c:pt>
                <c:pt idx="304">
                  <c:v>2.5331769999999998</c:v>
                </c:pt>
                <c:pt idx="305">
                  <c:v>2.541423</c:v>
                </c:pt>
                <c:pt idx="306">
                  <c:v>2.5496699999999999</c:v>
                </c:pt>
                <c:pt idx="307">
                  <c:v>2.5579160000000001</c:v>
                </c:pt>
                <c:pt idx="308">
                  <c:v>2.5661619999999998</c:v>
                </c:pt>
                <c:pt idx="309">
                  <c:v>2.5744090000000002</c:v>
                </c:pt>
                <c:pt idx="310">
                  <c:v>2.5826549999999999</c:v>
                </c:pt>
                <c:pt idx="311">
                  <c:v>2.5909019999999998</c:v>
                </c:pt>
                <c:pt idx="312">
                  <c:v>2.599148</c:v>
                </c:pt>
                <c:pt idx="313">
                  <c:v>2.6073949999999999</c:v>
                </c:pt>
                <c:pt idx="314">
                  <c:v>2.6156410000000001</c:v>
                </c:pt>
                <c:pt idx="315">
                  <c:v>2.6238869999999999</c:v>
                </c:pt>
                <c:pt idx="316">
                  <c:v>2.6321340000000002</c:v>
                </c:pt>
                <c:pt idx="317">
                  <c:v>2.6403799999999999</c:v>
                </c:pt>
                <c:pt idx="318">
                  <c:v>2.6486269999999998</c:v>
                </c:pt>
                <c:pt idx="319">
                  <c:v>2.656873</c:v>
                </c:pt>
                <c:pt idx="320">
                  <c:v>2.6651189999999998</c:v>
                </c:pt>
                <c:pt idx="321">
                  <c:v>2.6733660000000001</c:v>
                </c:pt>
                <c:pt idx="322">
                  <c:v>2.6816119999999999</c:v>
                </c:pt>
                <c:pt idx="323">
                  <c:v>2.6898590000000002</c:v>
                </c:pt>
                <c:pt idx="324">
                  <c:v>2.698105</c:v>
                </c:pt>
                <c:pt idx="325">
                  <c:v>2.7063510000000002</c:v>
                </c:pt>
                <c:pt idx="326">
                  <c:v>2.7145980000000001</c:v>
                </c:pt>
                <c:pt idx="327">
                  <c:v>2.7228439999999998</c:v>
                </c:pt>
                <c:pt idx="328">
                  <c:v>2.7310910000000002</c:v>
                </c:pt>
                <c:pt idx="329">
                  <c:v>2.7393369999999999</c:v>
                </c:pt>
                <c:pt idx="330">
                  <c:v>2.7475830000000001</c:v>
                </c:pt>
                <c:pt idx="331">
                  <c:v>2.75583</c:v>
                </c:pt>
                <c:pt idx="332">
                  <c:v>2.7640760000000002</c:v>
                </c:pt>
                <c:pt idx="333">
                  <c:v>2.7723230000000001</c:v>
                </c:pt>
                <c:pt idx="334">
                  <c:v>2.7805689999999998</c:v>
                </c:pt>
                <c:pt idx="335">
                  <c:v>2.7888160000000002</c:v>
                </c:pt>
                <c:pt idx="336">
                  <c:v>2.7970619999999999</c:v>
                </c:pt>
                <c:pt idx="337">
                  <c:v>2.8053080000000001</c:v>
                </c:pt>
                <c:pt idx="338">
                  <c:v>2.813555</c:v>
                </c:pt>
                <c:pt idx="339">
                  <c:v>2.8218009999999998</c:v>
                </c:pt>
                <c:pt idx="340">
                  <c:v>2.8300480000000001</c:v>
                </c:pt>
                <c:pt idx="341">
                  <c:v>2.8382939999999999</c:v>
                </c:pt>
                <c:pt idx="342">
                  <c:v>2.8465400000000001</c:v>
                </c:pt>
                <c:pt idx="343">
                  <c:v>2.854787</c:v>
                </c:pt>
                <c:pt idx="344">
                  <c:v>2.8630330000000002</c:v>
                </c:pt>
                <c:pt idx="345">
                  <c:v>2.8712800000000001</c:v>
                </c:pt>
                <c:pt idx="346">
                  <c:v>2.8795259999999998</c:v>
                </c:pt>
                <c:pt idx="347">
                  <c:v>2.887772</c:v>
                </c:pt>
                <c:pt idx="348">
                  <c:v>2.8960189999999999</c:v>
                </c:pt>
                <c:pt idx="349">
                  <c:v>2.9042650000000001</c:v>
                </c:pt>
                <c:pt idx="350">
                  <c:v>2.912512</c:v>
                </c:pt>
                <c:pt idx="351">
                  <c:v>2.9207580000000002</c:v>
                </c:pt>
                <c:pt idx="352">
                  <c:v>2.9290039999999999</c:v>
                </c:pt>
                <c:pt idx="353">
                  <c:v>2.9372509999999998</c:v>
                </c:pt>
                <c:pt idx="354">
                  <c:v>2.945497</c:v>
                </c:pt>
                <c:pt idx="355">
                  <c:v>2.9537439999999999</c:v>
                </c:pt>
                <c:pt idx="356">
                  <c:v>2.9619900000000001</c:v>
                </c:pt>
                <c:pt idx="357">
                  <c:v>2.970237</c:v>
                </c:pt>
                <c:pt idx="358">
                  <c:v>2.9784830000000002</c:v>
                </c:pt>
                <c:pt idx="359">
                  <c:v>2.986729</c:v>
                </c:pt>
                <c:pt idx="360">
                  <c:v>2.9949759999999999</c:v>
                </c:pt>
                <c:pt idx="361">
                  <c:v>3.0032220000000001</c:v>
                </c:pt>
                <c:pt idx="362">
                  <c:v>3.011469</c:v>
                </c:pt>
                <c:pt idx="363">
                  <c:v>3.0197150000000001</c:v>
                </c:pt>
                <c:pt idx="364">
                  <c:v>3.0279609999999999</c:v>
                </c:pt>
                <c:pt idx="365">
                  <c:v>3.0362079999999998</c:v>
                </c:pt>
                <c:pt idx="366">
                  <c:v>3.044454</c:v>
                </c:pt>
                <c:pt idx="367">
                  <c:v>3.0527009999999999</c:v>
                </c:pt>
                <c:pt idx="368">
                  <c:v>3.0609470000000001</c:v>
                </c:pt>
                <c:pt idx="369">
                  <c:v>3.0691929999999998</c:v>
                </c:pt>
                <c:pt idx="370">
                  <c:v>3.0774400000000002</c:v>
                </c:pt>
                <c:pt idx="371">
                  <c:v>3.0856859999999999</c:v>
                </c:pt>
                <c:pt idx="372">
                  <c:v>3.0939329999999998</c:v>
                </c:pt>
              </c:numCache>
            </c:numRef>
          </c:xVal>
          <c:yVal>
            <c:numRef>
              <c:f>Data!$AI$5:$AI$378</c:f>
              <c:numCache>
                <c:formatCode>0.00E+00</c:formatCode>
                <c:ptCount val="374"/>
                <c:pt idx="0">
                  <c:v>78496.929999999993</c:v>
                </c:pt>
                <c:pt idx="1">
                  <c:v>105.4879</c:v>
                </c:pt>
                <c:pt idx="2">
                  <c:v>15.583410000000001</c:v>
                </c:pt>
                <c:pt idx="3">
                  <c:v>10.78851</c:v>
                </c:pt>
                <c:pt idx="4">
                  <c:v>7.192342</c:v>
                </c:pt>
                <c:pt idx="5">
                  <c:v>13.18596</c:v>
                </c:pt>
                <c:pt idx="6">
                  <c:v>9.5897889999999997</c:v>
                </c:pt>
                <c:pt idx="7">
                  <c:v>9.5897889999999997</c:v>
                </c:pt>
                <c:pt idx="8">
                  <c:v>10.78851</c:v>
                </c:pt>
                <c:pt idx="9">
                  <c:v>13.18596</c:v>
                </c:pt>
                <c:pt idx="10">
                  <c:v>13.18596</c:v>
                </c:pt>
                <c:pt idx="11">
                  <c:v>8.3910649999999993</c:v>
                </c:pt>
                <c:pt idx="12">
                  <c:v>10.78851</c:v>
                </c:pt>
                <c:pt idx="13">
                  <c:v>22.775759999999998</c:v>
                </c:pt>
                <c:pt idx="14">
                  <c:v>20.378309999999999</c:v>
                </c:pt>
                <c:pt idx="15">
                  <c:v>14.384690000000001</c:v>
                </c:pt>
                <c:pt idx="16">
                  <c:v>13.18596</c:v>
                </c:pt>
                <c:pt idx="17">
                  <c:v>7.192342</c:v>
                </c:pt>
                <c:pt idx="18">
                  <c:v>22.775759999999998</c:v>
                </c:pt>
                <c:pt idx="19">
                  <c:v>20.378309999999999</c:v>
                </c:pt>
                <c:pt idx="20">
                  <c:v>3.5961699999999999</c:v>
                </c:pt>
                <c:pt idx="21">
                  <c:v>13.18596</c:v>
                </c:pt>
                <c:pt idx="22">
                  <c:v>11.98724</c:v>
                </c:pt>
                <c:pt idx="23">
                  <c:v>14.384690000000001</c:v>
                </c:pt>
                <c:pt idx="24">
                  <c:v>21.577030000000001</c:v>
                </c:pt>
                <c:pt idx="25">
                  <c:v>9.5897889999999997</c:v>
                </c:pt>
                <c:pt idx="26">
                  <c:v>13.18596</c:v>
                </c:pt>
                <c:pt idx="27">
                  <c:v>20.378309999999999</c:v>
                </c:pt>
                <c:pt idx="28">
                  <c:v>11.98724</c:v>
                </c:pt>
                <c:pt idx="29">
                  <c:v>16.782129999999999</c:v>
                </c:pt>
                <c:pt idx="30">
                  <c:v>10.78851</c:v>
                </c:pt>
                <c:pt idx="31">
                  <c:v>14.384690000000001</c:v>
                </c:pt>
                <c:pt idx="32">
                  <c:v>11.98724</c:v>
                </c:pt>
                <c:pt idx="33">
                  <c:v>11.98724</c:v>
                </c:pt>
                <c:pt idx="34">
                  <c:v>14.384690000000001</c:v>
                </c:pt>
                <c:pt idx="35">
                  <c:v>15.583410000000001</c:v>
                </c:pt>
                <c:pt idx="36">
                  <c:v>10.78851</c:v>
                </c:pt>
                <c:pt idx="37">
                  <c:v>20.378309999999999</c:v>
                </c:pt>
                <c:pt idx="38">
                  <c:v>10.78851</c:v>
                </c:pt>
                <c:pt idx="39">
                  <c:v>14.384690000000001</c:v>
                </c:pt>
                <c:pt idx="40">
                  <c:v>9.5897889999999997</c:v>
                </c:pt>
                <c:pt idx="41">
                  <c:v>14.384690000000001</c:v>
                </c:pt>
                <c:pt idx="42">
                  <c:v>15.583410000000001</c:v>
                </c:pt>
                <c:pt idx="43">
                  <c:v>13.18596</c:v>
                </c:pt>
                <c:pt idx="44">
                  <c:v>14.384690000000001</c:v>
                </c:pt>
                <c:pt idx="45">
                  <c:v>17.98086</c:v>
                </c:pt>
                <c:pt idx="46">
                  <c:v>11.98724</c:v>
                </c:pt>
                <c:pt idx="47">
                  <c:v>15.583410000000001</c:v>
                </c:pt>
                <c:pt idx="48">
                  <c:v>11.98724</c:v>
                </c:pt>
                <c:pt idx="49">
                  <c:v>22.775759999999998</c:v>
                </c:pt>
                <c:pt idx="50">
                  <c:v>23.97448</c:v>
                </c:pt>
                <c:pt idx="51">
                  <c:v>13.18596</c:v>
                </c:pt>
                <c:pt idx="52">
                  <c:v>17.98086</c:v>
                </c:pt>
                <c:pt idx="53">
                  <c:v>16.782129999999999</c:v>
                </c:pt>
                <c:pt idx="54">
                  <c:v>13.18596</c:v>
                </c:pt>
                <c:pt idx="55">
                  <c:v>10.78851</c:v>
                </c:pt>
                <c:pt idx="56">
                  <c:v>17.98086</c:v>
                </c:pt>
                <c:pt idx="57">
                  <c:v>17.98086</c:v>
                </c:pt>
                <c:pt idx="58">
                  <c:v>20.378309999999999</c:v>
                </c:pt>
                <c:pt idx="59">
                  <c:v>9.5897889999999997</c:v>
                </c:pt>
                <c:pt idx="60">
                  <c:v>13.18596</c:v>
                </c:pt>
                <c:pt idx="61">
                  <c:v>13.18596</c:v>
                </c:pt>
                <c:pt idx="62">
                  <c:v>11.98724</c:v>
                </c:pt>
                <c:pt idx="63">
                  <c:v>9.5897889999999997</c:v>
                </c:pt>
                <c:pt idx="64">
                  <c:v>22.775759999999998</c:v>
                </c:pt>
                <c:pt idx="65">
                  <c:v>11.98724</c:v>
                </c:pt>
                <c:pt idx="66">
                  <c:v>8.3910649999999993</c:v>
                </c:pt>
                <c:pt idx="67">
                  <c:v>11.98724</c:v>
                </c:pt>
                <c:pt idx="68">
                  <c:v>15.583410000000001</c:v>
                </c:pt>
                <c:pt idx="69">
                  <c:v>22.775759999999998</c:v>
                </c:pt>
                <c:pt idx="70">
                  <c:v>14.384690000000001</c:v>
                </c:pt>
                <c:pt idx="71">
                  <c:v>5.9936179999999997</c:v>
                </c:pt>
                <c:pt idx="72">
                  <c:v>15.583410000000001</c:v>
                </c:pt>
                <c:pt idx="73">
                  <c:v>14.384690000000001</c:v>
                </c:pt>
                <c:pt idx="74">
                  <c:v>13.18596</c:v>
                </c:pt>
                <c:pt idx="75">
                  <c:v>16.782129999999999</c:v>
                </c:pt>
                <c:pt idx="76">
                  <c:v>14.384690000000001</c:v>
                </c:pt>
                <c:pt idx="77">
                  <c:v>15.583410000000001</c:v>
                </c:pt>
                <c:pt idx="78">
                  <c:v>10.78851</c:v>
                </c:pt>
                <c:pt idx="79">
                  <c:v>13.18596</c:v>
                </c:pt>
                <c:pt idx="80">
                  <c:v>15.583410000000001</c:v>
                </c:pt>
                <c:pt idx="81">
                  <c:v>15.583410000000001</c:v>
                </c:pt>
                <c:pt idx="82">
                  <c:v>15.583410000000001</c:v>
                </c:pt>
                <c:pt idx="83">
                  <c:v>10.78851</c:v>
                </c:pt>
                <c:pt idx="84">
                  <c:v>16.782129999999999</c:v>
                </c:pt>
                <c:pt idx="85">
                  <c:v>15.583410000000001</c:v>
                </c:pt>
                <c:pt idx="86">
                  <c:v>11.98724</c:v>
                </c:pt>
                <c:pt idx="87">
                  <c:v>15.583410000000001</c:v>
                </c:pt>
                <c:pt idx="88">
                  <c:v>14.384690000000001</c:v>
                </c:pt>
                <c:pt idx="89">
                  <c:v>11.98724</c:v>
                </c:pt>
                <c:pt idx="90">
                  <c:v>14.384690000000001</c:v>
                </c:pt>
                <c:pt idx="91">
                  <c:v>13.18596</c:v>
                </c:pt>
                <c:pt idx="92">
                  <c:v>21.577030000000001</c:v>
                </c:pt>
                <c:pt idx="93">
                  <c:v>17.98086</c:v>
                </c:pt>
                <c:pt idx="94">
                  <c:v>14.384690000000001</c:v>
                </c:pt>
                <c:pt idx="95">
                  <c:v>23.97448</c:v>
                </c:pt>
                <c:pt idx="96">
                  <c:v>7.192342</c:v>
                </c:pt>
                <c:pt idx="97">
                  <c:v>17.98086</c:v>
                </c:pt>
                <c:pt idx="98">
                  <c:v>14.384690000000001</c:v>
                </c:pt>
                <c:pt idx="99">
                  <c:v>15.583410000000001</c:v>
                </c:pt>
                <c:pt idx="100">
                  <c:v>11.98724</c:v>
                </c:pt>
                <c:pt idx="101">
                  <c:v>13.18596</c:v>
                </c:pt>
                <c:pt idx="102">
                  <c:v>17.98086</c:v>
                </c:pt>
                <c:pt idx="103">
                  <c:v>7.192342</c:v>
                </c:pt>
                <c:pt idx="104">
                  <c:v>14.384690000000001</c:v>
                </c:pt>
                <c:pt idx="105">
                  <c:v>13.18596</c:v>
                </c:pt>
                <c:pt idx="106">
                  <c:v>11.98724</c:v>
                </c:pt>
                <c:pt idx="107">
                  <c:v>17.98086</c:v>
                </c:pt>
                <c:pt idx="108">
                  <c:v>5.9936179999999997</c:v>
                </c:pt>
                <c:pt idx="109">
                  <c:v>11.98724</c:v>
                </c:pt>
                <c:pt idx="110">
                  <c:v>5.9936179999999997</c:v>
                </c:pt>
                <c:pt idx="111">
                  <c:v>23.97448</c:v>
                </c:pt>
                <c:pt idx="112">
                  <c:v>10.78851</c:v>
                </c:pt>
                <c:pt idx="113">
                  <c:v>11.98724</c:v>
                </c:pt>
                <c:pt idx="114">
                  <c:v>26.371929999999999</c:v>
                </c:pt>
                <c:pt idx="115">
                  <c:v>21.577030000000001</c:v>
                </c:pt>
                <c:pt idx="116">
                  <c:v>13.18596</c:v>
                </c:pt>
                <c:pt idx="117">
                  <c:v>7.192342</c:v>
                </c:pt>
                <c:pt idx="118">
                  <c:v>16.782129999999999</c:v>
                </c:pt>
                <c:pt idx="119">
                  <c:v>14.384690000000001</c:v>
                </c:pt>
                <c:pt idx="120">
                  <c:v>20.378309999999999</c:v>
                </c:pt>
                <c:pt idx="121">
                  <c:v>14.384690000000001</c:v>
                </c:pt>
                <c:pt idx="122">
                  <c:v>14.384690000000001</c:v>
                </c:pt>
                <c:pt idx="123">
                  <c:v>22.775759999999998</c:v>
                </c:pt>
                <c:pt idx="124">
                  <c:v>16.782129999999999</c:v>
                </c:pt>
                <c:pt idx="125">
                  <c:v>20.378309999999999</c:v>
                </c:pt>
                <c:pt idx="126">
                  <c:v>13.18596</c:v>
                </c:pt>
                <c:pt idx="127">
                  <c:v>10.78851</c:v>
                </c:pt>
                <c:pt idx="128">
                  <c:v>11.98724</c:v>
                </c:pt>
                <c:pt idx="129">
                  <c:v>15.583410000000001</c:v>
                </c:pt>
                <c:pt idx="130">
                  <c:v>13.18596</c:v>
                </c:pt>
                <c:pt idx="131">
                  <c:v>9.5897889999999997</c:v>
                </c:pt>
                <c:pt idx="132">
                  <c:v>9.5897889999999997</c:v>
                </c:pt>
                <c:pt idx="133">
                  <c:v>15.583410000000001</c:v>
                </c:pt>
                <c:pt idx="134">
                  <c:v>8.3910649999999993</c:v>
                </c:pt>
                <c:pt idx="135">
                  <c:v>7.192342</c:v>
                </c:pt>
                <c:pt idx="136">
                  <c:v>17.98086</c:v>
                </c:pt>
                <c:pt idx="137">
                  <c:v>13.18596</c:v>
                </c:pt>
                <c:pt idx="138">
                  <c:v>20.378309999999999</c:v>
                </c:pt>
                <c:pt idx="139">
                  <c:v>11.98724</c:v>
                </c:pt>
                <c:pt idx="140">
                  <c:v>21.577030000000001</c:v>
                </c:pt>
                <c:pt idx="141">
                  <c:v>21.577030000000001</c:v>
                </c:pt>
                <c:pt idx="142">
                  <c:v>10.78851</c:v>
                </c:pt>
                <c:pt idx="143">
                  <c:v>28.769380000000002</c:v>
                </c:pt>
                <c:pt idx="144">
                  <c:v>11.98724</c:v>
                </c:pt>
                <c:pt idx="145">
                  <c:v>16.782129999999999</c:v>
                </c:pt>
                <c:pt idx="146">
                  <c:v>20.378309999999999</c:v>
                </c:pt>
                <c:pt idx="147">
                  <c:v>8.3910649999999993</c:v>
                </c:pt>
                <c:pt idx="148">
                  <c:v>8.3910649999999993</c:v>
                </c:pt>
                <c:pt idx="149">
                  <c:v>17.98086</c:v>
                </c:pt>
                <c:pt idx="150">
                  <c:v>17.98086</c:v>
                </c:pt>
                <c:pt idx="151">
                  <c:v>17.98086</c:v>
                </c:pt>
                <c:pt idx="152">
                  <c:v>11.98724</c:v>
                </c:pt>
                <c:pt idx="153">
                  <c:v>20.378309999999999</c:v>
                </c:pt>
                <c:pt idx="154">
                  <c:v>16.782129999999999</c:v>
                </c:pt>
                <c:pt idx="155">
                  <c:v>9.5897889999999997</c:v>
                </c:pt>
                <c:pt idx="156">
                  <c:v>10.78851</c:v>
                </c:pt>
                <c:pt idx="157">
                  <c:v>14.384690000000001</c:v>
                </c:pt>
                <c:pt idx="158">
                  <c:v>11.98724</c:v>
                </c:pt>
                <c:pt idx="159">
                  <c:v>13.18596</c:v>
                </c:pt>
                <c:pt idx="160">
                  <c:v>11.98724</c:v>
                </c:pt>
                <c:pt idx="161">
                  <c:v>11.98724</c:v>
                </c:pt>
                <c:pt idx="162">
                  <c:v>16.782129999999999</c:v>
                </c:pt>
                <c:pt idx="163">
                  <c:v>10.78851</c:v>
                </c:pt>
                <c:pt idx="164">
                  <c:v>19.179580000000001</c:v>
                </c:pt>
                <c:pt idx="165">
                  <c:v>11.98724</c:v>
                </c:pt>
                <c:pt idx="166">
                  <c:v>15.583410000000001</c:v>
                </c:pt>
                <c:pt idx="167">
                  <c:v>16.782129999999999</c:v>
                </c:pt>
                <c:pt idx="168">
                  <c:v>15.583410000000001</c:v>
                </c:pt>
                <c:pt idx="169">
                  <c:v>19.179580000000001</c:v>
                </c:pt>
                <c:pt idx="170">
                  <c:v>19.179580000000001</c:v>
                </c:pt>
                <c:pt idx="171">
                  <c:v>490.28289999999998</c:v>
                </c:pt>
                <c:pt idx="172">
                  <c:v>11.98724</c:v>
                </c:pt>
                <c:pt idx="173">
                  <c:v>13.18596</c:v>
                </c:pt>
                <c:pt idx="174">
                  <c:v>22.775759999999998</c:v>
                </c:pt>
                <c:pt idx="175">
                  <c:v>19.179580000000001</c:v>
                </c:pt>
                <c:pt idx="176">
                  <c:v>8.3910649999999993</c:v>
                </c:pt>
                <c:pt idx="177">
                  <c:v>13.18596</c:v>
                </c:pt>
                <c:pt idx="178">
                  <c:v>14.384690000000001</c:v>
                </c:pt>
                <c:pt idx="179">
                  <c:v>10.78851</c:v>
                </c:pt>
                <c:pt idx="180">
                  <c:v>16.782129999999999</c:v>
                </c:pt>
                <c:pt idx="181">
                  <c:v>13.18596</c:v>
                </c:pt>
                <c:pt idx="182">
                  <c:v>14.384690000000001</c:v>
                </c:pt>
                <c:pt idx="183">
                  <c:v>9.5897889999999997</c:v>
                </c:pt>
                <c:pt idx="184">
                  <c:v>10.78851</c:v>
                </c:pt>
                <c:pt idx="185">
                  <c:v>11.98724</c:v>
                </c:pt>
                <c:pt idx="186">
                  <c:v>7.192342</c:v>
                </c:pt>
                <c:pt idx="187">
                  <c:v>10.78851</c:v>
                </c:pt>
                <c:pt idx="188">
                  <c:v>4.7948940000000002</c:v>
                </c:pt>
                <c:pt idx="189">
                  <c:v>8.3910649999999993</c:v>
                </c:pt>
                <c:pt idx="190">
                  <c:v>10.78851</c:v>
                </c:pt>
                <c:pt idx="191">
                  <c:v>5.9936179999999997</c:v>
                </c:pt>
                <c:pt idx="192">
                  <c:v>4.7948940000000002</c:v>
                </c:pt>
                <c:pt idx="193">
                  <c:v>11.98724</c:v>
                </c:pt>
                <c:pt idx="194">
                  <c:v>10.78851</c:v>
                </c:pt>
                <c:pt idx="195">
                  <c:v>19.179580000000001</c:v>
                </c:pt>
                <c:pt idx="196">
                  <c:v>10.78851</c:v>
                </c:pt>
                <c:pt idx="197">
                  <c:v>15.583410000000001</c:v>
                </c:pt>
                <c:pt idx="198">
                  <c:v>9.5897889999999997</c:v>
                </c:pt>
                <c:pt idx="199">
                  <c:v>8.3910649999999993</c:v>
                </c:pt>
                <c:pt idx="200">
                  <c:v>15.583410000000001</c:v>
                </c:pt>
                <c:pt idx="201">
                  <c:v>9.5897889999999997</c:v>
                </c:pt>
                <c:pt idx="202">
                  <c:v>13.18596</c:v>
                </c:pt>
                <c:pt idx="203">
                  <c:v>11.98724</c:v>
                </c:pt>
                <c:pt idx="204">
                  <c:v>17.98086</c:v>
                </c:pt>
                <c:pt idx="205">
                  <c:v>15.583410000000001</c:v>
                </c:pt>
                <c:pt idx="206">
                  <c:v>11.98724</c:v>
                </c:pt>
                <c:pt idx="207">
                  <c:v>9.5897889999999997</c:v>
                </c:pt>
                <c:pt idx="208">
                  <c:v>10.78851</c:v>
                </c:pt>
                <c:pt idx="209">
                  <c:v>8.3910649999999993</c:v>
                </c:pt>
                <c:pt idx="210">
                  <c:v>13.18596</c:v>
                </c:pt>
                <c:pt idx="211">
                  <c:v>7.192342</c:v>
                </c:pt>
                <c:pt idx="212">
                  <c:v>11.98724</c:v>
                </c:pt>
                <c:pt idx="213">
                  <c:v>5.9936179999999997</c:v>
                </c:pt>
                <c:pt idx="214">
                  <c:v>9.5897889999999997</c:v>
                </c:pt>
                <c:pt idx="215">
                  <c:v>10.78851</c:v>
                </c:pt>
                <c:pt idx="216">
                  <c:v>11.98724</c:v>
                </c:pt>
                <c:pt idx="217">
                  <c:v>15.583410000000001</c:v>
                </c:pt>
                <c:pt idx="218">
                  <c:v>8.3910649999999993</c:v>
                </c:pt>
                <c:pt idx="219">
                  <c:v>11.98724</c:v>
                </c:pt>
                <c:pt idx="220">
                  <c:v>14.384690000000001</c:v>
                </c:pt>
                <c:pt idx="221">
                  <c:v>10.78851</c:v>
                </c:pt>
                <c:pt idx="222">
                  <c:v>8.3910649999999993</c:v>
                </c:pt>
                <c:pt idx="223">
                  <c:v>11.98724</c:v>
                </c:pt>
                <c:pt idx="224">
                  <c:v>9.5897889999999997</c:v>
                </c:pt>
                <c:pt idx="225">
                  <c:v>11.98724</c:v>
                </c:pt>
                <c:pt idx="226">
                  <c:v>13.18596</c:v>
                </c:pt>
                <c:pt idx="227">
                  <c:v>14.384690000000001</c:v>
                </c:pt>
                <c:pt idx="228">
                  <c:v>5.9936179999999997</c:v>
                </c:pt>
                <c:pt idx="229">
                  <c:v>13.18596</c:v>
                </c:pt>
                <c:pt idx="230">
                  <c:v>9.5897889999999997</c:v>
                </c:pt>
                <c:pt idx="231">
                  <c:v>15.583410000000001</c:v>
                </c:pt>
                <c:pt idx="232">
                  <c:v>11.98724</c:v>
                </c:pt>
                <c:pt idx="233">
                  <c:v>10.78851</c:v>
                </c:pt>
                <c:pt idx="234">
                  <c:v>9.5897889999999997</c:v>
                </c:pt>
                <c:pt idx="235">
                  <c:v>10.78851</c:v>
                </c:pt>
                <c:pt idx="236">
                  <c:v>8.3910649999999993</c:v>
                </c:pt>
                <c:pt idx="237">
                  <c:v>11.98724</c:v>
                </c:pt>
                <c:pt idx="238">
                  <c:v>8.3910649999999993</c:v>
                </c:pt>
                <c:pt idx="239">
                  <c:v>8.3910649999999993</c:v>
                </c:pt>
                <c:pt idx="240">
                  <c:v>13.18596</c:v>
                </c:pt>
                <c:pt idx="241">
                  <c:v>4.7948940000000002</c:v>
                </c:pt>
                <c:pt idx="242">
                  <c:v>13.18596</c:v>
                </c:pt>
                <c:pt idx="243">
                  <c:v>9.5897889999999997</c:v>
                </c:pt>
                <c:pt idx="244">
                  <c:v>11.98724</c:v>
                </c:pt>
                <c:pt idx="245">
                  <c:v>11.98724</c:v>
                </c:pt>
                <c:pt idx="246">
                  <c:v>10.78851</c:v>
                </c:pt>
                <c:pt idx="247">
                  <c:v>13.18596</c:v>
                </c:pt>
                <c:pt idx="248">
                  <c:v>4.7948940000000002</c:v>
                </c:pt>
                <c:pt idx="249">
                  <c:v>8.3910649999999993</c:v>
                </c:pt>
                <c:pt idx="250">
                  <c:v>8.3910649999999993</c:v>
                </c:pt>
                <c:pt idx="251">
                  <c:v>8.3910649999999993</c:v>
                </c:pt>
                <c:pt idx="252">
                  <c:v>8.3910649999999993</c:v>
                </c:pt>
                <c:pt idx="253">
                  <c:v>9.5897889999999997</c:v>
                </c:pt>
                <c:pt idx="254">
                  <c:v>14.384690000000001</c:v>
                </c:pt>
                <c:pt idx="255">
                  <c:v>14.384690000000001</c:v>
                </c:pt>
                <c:pt idx="256">
                  <c:v>14.384690000000001</c:v>
                </c:pt>
                <c:pt idx="257">
                  <c:v>10.78851</c:v>
                </c:pt>
                <c:pt idx="258">
                  <c:v>5.9936179999999997</c:v>
                </c:pt>
                <c:pt idx="259">
                  <c:v>10.78851</c:v>
                </c:pt>
                <c:pt idx="260">
                  <c:v>14.384690000000001</c:v>
                </c:pt>
                <c:pt idx="261">
                  <c:v>8.3910649999999993</c:v>
                </c:pt>
                <c:pt idx="262">
                  <c:v>17.98086</c:v>
                </c:pt>
                <c:pt idx="263">
                  <c:v>8.3910649999999993</c:v>
                </c:pt>
                <c:pt idx="264">
                  <c:v>7.192342</c:v>
                </c:pt>
                <c:pt idx="265">
                  <c:v>13.18596</c:v>
                </c:pt>
                <c:pt idx="266">
                  <c:v>8.3910649999999993</c:v>
                </c:pt>
                <c:pt idx="267">
                  <c:v>8.3910649999999993</c:v>
                </c:pt>
                <c:pt idx="268">
                  <c:v>7.192342</c:v>
                </c:pt>
                <c:pt idx="269">
                  <c:v>10.78851</c:v>
                </c:pt>
                <c:pt idx="270">
                  <c:v>3.5961699999999999</c:v>
                </c:pt>
                <c:pt idx="271">
                  <c:v>13.18596</c:v>
                </c:pt>
                <c:pt idx="272">
                  <c:v>11.98724</c:v>
                </c:pt>
                <c:pt idx="273">
                  <c:v>11.98724</c:v>
                </c:pt>
                <c:pt idx="274">
                  <c:v>7.192342</c:v>
                </c:pt>
                <c:pt idx="275">
                  <c:v>4.7948940000000002</c:v>
                </c:pt>
                <c:pt idx="276">
                  <c:v>4.7948940000000002</c:v>
                </c:pt>
                <c:pt idx="277">
                  <c:v>9.5897889999999997</c:v>
                </c:pt>
                <c:pt idx="278">
                  <c:v>11.98724</c:v>
                </c:pt>
                <c:pt idx="279">
                  <c:v>5.9936179999999997</c:v>
                </c:pt>
                <c:pt idx="280">
                  <c:v>5.9936179999999997</c:v>
                </c:pt>
                <c:pt idx="281">
                  <c:v>11.98724</c:v>
                </c:pt>
                <c:pt idx="282">
                  <c:v>4.7948940000000002</c:v>
                </c:pt>
                <c:pt idx="283">
                  <c:v>3.5961699999999999</c:v>
                </c:pt>
                <c:pt idx="284">
                  <c:v>7.192342</c:v>
                </c:pt>
                <c:pt idx="285">
                  <c:v>5.9936179999999997</c:v>
                </c:pt>
                <c:pt idx="286">
                  <c:v>7.192342</c:v>
                </c:pt>
                <c:pt idx="287">
                  <c:v>7.192342</c:v>
                </c:pt>
                <c:pt idx="288">
                  <c:v>7.192342</c:v>
                </c:pt>
                <c:pt idx="289">
                  <c:v>4.7948940000000002</c:v>
                </c:pt>
                <c:pt idx="290">
                  <c:v>11.98724</c:v>
                </c:pt>
                <c:pt idx="291">
                  <c:v>4.7948940000000002</c:v>
                </c:pt>
                <c:pt idx="292">
                  <c:v>7.192342</c:v>
                </c:pt>
                <c:pt idx="293">
                  <c:v>2.3974470000000001</c:v>
                </c:pt>
                <c:pt idx="294">
                  <c:v>1.198723</c:v>
                </c:pt>
                <c:pt idx="295">
                  <c:v>4.7948940000000002</c:v>
                </c:pt>
                <c:pt idx="296">
                  <c:v>1.198723</c:v>
                </c:pt>
                <c:pt idx="297">
                  <c:v>2.3974470000000001</c:v>
                </c:pt>
                <c:pt idx="298">
                  <c:v>4.7948940000000002</c:v>
                </c:pt>
                <c:pt idx="299">
                  <c:v>4.7948940000000002</c:v>
                </c:pt>
                <c:pt idx="300">
                  <c:v>5.9936179999999997</c:v>
                </c:pt>
                <c:pt idx="301">
                  <c:v>14.384690000000001</c:v>
                </c:pt>
                <c:pt idx="302">
                  <c:v>4.7948940000000002</c:v>
                </c:pt>
                <c:pt idx="303">
                  <c:v>4.7948940000000002</c:v>
                </c:pt>
                <c:pt idx="304">
                  <c:v>2.3974470000000001</c:v>
                </c:pt>
                <c:pt idx="305">
                  <c:v>5.9936179999999997</c:v>
                </c:pt>
                <c:pt idx="306">
                  <c:v>5.9936179999999997</c:v>
                </c:pt>
                <c:pt idx="307">
                  <c:v>5.9936179999999997</c:v>
                </c:pt>
                <c:pt idx="308">
                  <c:v>4.7948940000000002</c:v>
                </c:pt>
                <c:pt idx="309">
                  <c:v>16.782129999999999</c:v>
                </c:pt>
                <c:pt idx="310">
                  <c:v>5.9936179999999997</c:v>
                </c:pt>
                <c:pt idx="311">
                  <c:v>4.7948940000000002</c:v>
                </c:pt>
                <c:pt idx="312">
                  <c:v>7.192342</c:v>
                </c:pt>
                <c:pt idx="313">
                  <c:v>13.18596</c:v>
                </c:pt>
                <c:pt idx="314">
                  <c:v>3.5961699999999999</c:v>
                </c:pt>
                <c:pt idx="315">
                  <c:v>5.9936179999999997</c:v>
                </c:pt>
                <c:pt idx="316">
                  <c:v>4.7948940000000002</c:v>
                </c:pt>
                <c:pt idx="317">
                  <c:v>10.78851</c:v>
                </c:pt>
                <c:pt idx="318">
                  <c:v>3.5961699999999999</c:v>
                </c:pt>
                <c:pt idx="319">
                  <c:v>3.5961699999999999</c:v>
                </c:pt>
                <c:pt idx="320">
                  <c:v>14.384690000000001</c:v>
                </c:pt>
                <c:pt idx="321">
                  <c:v>2.3974470000000001</c:v>
                </c:pt>
                <c:pt idx="322">
                  <c:v>5.9936179999999997</c:v>
                </c:pt>
                <c:pt idx="323">
                  <c:v>5.9936179999999997</c:v>
                </c:pt>
                <c:pt idx="324">
                  <c:v>8.3910649999999993</c:v>
                </c:pt>
                <c:pt idx="325">
                  <c:v>3.5961699999999999</c:v>
                </c:pt>
                <c:pt idx="326">
                  <c:v>7.192342</c:v>
                </c:pt>
                <c:pt idx="327">
                  <c:v>7.192342</c:v>
                </c:pt>
                <c:pt idx="328">
                  <c:v>2.3974470000000001</c:v>
                </c:pt>
                <c:pt idx="329">
                  <c:v>4.7948940000000002</c:v>
                </c:pt>
                <c:pt idx="330">
                  <c:v>13.18596</c:v>
                </c:pt>
                <c:pt idx="331">
                  <c:v>5.9936179999999997</c:v>
                </c:pt>
                <c:pt idx="332">
                  <c:v>1.198723</c:v>
                </c:pt>
                <c:pt idx="333">
                  <c:v>5.9936179999999997</c:v>
                </c:pt>
                <c:pt idx="334">
                  <c:v>11.98724</c:v>
                </c:pt>
                <c:pt idx="335">
                  <c:v>4.7948940000000002</c:v>
                </c:pt>
                <c:pt idx="336">
                  <c:v>4.7948940000000002</c:v>
                </c:pt>
                <c:pt idx="337">
                  <c:v>7.192342</c:v>
                </c:pt>
                <c:pt idx="338">
                  <c:v>7.192342</c:v>
                </c:pt>
                <c:pt idx="339">
                  <c:v>9.9999999999999995E-7</c:v>
                </c:pt>
                <c:pt idx="340">
                  <c:v>7.192342</c:v>
                </c:pt>
                <c:pt idx="341">
                  <c:v>4.7948940000000002</c:v>
                </c:pt>
                <c:pt idx="342">
                  <c:v>3.5961699999999999</c:v>
                </c:pt>
                <c:pt idx="343">
                  <c:v>4.7948940000000002</c:v>
                </c:pt>
                <c:pt idx="344">
                  <c:v>8.3910649999999993</c:v>
                </c:pt>
                <c:pt idx="345">
                  <c:v>3.5961699999999999</c:v>
                </c:pt>
                <c:pt idx="346">
                  <c:v>2.3974470000000001</c:v>
                </c:pt>
                <c:pt idx="347">
                  <c:v>3.5961699999999999</c:v>
                </c:pt>
                <c:pt idx="348">
                  <c:v>3.5961699999999999</c:v>
                </c:pt>
                <c:pt idx="349">
                  <c:v>1.198723</c:v>
                </c:pt>
                <c:pt idx="350">
                  <c:v>2.3974470000000001</c:v>
                </c:pt>
                <c:pt idx="351">
                  <c:v>5.9936179999999997</c:v>
                </c:pt>
                <c:pt idx="352">
                  <c:v>1.198723</c:v>
                </c:pt>
                <c:pt idx="353">
                  <c:v>3.5961699999999999</c:v>
                </c:pt>
                <c:pt idx="354">
                  <c:v>3.5961699999999999</c:v>
                </c:pt>
                <c:pt idx="355">
                  <c:v>4.7948940000000002</c:v>
                </c:pt>
                <c:pt idx="356">
                  <c:v>1.198723</c:v>
                </c:pt>
                <c:pt idx="357">
                  <c:v>2.3974470000000001</c:v>
                </c:pt>
                <c:pt idx="358">
                  <c:v>4.7948940000000002</c:v>
                </c:pt>
                <c:pt idx="359">
                  <c:v>2.3974470000000001</c:v>
                </c:pt>
                <c:pt idx="360">
                  <c:v>1.198723</c:v>
                </c:pt>
                <c:pt idx="361">
                  <c:v>1.198723</c:v>
                </c:pt>
                <c:pt idx="362">
                  <c:v>5.9936179999999997</c:v>
                </c:pt>
                <c:pt idx="363">
                  <c:v>3.5961699999999999</c:v>
                </c:pt>
                <c:pt idx="364">
                  <c:v>4.7948940000000002</c:v>
                </c:pt>
                <c:pt idx="365">
                  <c:v>3.5961699999999999</c:v>
                </c:pt>
                <c:pt idx="366">
                  <c:v>2.3974470000000001</c:v>
                </c:pt>
                <c:pt idx="367">
                  <c:v>1.198723</c:v>
                </c:pt>
                <c:pt idx="368">
                  <c:v>2.3974470000000001</c:v>
                </c:pt>
                <c:pt idx="369">
                  <c:v>3.5961699999999999</c:v>
                </c:pt>
                <c:pt idx="370">
                  <c:v>1.198723</c:v>
                </c:pt>
                <c:pt idx="371">
                  <c:v>4.7948940000000002</c:v>
                </c:pt>
                <c:pt idx="372">
                  <c:v>13.18596</c:v>
                </c:pt>
              </c:numCache>
            </c:numRef>
          </c:yVal>
          <c:smooth val="1"/>
        </c:ser>
        <c:ser>
          <c:idx val="0"/>
          <c:order val="3"/>
          <c:spPr>
            <a:ln w="28575">
              <a:noFill/>
            </a:ln>
          </c:spPr>
          <c:marker>
            <c:symbol val="none"/>
          </c:marker>
          <c:xVal>
            <c:numRef>
              <c:f>'Graphs (2)'!$W$34:$W$39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xVal>
          <c:yVal>
            <c:numRef>
              <c:f>'Graphs (2)'!$X$34:$X$39</c:f>
              <c:numCache>
                <c:formatCode>General</c:formatCode>
                <c:ptCount val="6"/>
                <c:pt idx="0">
                  <c:v>1</c:v>
                </c:pt>
                <c:pt idx="1">
                  <c:v>10</c:v>
                </c:pt>
                <c:pt idx="2">
                  <c:v>100</c:v>
                </c:pt>
                <c:pt idx="3">
                  <c:v>1000</c:v>
                </c:pt>
                <c:pt idx="4">
                  <c:v>10000</c:v>
                </c:pt>
                <c:pt idx="5" formatCode="0.00E+00">
                  <c:v>100000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321664"/>
        <c:axId val="92327936"/>
      </c:scatterChart>
      <c:valAx>
        <c:axId val="92321664"/>
        <c:scaling>
          <c:orientation val="minMax"/>
          <c:max val="0.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Depth (µm)</a:t>
                </a:r>
              </a:p>
            </c:rich>
          </c:tx>
          <c:layout/>
          <c:overlay val="0"/>
        </c:title>
        <c:numFmt formatCode="#,##0.00" sourceLinked="0"/>
        <c:majorTickMark val="none"/>
        <c:minorTickMark val="none"/>
        <c:tickLblPos val="nextTo"/>
        <c:crossAx val="92327936"/>
        <c:crossesAt val="0.1"/>
        <c:crossBetween val="midCat"/>
      </c:valAx>
      <c:valAx>
        <c:axId val="92327936"/>
        <c:scaling>
          <c:logBase val="10"/>
          <c:orientation val="minMax"/>
          <c:min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Counts/second</a:t>
                </a:r>
              </a:p>
            </c:rich>
          </c:tx>
          <c:layout/>
          <c:overlay val="0"/>
        </c:title>
        <c:numFmt formatCode="0.E+00" sourceLinked="0"/>
        <c:majorTickMark val="none"/>
        <c:minorTickMark val="none"/>
        <c:tickLblPos val="nextTo"/>
        <c:crossAx val="92321664"/>
        <c:crosses val="autoZero"/>
        <c:crossBetween val="midCat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Carbon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5288437046635"/>
          <c:y val="0.19706591253558095"/>
          <c:w val="0.78883263009845284"/>
          <c:h val="0.58576651510110533"/>
        </c:manualLayout>
      </c:layout>
      <c:scatterChart>
        <c:scatterStyle val="smoothMarker"/>
        <c:varyColors val="0"/>
        <c:ser>
          <c:idx val="14"/>
          <c:order val="3"/>
          <c:tx>
            <c:v>jl1en3</c:v>
          </c:tx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  <c:marker>
            <c:symbol val="star"/>
            <c:size val="5"/>
            <c:spPr>
              <a:solidFill>
                <a:schemeClr val="bg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c:spPr>
          </c:marker>
          <c:xVal>
            <c:numRef>
              <c:f>Data!$AT$89:$AT$167</c:f>
              <c:numCache>
                <c:formatCode>0.00E+00</c:formatCode>
                <c:ptCount val="79"/>
                <c:pt idx="0">
                  <c:v>2.2347259999999998E-3</c:v>
                </c:pt>
                <c:pt idx="1">
                  <c:v>8.3160049999999996E-3</c:v>
                </c:pt>
                <c:pt idx="2">
                  <c:v>1.366522E-2</c:v>
                </c:pt>
                <c:pt idx="3">
                  <c:v>1.9014429999999999E-2</c:v>
                </c:pt>
                <c:pt idx="4">
                  <c:v>2.4896640000000001E-2</c:v>
                </c:pt>
                <c:pt idx="5">
                  <c:v>3.0194479999999999E-2</c:v>
                </c:pt>
                <c:pt idx="6">
                  <c:v>3.5492320000000001E-2</c:v>
                </c:pt>
                <c:pt idx="7">
                  <c:v>4.0790170000000001E-2</c:v>
                </c:pt>
                <c:pt idx="8">
                  <c:v>4.6088009999999999E-2</c:v>
                </c:pt>
                <c:pt idx="9">
                  <c:v>5.1385849999999997E-2</c:v>
                </c:pt>
                <c:pt idx="10">
                  <c:v>5.6683690000000002E-2</c:v>
                </c:pt>
                <c:pt idx="11">
                  <c:v>6.198153E-2</c:v>
                </c:pt>
                <c:pt idx="12">
                  <c:v>6.7279370000000005E-2</c:v>
                </c:pt>
                <c:pt idx="13">
                  <c:v>7.2577210000000003E-2</c:v>
                </c:pt>
                <c:pt idx="14">
                  <c:v>7.7875050000000001E-2</c:v>
                </c:pt>
                <c:pt idx="15">
                  <c:v>8.3172889999999999E-2</c:v>
                </c:pt>
                <c:pt idx="16">
                  <c:v>8.8470740000000006E-2</c:v>
                </c:pt>
                <c:pt idx="17">
                  <c:v>9.3768580000000004E-2</c:v>
                </c:pt>
                <c:pt idx="18">
                  <c:v>9.9066420000000002E-2</c:v>
                </c:pt>
                <c:pt idx="19">
                  <c:v>0.10436429999999999</c:v>
                </c:pt>
                <c:pt idx="20">
                  <c:v>0.1096621</c:v>
                </c:pt>
                <c:pt idx="21">
                  <c:v>0.1149599</c:v>
                </c:pt>
                <c:pt idx="22">
                  <c:v>0.1202578</c:v>
                </c:pt>
                <c:pt idx="23">
                  <c:v>0.12555559999999999</c:v>
                </c:pt>
                <c:pt idx="24">
                  <c:v>0.13085350000000001</c:v>
                </c:pt>
                <c:pt idx="25">
                  <c:v>0.1361513</c:v>
                </c:pt>
                <c:pt idx="26">
                  <c:v>0.14144909999999999</c:v>
                </c:pt>
                <c:pt idx="27">
                  <c:v>0.14674699999999999</c:v>
                </c:pt>
                <c:pt idx="28">
                  <c:v>0.15204480000000001</c:v>
                </c:pt>
                <c:pt idx="29">
                  <c:v>0.1573427</c:v>
                </c:pt>
                <c:pt idx="30">
                  <c:v>0.16264049999999999</c:v>
                </c:pt>
                <c:pt idx="31">
                  <c:v>0.16793839999999999</c:v>
                </c:pt>
                <c:pt idx="32">
                  <c:v>0.17323620000000001</c:v>
                </c:pt>
                <c:pt idx="33">
                  <c:v>0.178534</c:v>
                </c:pt>
                <c:pt idx="34">
                  <c:v>0.18383189999999999</c:v>
                </c:pt>
                <c:pt idx="35">
                  <c:v>0.18912970000000001</c:v>
                </c:pt>
                <c:pt idx="36">
                  <c:v>0.19442760000000001</c:v>
                </c:pt>
                <c:pt idx="37">
                  <c:v>0.1997254</c:v>
                </c:pt>
                <c:pt idx="38">
                  <c:v>0.20502319999999999</c:v>
                </c:pt>
                <c:pt idx="39">
                  <c:v>0.21032110000000001</c:v>
                </c:pt>
                <c:pt idx="40">
                  <c:v>0.2156189</c:v>
                </c:pt>
                <c:pt idx="41">
                  <c:v>0.2209168</c:v>
                </c:pt>
                <c:pt idx="42">
                  <c:v>0.22621459999999999</c:v>
                </c:pt>
                <c:pt idx="43">
                  <c:v>0.23151240000000001</c:v>
                </c:pt>
                <c:pt idx="44">
                  <c:v>0.2368103</c:v>
                </c:pt>
                <c:pt idx="45">
                  <c:v>0.24210809999999999</c:v>
                </c:pt>
                <c:pt idx="46">
                  <c:v>0.24740599999999999</c:v>
                </c:pt>
                <c:pt idx="47">
                  <c:v>0.25270379999999998</c:v>
                </c:pt>
                <c:pt idx="48">
                  <c:v>0.2580017</c:v>
                </c:pt>
                <c:pt idx="49">
                  <c:v>0.26329950000000002</c:v>
                </c:pt>
                <c:pt idx="50">
                  <c:v>0.26859729999999998</c:v>
                </c:pt>
                <c:pt idx="51">
                  <c:v>0.27389520000000001</c:v>
                </c:pt>
                <c:pt idx="52">
                  <c:v>0.27919300000000002</c:v>
                </c:pt>
                <c:pt idx="53">
                  <c:v>0.28449089999999999</c:v>
                </c:pt>
                <c:pt idx="54">
                  <c:v>0.28978870000000001</c:v>
                </c:pt>
                <c:pt idx="55">
                  <c:v>0.29508649999999997</c:v>
                </c:pt>
                <c:pt idx="56">
                  <c:v>0.3003844</c:v>
                </c:pt>
                <c:pt idx="57">
                  <c:v>0.30568220000000002</c:v>
                </c:pt>
                <c:pt idx="58">
                  <c:v>0.31098009999999998</c:v>
                </c:pt>
                <c:pt idx="59">
                  <c:v>0.3162779</c:v>
                </c:pt>
                <c:pt idx="60">
                  <c:v>0.32157570000000002</c:v>
                </c:pt>
                <c:pt idx="61">
                  <c:v>0.32687359999999999</c:v>
                </c:pt>
                <c:pt idx="62">
                  <c:v>0.33217140000000001</c:v>
                </c:pt>
                <c:pt idx="63">
                  <c:v>0.33746930000000003</c:v>
                </c:pt>
                <c:pt idx="64">
                  <c:v>0.34276709999999999</c:v>
                </c:pt>
                <c:pt idx="65">
                  <c:v>0.34806500000000001</c:v>
                </c:pt>
                <c:pt idx="66">
                  <c:v>0.35336279999999998</c:v>
                </c:pt>
                <c:pt idx="67">
                  <c:v>0.3586606</c:v>
                </c:pt>
                <c:pt idx="68">
                  <c:v>0.36395850000000002</c:v>
                </c:pt>
                <c:pt idx="69">
                  <c:v>0.36925629999999998</c:v>
                </c:pt>
                <c:pt idx="70">
                  <c:v>0.3745542</c:v>
                </c:pt>
                <c:pt idx="71">
                  <c:v>0.37985200000000002</c:v>
                </c:pt>
                <c:pt idx="72">
                  <c:v>0.38514979999999999</c:v>
                </c:pt>
                <c:pt idx="73">
                  <c:v>0.39044770000000001</c:v>
                </c:pt>
                <c:pt idx="74">
                  <c:v>0.39574549999999997</c:v>
                </c:pt>
                <c:pt idx="75">
                  <c:v>0.40104339999999999</c:v>
                </c:pt>
                <c:pt idx="76">
                  <c:v>0.40634120000000001</c:v>
                </c:pt>
                <c:pt idx="77">
                  <c:v>0.41163899999999998</c:v>
                </c:pt>
                <c:pt idx="78">
                  <c:v>0.4169369</c:v>
                </c:pt>
              </c:numCache>
            </c:numRef>
          </c:xVal>
          <c:yVal>
            <c:numRef>
              <c:f>Data!$AU$89:$AU$167</c:f>
              <c:numCache>
                <c:formatCode>0.00E+00</c:formatCode>
                <c:ptCount val="79"/>
                <c:pt idx="0">
                  <c:v>6011.1580000000004</c:v>
                </c:pt>
                <c:pt idx="1">
                  <c:v>749.21389999999997</c:v>
                </c:pt>
                <c:pt idx="2">
                  <c:v>466.30799999999999</c:v>
                </c:pt>
                <c:pt idx="3">
                  <c:v>256.52820000000003</c:v>
                </c:pt>
                <c:pt idx="4">
                  <c:v>167.8219</c:v>
                </c:pt>
                <c:pt idx="5">
                  <c:v>124.66759999999999</c:v>
                </c:pt>
                <c:pt idx="6">
                  <c:v>77.917150000000007</c:v>
                </c:pt>
                <c:pt idx="7">
                  <c:v>75.519689999999997</c:v>
                </c:pt>
                <c:pt idx="8">
                  <c:v>46.750259999999997</c:v>
                </c:pt>
                <c:pt idx="9">
                  <c:v>33.564279999999997</c:v>
                </c:pt>
                <c:pt idx="10">
                  <c:v>17.98086</c:v>
                </c:pt>
                <c:pt idx="11">
                  <c:v>17.98086</c:v>
                </c:pt>
                <c:pt idx="12">
                  <c:v>20.378309999999999</c:v>
                </c:pt>
                <c:pt idx="13">
                  <c:v>11.98724</c:v>
                </c:pt>
                <c:pt idx="14">
                  <c:v>7.192342</c:v>
                </c:pt>
                <c:pt idx="15">
                  <c:v>8.3910649999999993</c:v>
                </c:pt>
                <c:pt idx="16">
                  <c:v>10.78851</c:v>
                </c:pt>
                <c:pt idx="17">
                  <c:v>3.5961699999999999</c:v>
                </c:pt>
                <c:pt idx="18">
                  <c:v>5.9936179999999997</c:v>
                </c:pt>
                <c:pt idx="19">
                  <c:v>5.9936179999999997</c:v>
                </c:pt>
                <c:pt idx="20">
                  <c:v>7.192342</c:v>
                </c:pt>
                <c:pt idx="21">
                  <c:v>5.9936179999999997</c:v>
                </c:pt>
                <c:pt idx="22">
                  <c:v>7.192342</c:v>
                </c:pt>
                <c:pt idx="23">
                  <c:v>3.5961699999999999</c:v>
                </c:pt>
                <c:pt idx="24">
                  <c:v>1.198723</c:v>
                </c:pt>
                <c:pt idx="25">
                  <c:v>9.9999999999999995E-7</c:v>
                </c:pt>
                <c:pt idx="26">
                  <c:v>1.198723</c:v>
                </c:pt>
                <c:pt idx="27">
                  <c:v>3.5961699999999999</c:v>
                </c:pt>
                <c:pt idx="28">
                  <c:v>1.198723</c:v>
                </c:pt>
                <c:pt idx="29">
                  <c:v>1.198723</c:v>
                </c:pt>
                <c:pt idx="30">
                  <c:v>2.3974470000000001</c:v>
                </c:pt>
                <c:pt idx="31">
                  <c:v>7.192342</c:v>
                </c:pt>
                <c:pt idx="32">
                  <c:v>5.9936179999999997</c:v>
                </c:pt>
                <c:pt idx="33">
                  <c:v>3.5961699999999999</c:v>
                </c:pt>
                <c:pt idx="34">
                  <c:v>5.9936179999999997</c:v>
                </c:pt>
                <c:pt idx="35">
                  <c:v>7.192342</c:v>
                </c:pt>
                <c:pt idx="36">
                  <c:v>3.5961699999999999</c:v>
                </c:pt>
                <c:pt idx="37">
                  <c:v>7.192342</c:v>
                </c:pt>
                <c:pt idx="38">
                  <c:v>4.7948940000000002</c:v>
                </c:pt>
                <c:pt idx="39">
                  <c:v>1.198723</c:v>
                </c:pt>
                <c:pt idx="40">
                  <c:v>4.7948940000000002</c:v>
                </c:pt>
                <c:pt idx="41">
                  <c:v>9.5897889999999997</c:v>
                </c:pt>
                <c:pt idx="42">
                  <c:v>13.18596</c:v>
                </c:pt>
                <c:pt idx="43">
                  <c:v>3.5961699999999999</c:v>
                </c:pt>
                <c:pt idx="44">
                  <c:v>7.192342</c:v>
                </c:pt>
                <c:pt idx="45">
                  <c:v>3.5961699999999999</c:v>
                </c:pt>
                <c:pt idx="46">
                  <c:v>1.198723</c:v>
                </c:pt>
                <c:pt idx="47">
                  <c:v>7.192342</c:v>
                </c:pt>
                <c:pt idx="48">
                  <c:v>1.198723</c:v>
                </c:pt>
                <c:pt idx="49">
                  <c:v>3.5961699999999999</c:v>
                </c:pt>
                <c:pt idx="50">
                  <c:v>2.3974470000000001</c:v>
                </c:pt>
                <c:pt idx="51">
                  <c:v>2.3974470000000001</c:v>
                </c:pt>
                <c:pt idx="52">
                  <c:v>7.192342</c:v>
                </c:pt>
                <c:pt idx="53">
                  <c:v>3.5961699999999999</c:v>
                </c:pt>
                <c:pt idx="54">
                  <c:v>2.3974470000000001</c:v>
                </c:pt>
                <c:pt idx="55">
                  <c:v>5.9936179999999997</c:v>
                </c:pt>
                <c:pt idx="56">
                  <c:v>2.3974470000000001</c:v>
                </c:pt>
                <c:pt idx="57">
                  <c:v>1.198723</c:v>
                </c:pt>
                <c:pt idx="58">
                  <c:v>2.3974470000000001</c:v>
                </c:pt>
                <c:pt idx="59">
                  <c:v>4.7948940000000002</c:v>
                </c:pt>
                <c:pt idx="60">
                  <c:v>2.3974470000000001</c:v>
                </c:pt>
                <c:pt idx="61">
                  <c:v>4.7948940000000002</c:v>
                </c:pt>
                <c:pt idx="62">
                  <c:v>2.3974470000000001</c:v>
                </c:pt>
                <c:pt idx="63">
                  <c:v>3.5961699999999999</c:v>
                </c:pt>
                <c:pt idx="64">
                  <c:v>2.3974470000000001</c:v>
                </c:pt>
                <c:pt idx="65">
                  <c:v>1.198723</c:v>
                </c:pt>
                <c:pt idx="66">
                  <c:v>2.3974470000000001</c:v>
                </c:pt>
                <c:pt idx="67">
                  <c:v>2.3974470000000001</c:v>
                </c:pt>
                <c:pt idx="68">
                  <c:v>3.5961699999999999</c:v>
                </c:pt>
                <c:pt idx="69">
                  <c:v>9.9999999999999995E-7</c:v>
                </c:pt>
                <c:pt idx="70">
                  <c:v>5.9936179999999997</c:v>
                </c:pt>
                <c:pt idx="71">
                  <c:v>1.198723</c:v>
                </c:pt>
                <c:pt idx="72">
                  <c:v>1.198723</c:v>
                </c:pt>
                <c:pt idx="73">
                  <c:v>1.198723</c:v>
                </c:pt>
                <c:pt idx="74">
                  <c:v>3.5961699999999999</c:v>
                </c:pt>
                <c:pt idx="75">
                  <c:v>3.5961699999999999</c:v>
                </c:pt>
                <c:pt idx="76">
                  <c:v>3.5961699999999999</c:v>
                </c:pt>
                <c:pt idx="77">
                  <c:v>5.9936179999999997</c:v>
                </c:pt>
                <c:pt idx="78">
                  <c:v>9.5897889999999997</c:v>
                </c:pt>
              </c:numCache>
            </c:numRef>
          </c:yVal>
          <c:smooth val="1"/>
        </c:ser>
        <c:ser>
          <c:idx val="5"/>
          <c:order val="0"/>
          <c:tx>
            <c:v>5245n2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Data!$AH$383:$AH$755</c:f>
              <c:numCache>
                <c:formatCode>0.00E+00</c:formatCode>
                <c:ptCount val="373"/>
                <c:pt idx="0">
                  <c:v>3.4784849999999999E-3</c:v>
                </c:pt>
                <c:pt idx="1">
                  <c:v>1.294436E-2</c:v>
                </c:pt>
                <c:pt idx="2">
                  <c:v>2.2100379999999999E-2</c:v>
                </c:pt>
                <c:pt idx="3">
                  <c:v>3.034678E-2</c:v>
                </c:pt>
                <c:pt idx="4">
                  <c:v>3.8593189999999999E-2</c:v>
                </c:pt>
                <c:pt idx="5">
                  <c:v>4.6839600000000002E-2</c:v>
                </c:pt>
                <c:pt idx="6">
                  <c:v>5.5086009999999998E-2</c:v>
                </c:pt>
                <c:pt idx="7">
                  <c:v>6.333242E-2</c:v>
                </c:pt>
                <c:pt idx="8">
                  <c:v>7.1578829999999996E-2</c:v>
                </c:pt>
                <c:pt idx="9">
                  <c:v>8.1044710000000006E-2</c:v>
                </c:pt>
                <c:pt idx="10">
                  <c:v>8.9371080000000006E-2</c:v>
                </c:pt>
                <c:pt idx="11">
                  <c:v>9.7697450000000005E-2</c:v>
                </c:pt>
                <c:pt idx="12">
                  <c:v>0.1060238</c:v>
                </c:pt>
                <c:pt idx="13">
                  <c:v>0.1143502</c:v>
                </c:pt>
                <c:pt idx="14">
                  <c:v>0.1226766</c:v>
                </c:pt>
                <c:pt idx="15">
                  <c:v>0.13100300000000001</c:v>
                </c:pt>
                <c:pt idx="16">
                  <c:v>0.13932929999999999</c:v>
                </c:pt>
                <c:pt idx="17">
                  <c:v>0.1476557</c:v>
                </c:pt>
                <c:pt idx="18">
                  <c:v>0.15598210000000001</c:v>
                </c:pt>
                <c:pt idx="19">
                  <c:v>0.16430839999999999</c:v>
                </c:pt>
                <c:pt idx="20">
                  <c:v>0.1726348</c:v>
                </c:pt>
                <c:pt idx="21">
                  <c:v>0.18096119999999999</c:v>
                </c:pt>
                <c:pt idx="22">
                  <c:v>0.1892876</c:v>
                </c:pt>
                <c:pt idx="23">
                  <c:v>0.19761390000000001</c:v>
                </c:pt>
                <c:pt idx="24">
                  <c:v>0.20594029999999999</c:v>
                </c:pt>
                <c:pt idx="25">
                  <c:v>0.2142667</c:v>
                </c:pt>
                <c:pt idx="26">
                  <c:v>0.22259309999999999</c:v>
                </c:pt>
                <c:pt idx="27">
                  <c:v>0.2309194</c:v>
                </c:pt>
                <c:pt idx="28">
                  <c:v>0.23924580000000001</c:v>
                </c:pt>
                <c:pt idx="29">
                  <c:v>0.24757219999999999</c:v>
                </c:pt>
                <c:pt idx="30">
                  <c:v>0.25589859999999998</c:v>
                </c:pt>
                <c:pt idx="31">
                  <c:v>0.26422489999999998</c:v>
                </c:pt>
                <c:pt idx="32">
                  <c:v>0.2725513</c:v>
                </c:pt>
                <c:pt idx="33">
                  <c:v>0.28087770000000001</c:v>
                </c:pt>
                <c:pt idx="34">
                  <c:v>0.28920410000000002</c:v>
                </c:pt>
                <c:pt idx="35">
                  <c:v>0.29753039999999997</c:v>
                </c:pt>
                <c:pt idx="36">
                  <c:v>0.30585679999999998</c:v>
                </c:pt>
                <c:pt idx="37">
                  <c:v>0.3141832</c:v>
                </c:pt>
                <c:pt idx="38">
                  <c:v>0.32250960000000001</c:v>
                </c:pt>
                <c:pt idx="39">
                  <c:v>0.33083590000000002</c:v>
                </c:pt>
                <c:pt idx="40">
                  <c:v>0.33916230000000003</c:v>
                </c:pt>
                <c:pt idx="41">
                  <c:v>0.34748869999999998</c:v>
                </c:pt>
                <c:pt idx="42">
                  <c:v>0.35581499999999999</c:v>
                </c:pt>
                <c:pt idx="43">
                  <c:v>0.3641414</c:v>
                </c:pt>
                <c:pt idx="44">
                  <c:v>0.37246780000000002</c:v>
                </c:pt>
                <c:pt idx="45">
                  <c:v>0.38079420000000003</c:v>
                </c:pt>
                <c:pt idx="46">
                  <c:v>0.38912049999999998</c:v>
                </c:pt>
                <c:pt idx="47">
                  <c:v>0.39744689999999999</c:v>
                </c:pt>
                <c:pt idx="48">
                  <c:v>0.4057733</c:v>
                </c:pt>
                <c:pt idx="49">
                  <c:v>0.41409970000000001</c:v>
                </c:pt>
                <c:pt idx="50">
                  <c:v>0.42242600000000002</c:v>
                </c:pt>
                <c:pt idx="51">
                  <c:v>0.43075239999999998</c:v>
                </c:pt>
                <c:pt idx="52">
                  <c:v>0.43907879999999999</c:v>
                </c:pt>
                <c:pt idx="53">
                  <c:v>0.4474052</c:v>
                </c:pt>
                <c:pt idx="54">
                  <c:v>0.45573150000000001</c:v>
                </c:pt>
                <c:pt idx="55">
                  <c:v>0.46405790000000002</c:v>
                </c:pt>
                <c:pt idx="56">
                  <c:v>0.47238429999999998</c:v>
                </c:pt>
                <c:pt idx="57">
                  <c:v>0.48071069999999999</c:v>
                </c:pt>
                <c:pt idx="58">
                  <c:v>0.489037</c:v>
                </c:pt>
                <c:pt idx="59">
                  <c:v>0.49736340000000001</c:v>
                </c:pt>
                <c:pt idx="60">
                  <c:v>0.50568979999999997</c:v>
                </c:pt>
                <c:pt idx="61">
                  <c:v>0.51401620000000003</c:v>
                </c:pt>
                <c:pt idx="62">
                  <c:v>0.52234250000000004</c:v>
                </c:pt>
                <c:pt idx="63">
                  <c:v>0.5306689</c:v>
                </c:pt>
                <c:pt idx="64">
                  <c:v>0.53899529999999995</c:v>
                </c:pt>
                <c:pt idx="65">
                  <c:v>0.54732170000000002</c:v>
                </c:pt>
                <c:pt idx="66">
                  <c:v>0.55564800000000003</c:v>
                </c:pt>
                <c:pt idx="67">
                  <c:v>0.56397439999999999</c:v>
                </c:pt>
                <c:pt idx="68">
                  <c:v>0.57230080000000005</c:v>
                </c:pt>
                <c:pt idx="69">
                  <c:v>0.58062709999999995</c:v>
                </c:pt>
                <c:pt idx="70">
                  <c:v>0.58895350000000002</c:v>
                </c:pt>
                <c:pt idx="71">
                  <c:v>0.59727989999999997</c:v>
                </c:pt>
                <c:pt idx="72">
                  <c:v>0.60560630000000004</c:v>
                </c:pt>
                <c:pt idx="73">
                  <c:v>0.61393260000000005</c:v>
                </c:pt>
                <c:pt idx="74">
                  <c:v>0.62225900000000001</c:v>
                </c:pt>
                <c:pt idx="75">
                  <c:v>0.63058539999999996</c:v>
                </c:pt>
                <c:pt idx="76">
                  <c:v>0.63891180000000003</c:v>
                </c:pt>
                <c:pt idx="77">
                  <c:v>0.64723810000000004</c:v>
                </c:pt>
                <c:pt idx="78">
                  <c:v>0.65556449999999999</c:v>
                </c:pt>
                <c:pt idx="79">
                  <c:v>0.66389089999999995</c:v>
                </c:pt>
                <c:pt idx="80">
                  <c:v>0.67221730000000002</c:v>
                </c:pt>
                <c:pt idx="81">
                  <c:v>0.68054360000000003</c:v>
                </c:pt>
                <c:pt idx="82">
                  <c:v>0.68886999999999998</c:v>
                </c:pt>
                <c:pt idx="83">
                  <c:v>0.69719640000000005</c:v>
                </c:pt>
                <c:pt idx="84">
                  <c:v>0.70552280000000001</c:v>
                </c:pt>
                <c:pt idx="85">
                  <c:v>0.71384910000000001</c:v>
                </c:pt>
                <c:pt idx="86">
                  <c:v>0.72217549999999997</c:v>
                </c:pt>
                <c:pt idx="87">
                  <c:v>0.73050190000000004</c:v>
                </c:pt>
                <c:pt idx="88">
                  <c:v>0.73882829999999999</c:v>
                </c:pt>
                <c:pt idx="89">
                  <c:v>0.7471546</c:v>
                </c:pt>
                <c:pt idx="90">
                  <c:v>0.75548099999999996</c:v>
                </c:pt>
                <c:pt idx="91">
                  <c:v>0.76380740000000003</c:v>
                </c:pt>
                <c:pt idx="92">
                  <c:v>0.77213370000000003</c:v>
                </c:pt>
                <c:pt idx="93">
                  <c:v>0.78046009999999999</c:v>
                </c:pt>
                <c:pt idx="94">
                  <c:v>0.78878649999999995</c:v>
                </c:pt>
                <c:pt idx="95">
                  <c:v>0.79711290000000001</c:v>
                </c:pt>
                <c:pt idx="96">
                  <c:v>0.80543920000000002</c:v>
                </c:pt>
                <c:pt idx="97">
                  <c:v>0.81376559999999998</c:v>
                </c:pt>
                <c:pt idx="98">
                  <c:v>0.82209200000000004</c:v>
                </c:pt>
                <c:pt idx="99">
                  <c:v>0.8304184</c:v>
                </c:pt>
                <c:pt idx="100">
                  <c:v>0.83874470000000001</c:v>
                </c:pt>
                <c:pt idx="101">
                  <c:v>0.84707109999999997</c:v>
                </c:pt>
                <c:pt idx="102">
                  <c:v>0.85539750000000003</c:v>
                </c:pt>
                <c:pt idx="103">
                  <c:v>0.86372389999999999</c:v>
                </c:pt>
                <c:pt idx="104">
                  <c:v>0.8720502</c:v>
                </c:pt>
                <c:pt idx="105">
                  <c:v>0.88037659999999995</c:v>
                </c:pt>
                <c:pt idx="106">
                  <c:v>0.88870300000000002</c:v>
                </c:pt>
                <c:pt idx="107">
                  <c:v>0.89702939999999998</c:v>
                </c:pt>
                <c:pt idx="108">
                  <c:v>0.90535569999999999</c:v>
                </c:pt>
                <c:pt idx="109">
                  <c:v>0.91368210000000005</c:v>
                </c:pt>
                <c:pt idx="110">
                  <c:v>0.92200850000000001</c:v>
                </c:pt>
                <c:pt idx="111">
                  <c:v>0.93033489999999996</c:v>
                </c:pt>
                <c:pt idx="112">
                  <c:v>0.93866119999999997</c:v>
                </c:pt>
                <c:pt idx="113">
                  <c:v>0.94698760000000004</c:v>
                </c:pt>
                <c:pt idx="114">
                  <c:v>0.955314</c:v>
                </c:pt>
                <c:pt idx="115">
                  <c:v>0.96364039999999995</c:v>
                </c:pt>
                <c:pt idx="116">
                  <c:v>0.97196669999999996</c:v>
                </c:pt>
                <c:pt idx="117">
                  <c:v>0.98029310000000003</c:v>
                </c:pt>
                <c:pt idx="118">
                  <c:v>0.98861949999999998</c:v>
                </c:pt>
                <c:pt idx="119">
                  <c:v>0.99694579999999999</c:v>
                </c:pt>
                <c:pt idx="120">
                  <c:v>1.0052719999999999</c:v>
                </c:pt>
                <c:pt idx="121">
                  <c:v>1.0135989999999999</c:v>
                </c:pt>
                <c:pt idx="122">
                  <c:v>1.021925</c:v>
                </c:pt>
                <c:pt idx="123">
                  <c:v>1.030251</c:v>
                </c:pt>
                <c:pt idx="124">
                  <c:v>1.038578</c:v>
                </c:pt>
                <c:pt idx="125">
                  <c:v>1.0469040000000001</c:v>
                </c:pt>
                <c:pt idx="126">
                  <c:v>1.0552299999999999</c:v>
                </c:pt>
                <c:pt idx="127">
                  <c:v>1.0635570000000001</c:v>
                </c:pt>
                <c:pt idx="128">
                  <c:v>1.0718829999999999</c:v>
                </c:pt>
                <c:pt idx="129">
                  <c:v>1.0802099999999999</c:v>
                </c:pt>
                <c:pt idx="130">
                  <c:v>1.0885359999999999</c:v>
                </c:pt>
                <c:pt idx="131">
                  <c:v>1.096862</c:v>
                </c:pt>
                <c:pt idx="132">
                  <c:v>1.105189</c:v>
                </c:pt>
                <c:pt idx="133">
                  <c:v>1.113515</c:v>
                </c:pt>
                <c:pt idx="134">
                  <c:v>1.1218410000000001</c:v>
                </c:pt>
                <c:pt idx="135">
                  <c:v>1.1301680000000001</c:v>
                </c:pt>
                <c:pt idx="136">
                  <c:v>1.1384939999999999</c:v>
                </c:pt>
                <c:pt idx="137">
                  <c:v>1.1468210000000001</c:v>
                </c:pt>
                <c:pt idx="138">
                  <c:v>1.1551469999999999</c:v>
                </c:pt>
                <c:pt idx="139">
                  <c:v>1.163473</c:v>
                </c:pt>
                <c:pt idx="140">
                  <c:v>1.1718</c:v>
                </c:pt>
                <c:pt idx="141">
                  <c:v>1.180126</c:v>
                </c:pt>
                <c:pt idx="142">
                  <c:v>1.1884520000000001</c:v>
                </c:pt>
                <c:pt idx="143">
                  <c:v>1.196779</c:v>
                </c:pt>
                <c:pt idx="144">
                  <c:v>1.2051050000000001</c:v>
                </c:pt>
                <c:pt idx="145">
                  <c:v>1.2134320000000001</c:v>
                </c:pt>
                <c:pt idx="146">
                  <c:v>1.2217579999999999</c:v>
                </c:pt>
                <c:pt idx="147">
                  <c:v>1.230084</c:v>
                </c:pt>
                <c:pt idx="148">
                  <c:v>1.2384109999999999</c:v>
                </c:pt>
                <c:pt idx="149">
                  <c:v>1.246737</c:v>
                </c:pt>
                <c:pt idx="150">
                  <c:v>1.255063</c:v>
                </c:pt>
                <c:pt idx="151">
                  <c:v>1.26339</c:v>
                </c:pt>
                <c:pt idx="152">
                  <c:v>1.2717160000000001</c:v>
                </c:pt>
                <c:pt idx="153">
                  <c:v>1.280043</c:v>
                </c:pt>
                <c:pt idx="154">
                  <c:v>1.2883690000000001</c:v>
                </c:pt>
                <c:pt idx="155">
                  <c:v>1.2966949999999999</c:v>
                </c:pt>
                <c:pt idx="156">
                  <c:v>1.3050219999999999</c:v>
                </c:pt>
                <c:pt idx="157">
                  <c:v>1.313348</c:v>
                </c:pt>
                <c:pt idx="158">
                  <c:v>1.321674</c:v>
                </c:pt>
                <c:pt idx="159">
                  <c:v>1.330001</c:v>
                </c:pt>
                <c:pt idx="160">
                  <c:v>1.338327</c:v>
                </c:pt>
                <c:pt idx="161">
                  <c:v>1.346654</c:v>
                </c:pt>
                <c:pt idx="162">
                  <c:v>1.3549800000000001</c:v>
                </c:pt>
                <c:pt idx="163">
                  <c:v>1.3633059999999999</c:v>
                </c:pt>
                <c:pt idx="164">
                  <c:v>1.3716330000000001</c:v>
                </c:pt>
                <c:pt idx="165">
                  <c:v>1.3799589999999999</c:v>
                </c:pt>
                <c:pt idx="166">
                  <c:v>1.388285</c:v>
                </c:pt>
                <c:pt idx="167">
                  <c:v>1.396612</c:v>
                </c:pt>
                <c:pt idx="168">
                  <c:v>1.404938</c:v>
                </c:pt>
                <c:pt idx="169">
                  <c:v>1.413265</c:v>
                </c:pt>
                <c:pt idx="170">
                  <c:v>1.421591</c:v>
                </c:pt>
                <c:pt idx="171">
                  <c:v>1.4299170000000001</c:v>
                </c:pt>
                <c:pt idx="172">
                  <c:v>1.4382440000000001</c:v>
                </c:pt>
                <c:pt idx="173">
                  <c:v>1.4465699999999999</c:v>
                </c:pt>
                <c:pt idx="174">
                  <c:v>1.454896</c:v>
                </c:pt>
                <c:pt idx="175">
                  <c:v>1.4632229999999999</c:v>
                </c:pt>
                <c:pt idx="176">
                  <c:v>1.471549</c:v>
                </c:pt>
                <c:pt idx="177">
                  <c:v>1.479876</c:v>
                </c:pt>
                <c:pt idx="178">
                  <c:v>1.488202</c:v>
                </c:pt>
                <c:pt idx="179">
                  <c:v>1.4965280000000001</c:v>
                </c:pt>
                <c:pt idx="180">
                  <c:v>1.5048550000000001</c:v>
                </c:pt>
                <c:pt idx="181">
                  <c:v>1.5131810000000001</c:v>
                </c:pt>
                <c:pt idx="182">
                  <c:v>1.5215069999999999</c:v>
                </c:pt>
                <c:pt idx="183">
                  <c:v>1.5298339999999999</c:v>
                </c:pt>
                <c:pt idx="184">
                  <c:v>1.53816</c:v>
                </c:pt>
                <c:pt idx="185">
                  <c:v>1.5464869999999999</c:v>
                </c:pt>
                <c:pt idx="186">
                  <c:v>1.554813</c:v>
                </c:pt>
                <c:pt idx="187">
                  <c:v>1.5631390000000001</c:v>
                </c:pt>
                <c:pt idx="188">
                  <c:v>1.571466</c:v>
                </c:pt>
                <c:pt idx="189">
                  <c:v>1.5797920000000001</c:v>
                </c:pt>
                <c:pt idx="190">
                  <c:v>1.5881179999999999</c:v>
                </c:pt>
                <c:pt idx="191">
                  <c:v>1.5964449999999999</c:v>
                </c:pt>
                <c:pt idx="192">
                  <c:v>1.6047709999999999</c:v>
                </c:pt>
                <c:pt idx="193">
                  <c:v>1.6130979999999999</c:v>
                </c:pt>
                <c:pt idx="194">
                  <c:v>1.621424</c:v>
                </c:pt>
                <c:pt idx="195">
                  <c:v>1.62975</c:v>
                </c:pt>
                <c:pt idx="196">
                  <c:v>1.638077</c:v>
                </c:pt>
                <c:pt idx="197">
                  <c:v>1.6464030000000001</c:v>
                </c:pt>
                <c:pt idx="198">
                  <c:v>1.6547289999999999</c:v>
                </c:pt>
                <c:pt idx="199">
                  <c:v>1.6630560000000001</c:v>
                </c:pt>
                <c:pt idx="200">
                  <c:v>1.6713819999999999</c:v>
                </c:pt>
                <c:pt idx="201">
                  <c:v>1.6797089999999999</c:v>
                </c:pt>
                <c:pt idx="202">
                  <c:v>1.688035</c:v>
                </c:pt>
                <c:pt idx="203">
                  <c:v>1.696361</c:v>
                </c:pt>
                <c:pt idx="204">
                  <c:v>1.704688</c:v>
                </c:pt>
                <c:pt idx="205">
                  <c:v>1.713014</c:v>
                </c:pt>
                <c:pt idx="206">
                  <c:v>1.7213400000000001</c:v>
                </c:pt>
                <c:pt idx="207">
                  <c:v>1.7296670000000001</c:v>
                </c:pt>
                <c:pt idx="208">
                  <c:v>1.7379929999999999</c:v>
                </c:pt>
                <c:pt idx="209">
                  <c:v>1.7463200000000001</c:v>
                </c:pt>
                <c:pt idx="210">
                  <c:v>1.7546459999999999</c:v>
                </c:pt>
                <c:pt idx="211">
                  <c:v>1.762972</c:v>
                </c:pt>
                <c:pt idx="212">
                  <c:v>1.771299</c:v>
                </c:pt>
                <c:pt idx="213">
                  <c:v>1.779625</c:v>
                </c:pt>
                <c:pt idx="214">
                  <c:v>1.7879510000000001</c:v>
                </c:pt>
                <c:pt idx="215">
                  <c:v>1.796278</c:v>
                </c:pt>
                <c:pt idx="216">
                  <c:v>1.8046040000000001</c:v>
                </c:pt>
                <c:pt idx="217">
                  <c:v>1.8129299999999999</c:v>
                </c:pt>
                <c:pt idx="218">
                  <c:v>1.8212569999999999</c:v>
                </c:pt>
                <c:pt idx="219">
                  <c:v>1.829583</c:v>
                </c:pt>
                <c:pt idx="220">
                  <c:v>1.8379099999999999</c:v>
                </c:pt>
                <c:pt idx="221">
                  <c:v>1.846236</c:v>
                </c:pt>
                <c:pt idx="222">
                  <c:v>1.854562</c:v>
                </c:pt>
                <c:pt idx="223">
                  <c:v>1.862889</c:v>
                </c:pt>
                <c:pt idx="224">
                  <c:v>1.8712150000000001</c:v>
                </c:pt>
                <c:pt idx="225">
                  <c:v>1.8795409999999999</c:v>
                </c:pt>
                <c:pt idx="226">
                  <c:v>1.8878680000000001</c:v>
                </c:pt>
                <c:pt idx="227">
                  <c:v>1.8961939999999999</c:v>
                </c:pt>
                <c:pt idx="228">
                  <c:v>1.9045209999999999</c:v>
                </c:pt>
                <c:pt idx="229">
                  <c:v>1.912847</c:v>
                </c:pt>
                <c:pt idx="230">
                  <c:v>1.921173</c:v>
                </c:pt>
                <c:pt idx="231">
                  <c:v>1.9295</c:v>
                </c:pt>
                <c:pt idx="232">
                  <c:v>1.937826</c:v>
                </c:pt>
                <c:pt idx="233">
                  <c:v>1.9461520000000001</c:v>
                </c:pt>
                <c:pt idx="234">
                  <c:v>1.9544790000000001</c:v>
                </c:pt>
                <c:pt idx="235">
                  <c:v>1.9628049999999999</c:v>
                </c:pt>
                <c:pt idx="236">
                  <c:v>1.9711320000000001</c:v>
                </c:pt>
                <c:pt idx="237">
                  <c:v>1.9794579999999999</c:v>
                </c:pt>
                <c:pt idx="238">
                  <c:v>1.987784</c:v>
                </c:pt>
                <c:pt idx="239">
                  <c:v>1.996111</c:v>
                </c:pt>
                <c:pt idx="240">
                  <c:v>2.0044369999999998</c:v>
                </c:pt>
                <c:pt idx="241">
                  <c:v>2.0127630000000001</c:v>
                </c:pt>
                <c:pt idx="242">
                  <c:v>2.0210900000000001</c:v>
                </c:pt>
                <c:pt idx="243">
                  <c:v>2.0294159999999999</c:v>
                </c:pt>
                <c:pt idx="244">
                  <c:v>2.0377429999999999</c:v>
                </c:pt>
                <c:pt idx="245">
                  <c:v>2.0460690000000001</c:v>
                </c:pt>
                <c:pt idx="246">
                  <c:v>2.054395</c:v>
                </c:pt>
                <c:pt idx="247">
                  <c:v>2.0627219999999999</c:v>
                </c:pt>
                <c:pt idx="248">
                  <c:v>2.0710480000000002</c:v>
                </c:pt>
                <c:pt idx="249">
                  <c:v>2.0793740000000001</c:v>
                </c:pt>
                <c:pt idx="250">
                  <c:v>2.087701</c:v>
                </c:pt>
                <c:pt idx="251">
                  <c:v>2.0960269999999999</c:v>
                </c:pt>
                <c:pt idx="252">
                  <c:v>2.1043539999999998</c:v>
                </c:pt>
                <c:pt idx="253">
                  <c:v>2.1126800000000001</c:v>
                </c:pt>
                <c:pt idx="254">
                  <c:v>2.1210059999999999</c:v>
                </c:pt>
                <c:pt idx="255">
                  <c:v>2.1293329999999999</c:v>
                </c:pt>
                <c:pt idx="256">
                  <c:v>2.1376590000000002</c:v>
                </c:pt>
                <c:pt idx="257">
                  <c:v>2.145985</c:v>
                </c:pt>
                <c:pt idx="258">
                  <c:v>2.155141</c:v>
                </c:pt>
                <c:pt idx="259">
                  <c:v>2.1633879999999999</c:v>
                </c:pt>
                <c:pt idx="260">
                  <c:v>2.1716340000000001</c:v>
                </c:pt>
                <c:pt idx="261">
                  <c:v>2.179881</c:v>
                </c:pt>
                <c:pt idx="262">
                  <c:v>2.1881270000000002</c:v>
                </c:pt>
                <c:pt idx="263">
                  <c:v>2.196374</c:v>
                </c:pt>
                <c:pt idx="264">
                  <c:v>2.2046199999999998</c:v>
                </c:pt>
                <c:pt idx="265">
                  <c:v>2.212866</c:v>
                </c:pt>
                <c:pt idx="266">
                  <c:v>2.2211129999999999</c:v>
                </c:pt>
                <c:pt idx="267">
                  <c:v>2.2293590000000001</c:v>
                </c:pt>
                <c:pt idx="268">
                  <c:v>2.237606</c:v>
                </c:pt>
                <c:pt idx="269">
                  <c:v>2.2458520000000002</c:v>
                </c:pt>
                <c:pt idx="270">
                  <c:v>2.2540979999999999</c:v>
                </c:pt>
                <c:pt idx="271">
                  <c:v>2.2623449999999998</c:v>
                </c:pt>
                <c:pt idx="272">
                  <c:v>2.270591</c:v>
                </c:pt>
                <c:pt idx="273">
                  <c:v>2.2788379999999999</c:v>
                </c:pt>
                <c:pt idx="274">
                  <c:v>2.2870840000000001</c:v>
                </c:pt>
                <c:pt idx="275">
                  <c:v>2.2953299999999999</c:v>
                </c:pt>
                <c:pt idx="276">
                  <c:v>2.3035770000000002</c:v>
                </c:pt>
                <c:pt idx="277">
                  <c:v>2.311823</c:v>
                </c:pt>
                <c:pt idx="278">
                  <c:v>2.3200699999999999</c:v>
                </c:pt>
                <c:pt idx="279">
                  <c:v>2.3283160000000001</c:v>
                </c:pt>
                <c:pt idx="280">
                  <c:v>2.3365619999999998</c:v>
                </c:pt>
                <c:pt idx="281">
                  <c:v>2.3448090000000001</c:v>
                </c:pt>
                <c:pt idx="282">
                  <c:v>2.3530549999999999</c:v>
                </c:pt>
                <c:pt idx="283">
                  <c:v>2.3613019999999998</c:v>
                </c:pt>
                <c:pt idx="284">
                  <c:v>2.369548</c:v>
                </c:pt>
                <c:pt idx="285">
                  <c:v>2.3777949999999999</c:v>
                </c:pt>
                <c:pt idx="286">
                  <c:v>2.3860410000000001</c:v>
                </c:pt>
                <c:pt idx="287">
                  <c:v>2.3942869999999998</c:v>
                </c:pt>
                <c:pt idx="288">
                  <c:v>2.4025340000000002</c:v>
                </c:pt>
                <c:pt idx="289">
                  <c:v>2.4107799999999999</c:v>
                </c:pt>
                <c:pt idx="290">
                  <c:v>2.4190269999999998</c:v>
                </c:pt>
                <c:pt idx="291">
                  <c:v>2.427273</c:v>
                </c:pt>
                <c:pt idx="292">
                  <c:v>2.4355190000000002</c:v>
                </c:pt>
                <c:pt idx="293">
                  <c:v>2.4437660000000001</c:v>
                </c:pt>
                <c:pt idx="294">
                  <c:v>2.4520119999999999</c:v>
                </c:pt>
                <c:pt idx="295">
                  <c:v>2.4602590000000002</c:v>
                </c:pt>
                <c:pt idx="296">
                  <c:v>2.4685049999999999</c:v>
                </c:pt>
                <c:pt idx="297">
                  <c:v>2.4767510000000001</c:v>
                </c:pt>
                <c:pt idx="298">
                  <c:v>2.484998</c:v>
                </c:pt>
                <c:pt idx="299">
                  <c:v>2.4932439999999998</c:v>
                </c:pt>
                <c:pt idx="300">
                  <c:v>2.5014910000000001</c:v>
                </c:pt>
                <c:pt idx="301">
                  <c:v>2.5097369999999999</c:v>
                </c:pt>
                <c:pt idx="302">
                  <c:v>2.5179830000000001</c:v>
                </c:pt>
                <c:pt idx="303">
                  <c:v>2.52623</c:v>
                </c:pt>
                <c:pt idx="304">
                  <c:v>2.5344760000000002</c:v>
                </c:pt>
                <c:pt idx="305">
                  <c:v>2.5427230000000001</c:v>
                </c:pt>
                <c:pt idx="306">
                  <c:v>2.5509689999999998</c:v>
                </c:pt>
                <c:pt idx="307">
                  <c:v>2.5592160000000002</c:v>
                </c:pt>
                <c:pt idx="308">
                  <c:v>2.5674619999999999</c:v>
                </c:pt>
                <c:pt idx="309">
                  <c:v>2.5757080000000001</c:v>
                </c:pt>
                <c:pt idx="310">
                  <c:v>2.583955</c:v>
                </c:pt>
                <c:pt idx="311">
                  <c:v>2.5922010000000002</c:v>
                </c:pt>
                <c:pt idx="312">
                  <c:v>2.6004480000000001</c:v>
                </c:pt>
                <c:pt idx="313">
                  <c:v>2.6086939999999998</c:v>
                </c:pt>
                <c:pt idx="314">
                  <c:v>2.61694</c:v>
                </c:pt>
                <c:pt idx="315">
                  <c:v>2.6251869999999999</c:v>
                </c:pt>
                <c:pt idx="316">
                  <c:v>2.6334330000000001</c:v>
                </c:pt>
                <c:pt idx="317">
                  <c:v>2.64168</c:v>
                </c:pt>
                <c:pt idx="318">
                  <c:v>2.6499259999999998</c:v>
                </c:pt>
                <c:pt idx="319">
                  <c:v>2.658172</c:v>
                </c:pt>
                <c:pt idx="320">
                  <c:v>2.6664189999999999</c:v>
                </c:pt>
                <c:pt idx="321">
                  <c:v>2.6746650000000001</c:v>
                </c:pt>
                <c:pt idx="322">
                  <c:v>2.682912</c:v>
                </c:pt>
                <c:pt idx="323">
                  <c:v>2.6911580000000002</c:v>
                </c:pt>
                <c:pt idx="324">
                  <c:v>2.6994039999999999</c:v>
                </c:pt>
                <c:pt idx="325">
                  <c:v>2.7076509999999998</c:v>
                </c:pt>
                <c:pt idx="326">
                  <c:v>2.715897</c:v>
                </c:pt>
                <c:pt idx="327">
                  <c:v>2.7241439999999999</c:v>
                </c:pt>
                <c:pt idx="328">
                  <c:v>2.7323900000000001</c:v>
                </c:pt>
                <c:pt idx="329">
                  <c:v>2.7406359999999999</c:v>
                </c:pt>
                <c:pt idx="330">
                  <c:v>2.7488830000000002</c:v>
                </c:pt>
                <c:pt idx="331">
                  <c:v>2.7571289999999999</c:v>
                </c:pt>
                <c:pt idx="332">
                  <c:v>2.7653759999999998</c:v>
                </c:pt>
                <c:pt idx="333">
                  <c:v>2.773622</c:v>
                </c:pt>
                <c:pt idx="334">
                  <c:v>2.7818689999999999</c:v>
                </c:pt>
                <c:pt idx="335">
                  <c:v>2.7901150000000001</c:v>
                </c:pt>
                <c:pt idx="336">
                  <c:v>2.7983609999999999</c:v>
                </c:pt>
                <c:pt idx="337">
                  <c:v>2.8066080000000002</c:v>
                </c:pt>
                <c:pt idx="338">
                  <c:v>2.814854</c:v>
                </c:pt>
                <c:pt idx="339">
                  <c:v>2.8231009999999999</c:v>
                </c:pt>
                <c:pt idx="340">
                  <c:v>2.8313470000000001</c:v>
                </c:pt>
                <c:pt idx="341">
                  <c:v>2.8395929999999998</c:v>
                </c:pt>
                <c:pt idx="342">
                  <c:v>2.8478400000000001</c:v>
                </c:pt>
                <c:pt idx="343">
                  <c:v>2.8560859999999999</c:v>
                </c:pt>
                <c:pt idx="344">
                  <c:v>2.8643329999999998</c:v>
                </c:pt>
                <c:pt idx="345">
                  <c:v>2.872579</c:v>
                </c:pt>
                <c:pt idx="346">
                  <c:v>2.8808250000000002</c:v>
                </c:pt>
                <c:pt idx="347">
                  <c:v>2.8890720000000001</c:v>
                </c:pt>
                <c:pt idx="348">
                  <c:v>2.8973179999999998</c:v>
                </c:pt>
                <c:pt idx="349">
                  <c:v>2.9055650000000002</c:v>
                </c:pt>
                <c:pt idx="350">
                  <c:v>2.9138109999999999</c:v>
                </c:pt>
                <c:pt idx="351">
                  <c:v>2.9220570000000001</c:v>
                </c:pt>
                <c:pt idx="352">
                  <c:v>2.930304</c:v>
                </c:pt>
                <c:pt idx="353">
                  <c:v>2.9385500000000002</c:v>
                </c:pt>
                <c:pt idx="354">
                  <c:v>2.9467970000000001</c:v>
                </c:pt>
                <c:pt idx="355">
                  <c:v>2.9550429999999999</c:v>
                </c:pt>
                <c:pt idx="356">
                  <c:v>2.9632900000000002</c:v>
                </c:pt>
                <c:pt idx="357">
                  <c:v>2.971536</c:v>
                </c:pt>
                <c:pt idx="358">
                  <c:v>2.9797820000000002</c:v>
                </c:pt>
                <c:pt idx="359">
                  <c:v>2.988029</c:v>
                </c:pt>
                <c:pt idx="360">
                  <c:v>2.9962749999999998</c:v>
                </c:pt>
                <c:pt idx="361">
                  <c:v>3.0045220000000001</c:v>
                </c:pt>
                <c:pt idx="362">
                  <c:v>3.0127679999999999</c:v>
                </c:pt>
                <c:pt idx="363">
                  <c:v>3.0210140000000001</c:v>
                </c:pt>
                <c:pt idx="364">
                  <c:v>3.029261</c:v>
                </c:pt>
                <c:pt idx="365">
                  <c:v>3.0375070000000002</c:v>
                </c:pt>
                <c:pt idx="366">
                  <c:v>3.0457540000000001</c:v>
                </c:pt>
                <c:pt idx="367">
                  <c:v>3.0539999999999998</c:v>
                </c:pt>
                <c:pt idx="368">
                  <c:v>3.062246</c:v>
                </c:pt>
                <c:pt idx="369">
                  <c:v>3.0704929999999999</c:v>
                </c:pt>
                <c:pt idx="370">
                  <c:v>3.0787390000000001</c:v>
                </c:pt>
                <c:pt idx="371">
                  <c:v>3.086986</c:v>
                </c:pt>
                <c:pt idx="372">
                  <c:v>3.0952320000000002</c:v>
                </c:pt>
              </c:numCache>
            </c:numRef>
          </c:xVal>
          <c:yVal>
            <c:numRef>
              <c:f>Data!$AI$383:$AI$755</c:f>
              <c:numCache>
                <c:formatCode>0.00E+00</c:formatCode>
                <c:ptCount val="373"/>
                <c:pt idx="0">
                  <c:v>7640.69</c:v>
                </c:pt>
                <c:pt idx="1">
                  <c:v>668.89710000000002</c:v>
                </c:pt>
                <c:pt idx="2">
                  <c:v>110.28279999999999</c:v>
                </c:pt>
                <c:pt idx="3">
                  <c:v>22.775759999999998</c:v>
                </c:pt>
                <c:pt idx="4">
                  <c:v>13.18596</c:v>
                </c:pt>
                <c:pt idx="5">
                  <c:v>11.98724</c:v>
                </c:pt>
                <c:pt idx="6">
                  <c:v>5.9936179999999997</c:v>
                </c:pt>
                <c:pt idx="7">
                  <c:v>14.384690000000001</c:v>
                </c:pt>
                <c:pt idx="8">
                  <c:v>9.5897889999999997</c:v>
                </c:pt>
                <c:pt idx="9">
                  <c:v>20.378309999999999</c:v>
                </c:pt>
                <c:pt idx="10">
                  <c:v>10.78851</c:v>
                </c:pt>
                <c:pt idx="11">
                  <c:v>5.9936179999999997</c:v>
                </c:pt>
                <c:pt idx="12">
                  <c:v>7.192342</c:v>
                </c:pt>
                <c:pt idx="13">
                  <c:v>5.9936179999999997</c:v>
                </c:pt>
                <c:pt idx="14">
                  <c:v>11.98724</c:v>
                </c:pt>
                <c:pt idx="15">
                  <c:v>9.5897889999999997</c:v>
                </c:pt>
                <c:pt idx="16">
                  <c:v>3.5961699999999999</c:v>
                </c:pt>
                <c:pt idx="17">
                  <c:v>14.384690000000001</c:v>
                </c:pt>
                <c:pt idx="18">
                  <c:v>4.7948940000000002</c:v>
                </c:pt>
                <c:pt idx="19">
                  <c:v>5.9936179999999997</c:v>
                </c:pt>
                <c:pt idx="20">
                  <c:v>11.98724</c:v>
                </c:pt>
                <c:pt idx="21">
                  <c:v>7.192342</c:v>
                </c:pt>
                <c:pt idx="22">
                  <c:v>8.3910649999999993</c:v>
                </c:pt>
                <c:pt idx="23">
                  <c:v>7.192342</c:v>
                </c:pt>
                <c:pt idx="24">
                  <c:v>5.9936179999999997</c:v>
                </c:pt>
                <c:pt idx="25">
                  <c:v>11.98724</c:v>
                </c:pt>
                <c:pt idx="26">
                  <c:v>5.9936179999999997</c:v>
                </c:pt>
                <c:pt idx="27">
                  <c:v>19.179580000000001</c:v>
                </c:pt>
                <c:pt idx="28">
                  <c:v>9.5897889999999997</c:v>
                </c:pt>
                <c:pt idx="29">
                  <c:v>9.5897889999999997</c:v>
                </c:pt>
                <c:pt idx="30">
                  <c:v>14.384690000000001</c:v>
                </c:pt>
                <c:pt idx="31">
                  <c:v>8.3910649999999993</c:v>
                </c:pt>
                <c:pt idx="32">
                  <c:v>11.98724</c:v>
                </c:pt>
                <c:pt idx="33">
                  <c:v>5.9936179999999997</c:v>
                </c:pt>
                <c:pt idx="34">
                  <c:v>8.3910649999999993</c:v>
                </c:pt>
                <c:pt idx="35">
                  <c:v>10.78851</c:v>
                </c:pt>
                <c:pt idx="36">
                  <c:v>10.78851</c:v>
                </c:pt>
                <c:pt idx="37">
                  <c:v>10.78851</c:v>
                </c:pt>
                <c:pt idx="38">
                  <c:v>9.5897889999999997</c:v>
                </c:pt>
                <c:pt idx="39">
                  <c:v>15.583410000000001</c:v>
                </c:pt>
                <c:pt idx="40">
                  <c:v>17.98086</c:v>
                </c:pt>
                <c:pt idx="41">
                  <c:v>11.98724</c:v>
                </c:pt>
                <c:pt idx="42">
                  <c:v>7.192342</c:v>
                </c:pt>
                <c:pt idx="43">
                  <c:v>10.78851</c:v>
                </c:pt>
                <c:pt idx="44">
                  <c:v>4.7948940000000002</c:v>
                </c:pt>
                <c:pt idx="45">
                  <c:v>14.384690000000001</c:v>
                </c:pt>
                <c:pt idx="46">
                  <c:v>10.78851</c:v>
                </c:pt>
                <c:pt idx="47">
                  <c:v>14.384690000000001</c:v>
                </c:pt>
                <c:pt idx="48">
                  <c:v>14.384690000000001</c:v>
                </c:pt>
                <c:pt idx="49">
                  <c:v>17.98086</c:v>
                </c:pt>
                <c:pt idx="50">
                  <c:v>11.98724</c:v>
                </c:pt>
                <c:pt idx="51">
                  <c:v>5.9936179999999997</c:v>
                </c:pt>
                <c:pt idx="52">
                  <c:v>11.98724</c:v>
                </c:pt>
                <c:pt idx="53">
                  <c:v>10.78851</c:v>
                </c:pt>
                <c:pt idx="54">
                  <c:v>14.384690000000001</c:v>
                </c:pt>
                <c:pt idx="55">
                  <c:v>11.98724</c:v>
                </c:pt>
                <c:pt idx="56">
                  <c:v>8.3910649999999993</c:v>
                </c:pt>
                <c:pt idx="57">
                  <c:v>15.583410000000001</c:v>
                </c:pt>
                <c:pt idx="58">
                  <c:v>9.5897889999999997</c:v>
                </c:pt>
                <c:pt idx="59">
                  <c:v>11.98724</c:v>
                </c:pt>
                <c:pt idx="60">
                  <c:v>5.9936179999999997</c:v>
                </c:pt>
                <c:pt idx="61">
                  <c:v>5.9936179999999997</c:v>
                </c:pt>
                <c:pt idx="62">
                  <c:v>7.192342</c:v>
                </c:pt>
                <c:pt idx="63">
                  <c:v>11.98724</c:v>
                </c:pt>
                <c:pt idx="64">
                  <c:v>7.192342</c:v>
                </c:pt>
                <c:pt idx="65">
                  <c:v>13.18596</c:v>
                </c:pt>
                <c:pt idx="66">
                  <c:v>9.5897889999999997</c:v>
                </c:pt>
                <c:pt idx="67">
                  <c:v>10.78851</c:v>
                </c:pt>
                <c:pt idx="68">
                  <c:v>8.3910649999999993</c:v>
                </c:pt>
                <c:pt idx="69">
                  <c:v>9.5897889999999997</c:v>
                </c:pt>
                <c:pt idx="70">
                  <c:v>11.98724</c:v>
                </c:pt>
                <c:pt idx="71">
                  <c:v>17.98086</c:v>
                </c:pt>
                <c:pt idx="72">
                  <c:v>19.179580000000001</c:v>
                </c:pt>
                <c:pt idx="73">
                  <c:v>7.192342</c:v>
                </c:pt>
                <c:pt idx="74">
                  <c:v>14.384690000000001</c:v>
                </c:pt>
                <c:pt idx="75">
                  <c:v>11.98724</c:v>
                </c:pt>
                <c:pt idx="76">
                  <c:v>10.78851</c:v>
                </c:pt>
                <c:pt idx="77">
                  <c:v>9.5897889999999997</c:v>
                </c:pt>
                <c:pt idx="78">
                  <c:v>13.18596</c:v>
                </c:pt>
                <c:pt idx="79">
                  <c:v>8.3910649999999993</c:v>
                </c:pt>
                <c:pt idx="80">
                  <c:v>21.577030000000001</c:v>
                </c:pt>
                <c:pt idx="81">
                  <c:v>10.78851</c:v>
                </c:pt>
                <c:pt idx="82">
                  <c:v>5.9936179999999997</c:v>
                </c:pt>
                <c:pt idx="83">
                  <c:v>11.98724</c:v>
                </c:pt>
                <c:pt idx="84">
                  <c:v>3.5961699999999999</c:v>
                </c:pt>
                <c:pt idx="85">
                  <c:v>2.3974470000000001</c:v>
                </c:pt>
                <c:pt idx="86">
                  <c:v>4.7948940000000002</c:v>
                </c:pt>
                <c:pt idx="87">
                  <c:v>11.98724</c:v>
                </c:pt>
                <c:pt idx="88">
                  <c:v>7.192342</c:v>
                </c:pt>
                <c:pt idx="89">
                  <c:v>11.98724</c:v>
                </c:pt>
                <c:pt idx="90">
                  <c:v>7.192342</c:v>
                </c:pt>
                <c:pt idx="91">
                  <c:v>13.18596</c:v>
                </c:pt>
                <c:pt idx="92">
                  <c:v>9.5897889999999997</c:v>
                </c:pt>
                <c:pt idx="93">
                  <c:v>8.3910649999999993</c:v>
                </c:pt>
                <c:pt idx="94">
                  <c:v>13.18596</c:v>
                </c:pt>
                <c:pt idx="95">
                  <c:v>5.9936179999999997</c:v>
                </c:pt>
                <c:pt idx="96">
                  <c:v>8.3910649999999993</c:v>
                </c:pt>
                <c:pt idx="97">
                  <c:v>5.9936179999999997</c:v>
                </c:pt>
                <c:pt idx="98">
                  <c:v>5.9936179999999997</c:v>
                </c:pt>
                <c:pt idx="99">
                  <c:v>11.98724</c:v>
                </c:pt>
                <c:pt idx="100">
                  <c:v>4.7948940000000002</c:v>
                </c:pt>
                <c:pt idx="101">
                  <c:v>3.5961699999999999</c:v>
                </c:pt>
                <c:pt idx="102">
                  <c:v>9.5897889999999997</c:v>
                </c:pt>
                <c:pt idx="103">
                  <c:v>2.3974470000000001</c:v>
                </c:pt>
                <c:pt idx="104">
                  <c:v>8.3910649999999993</c:v>
                </c:pt>
                <c:pt idx="105">
                  <c:v>3.5961699999999999</c:v>
                </c:pt>
                <c:pt idx="106">
                  <c:v>3.5961699999999999</c:v>
                </c:pt>
                <c:pt idx="107">
                  <c:v>4.7948940000000002</c:v>
                </c:pt>
                <c:pt idx="108">
                  <c:v>14.384690000000001</c:v>
                </c:pt>
                <c:pt idx="109">
                  <c:v>8.3910649999999993</c:v>
                </c:pt>
                <c:pt idx="110">
                  <c:v>14.384690000000001</c:v>
                </c:pt>
                <c:pt idx="111">
                  <c:v>7.192342</c:v>
                </c:pt>
                <c:pt idx="112">
                  <c:v>7.192342</c:v>
                </c:pt>
                <c:pt idx="113">
                  <c:v>4.7948940000000002</c:v>
                </c:pt>
                <c:pt idx="114">
                  <c:v>9.5897889999999997</c:v>
                </c:pt>
                <c:pt idx="115">
                  <c:v>10.78851</c:v>
                </c:pt>
                <c:pt idx="116">
                  <c:v>4.7948940000000002</c:v>
                </c:pt>
                <c:pt idx="117">
                  <c:v>7.192342</c:v>
                </c:pt>
                <c:pt idx="118">
                  <c:v>8.3910649999999993</c:v>
                </c:pt>
                <c:pt idx="119">
                  <c:v>8.3910649999999993</c:v>
                </c:pt>
                <c:pt idx="120">
                  <c:v>5.9936179999999997</c:v>
                </c:pt>
                <c:pt idx="121">
                  <c:v>7.192342</c:v>
                </c:pt>
                <c:pt idx="122">
                  <c:v>16.782129999999999</c:v>
                </c:pt>
                <c:pt idx="123">
                  <c:v>14.384690000000001</c:v>
                </c:pt>
                <c:pt idx="124">
                  <c:v>5.9936179999999997</c:v>
                </c:pt>
                <c:pt idx="125">
                  <c:v>11.98724</c:v>
                </c:pt>
                <c:pt idx="126">
                  <c:v>15.583410000000001</c:v>
                </c:pt>
                <c:pt idx="127">
                  <c:v>13.18596</c:v>
                </c:pt>
                <c:pt idx="128">
                  <c:v>10.78851</c:v>
                </c:pt>
                <c:pt idx="129">
                  <c:v>4.7948940000000002</c:v>
                </c:pt>
                <c:pt idx="130">
                  <c:v>7.192342</c:v>
                </c:pt>
                <c:pt idx="131">
                  <c:v>7.192342</c:v>
                </c:pt>
                <c:pt idx="132">
                  <c:v>9.5897889999999997</c:v>
                </c:pt>
                <c:pt idx="133">
                  <c:v>16.782129999999999</c:v>
                </c:pt>
                <c:pt idx="134">
                  <c:v>7.192342</c:v>
                </c:pt>
                <c:pt idx="135">
                  <c:v>15.583410000000001</c:v>
                </c:pt>
                <c:pt idx="136">
                  <c:v>7.192342</c:v>
                </c:pt>
                <c:pt idx="137">
                  <c:v>8.3910649999999993</c:v>
                </c:pt>
                <c:pt idx="138">
                  <c:v>7.192342</c:v>
                </c:pt>
                <c:pt idx="139">
                  <c:v>10.78851</c:v>
                </c:pt>
                <c:pt idx="140">
                  <c:v>7.192342</c:v>
                </c:pt>
                <c:pt idx="141">
                  <c:v>11.98724</c:v>
                </c:pt>
                <c:pt idx="142">
                  <c:v>17.98086</c:v>
                </c:pt>
                <c:pt idx="143">
                  <c:v>10.78851</c:v>
                </c:pt>
                <c:pt idx="144">
                  <c:v>7.192342</c:v>
                </c:pt>
                <c:pt idx="145">
                  <c:v>5.9936179999999997</c:v>
                </c:pt>
                <c:pt idx="146">
                  <c:v>3.5961699999999999</c:v>
                </c:pt>
                <c:pt idx="147">
                  <c:v>10.78851</c:v>
                </c:pt>
                <c:pt idx="148">
                  <c:v>10.78851</c:v>
                </c:pt>
                <c:pt idx="149">
                  <c:v>8.3910649999999993</c:v>
                </c:pt>
                <c:pt idx="150">
                  <c:v>10.78851</c:v>
                </c:pt>
                <c:pt idx="151">
                  <c:v>10.78851</c:v>
                </c:pt>
                <c:pt idx="152">
                  <c:v>15.583410000000001</c:v>
                </c:pt>
                <c:pt idx="153">
                  <c:v>11.98724</c:v>
                </c:pt>
                <c:pt idx="154">
                  <c:v>8.3910649999999993</c:v>
                </c:pt>
                <c:pt idx="155">
                  <c:v>1.198723</c:v>
                </c:pt>
                <c:pt idx="156">
                  <c:v>20.378309999999999</c:v>
                </c:pt>
                <c:pt idx="157">
                  <c:v>11.98724</c:v>
                </c:pt>
                <c:pt idx="158">
                  <c:v>13.18596</c:v>
                </c:pt>
                <c:pt idx="159">
                  <c:v>7.192342</c:v>
                </c:pt>
                <c:pt idx="160">
                  <c:v>9.5897889999999997</c:v>
                </c:pt>
                <c:pt idx="161">
                  <c:v>13.18596</c:v>
                </c:pt>
                <c:pt idx="162">
                  <c:v>9.5897889999999997</c:v>
                </c:pt>
                <c:pt idx="163">
                  <c:v>14.384690000000001</c:v>
                </c:pt>
                <c:pt idx="164">
                  <c:v>9.5897889999999997</c:v>
                </c:pt>
                <c:pt idx="165">
                  <c:v>9.5897889999999997</c:v>
                </c:pt>
                <c:pt idx="166">
                  <c:v>8.3910649999999993</c:v>
                </c:pt>
                <c:pt idx="167">
                  <c:v>17.98086</c:v>
                </c:pt>
                <c:pt idx="168">
                  <c:v>16.782129999999999</c:v>
                </c:pt>
                <c:pt idx="169">
                  <c:v>16.782129999999999</c:v>
                </c:pt>
                <c:pt idx="170">
                  <c:v>13.18596</c:v>
                </c:pt>
                <c:pt idx="171">
                  <c:v>7.192342</c:v>
                </c:pt>
                <c:pt idx="172">
                  <c:v>8.3910649999999993</c:v>
                </c:pt>
                <c:pt idx="173">
                  <c:v>8.3910649999999993</c:v>
                </c:pt>
                <c:pt idx="174">
                  <c:v>10.78851</c:v>
                </c:pt>
                <c:pt idx="175">
                  <c:v>16.782129999999999</c:v>
                </c:pt>
                <c:pt idx="176">
                  <c:v>17.98086</c:v>
                </c:pt>
                <c:pt idx="177">
                  <c:v>10.78851</c:v>
                </c:pt>
                <c:pt idx="178">
                  <c:v>10.78851</c:v>
                </c:pt>
                <c:pt idx="179">
                  <c:v>11.98724</c:v>
                </c:pt>
                <c:pt idx="180">
                  <c:v>7.192342</c:v>
                </c:pt>
                <c:pt idx="181">
                  <c:v>9.5897889999999997</c:v>
                </c:pt>
                <c:pt idx="182">
                  <c:v>5.9936179999999997</c:v>
                </c:pt>
                <c:pt idx="183">
                  <c:v>15.583410000000001</c:v>
                </c:pt>
                <c:pt idx="184">
                  <c:v>11.98724</c:v>
                </c:pt>
                <c:pt idx="185">
                  <c:v>14.384690000000001</c:v>
                </c:pt>
                <c:pt idx="186">
                  <c:v>15.583410000000001</c:v>
                </c:pt>
                <c:pt idx="187">
                  <c:v>10.78851</c:v>
                </c:pt>
                <c:pt idx="188">
                  <c:v>5.9936179999999997</c:v>
                </c:pt>
                <c:pt idx="189">
                  <c:v>14.384690000000001</c:v>
                </c:pt>
                <c:pt idx="190">
                  <c:v>5.9936179999999997</c:v>
                </c:pt>
                <c:pt idx="191">
                  <c:v>10.78851</c:v>
                </c:pt>
                <c:pt idx="192">
                  <c:v>14.384690000000001</c:v>
                </c:pt>
                <c:pt idx="193">
                  <c:v>9.5897889999999997</c:v>
                </c:pt>
                <c:pt idx="194">
                  <c:v>14.384690000000001</c:v>
                </c:pt>
                <c:pt idx="195">
                  <c:v>11.98724</c:v>
                </c:pt>
                <c:pt idx="196">
                  <c:v>13.18596</c:v>
                </c:pt>
                <c:pt idx="197">
                  <c:v>11.98724</c:v>
                </c:pt>
                <c:pt idx="198">
                  <c:v>7.192342</c:v>
                </c:pt>
                <c:pt idx="199">
                  <c:v>5.9936179999999997</c:v>
                </c:pt>
                <c:pt idx="200">
                  <c:v>11.98724</c:v>
                </c:pt>
                <c:pt idx="201">
                  <c:v>9.5897889999999997</c:v>
                </c:pt>
                <c:pt idx="202">
                  <c:v>7.192342</c:v>
                </c:pt>
                <c:pt idx="203">
                  <c:v>17.98086</c:v>
                </c:pt>
                <c:pt idx="204">
                  <c:v>13.18596</c:v>
                </c:pt>
                <c:pt idx="205">
                  <c:v>11.98724</c:v>
                </c:pt>
                <c:pt idx="206">
                  <c:v>10.78851</c:v>
                </c:pt>
                <c:pt idx="207">
                  <c:v>14.384690000000001</c:v>
                </c:pt>
                <c:pt idx="208">
                  <c:v>9.5897889999999997</c:v>
                </c:pt>
                <c:pt idx="209">
                  <c:v>8.3910649999999993</c:v>
                </c:pt>
                <c:pt idx="210">
                  <c:v>10.78851</c:v>
                </c:pt>
                <c:pt idx="211">
                  <c:v>15.583410000000001</c:v>
                </c:pt>
                <c:pt idx="212">
                  <c:v>7.192342</c:v>
                </c:pt>
                <c:pt idx="213">
                  <c:v>14.384690000000001</c:v>
                </c:pt>
                <c:pt idx="214">
                  <c:v>13.18596</c:v>
                </c:pt>
                <c:pt idx="215">
                  <c:v>7.192342</c:v>
                </c:pt>
                <c:pt idx="216">
                  <c:v>9.5897889999999997</c:v>
                </c:pt>
                <c:pt idx="217">
                  <c:v>16.782129999999999</c:v>
                </c:pt>
                <c:pt idx="218">
                  <c:v>15.583410000000001</c:v>
                </c:pt>
                <c:pt idx="219">
                  <c:v>13.18596</c:v>
                </c:pt>
                <c:pt idx="220">
                  <c:v>15.583410000000001</c:v>
                </c:pt>
                <c:pt idx="221">
                  <c:v>13.18596</c:v>
                </c:pt>
                <c:pt idx="222">
                  <c:v>5.9936179999999997</c:v>
                </c:pt>
                <c:pt idx="223">
                  <c:v>8.3910649999999993</c:v>
                </c:pt>
                <c:pt idx="224">
                  <c:v>4.7948940000000002</c:v>
                </c:pt>
                <c:pt idx="225">
                  <c:v>10.78851</c:v>
                </c:pt>
                <c:pt idx="226">
                  <c:v>14.384690000000001</c:v>
                </c:pt>
                <c:pt idx="227">
                  <c:v>8.3910649999999993</c:v>
                </c:pt>
                <c:pt idx="228">
                  <c:v>14.384690000000001</c:v>
                </c:pt>
                <c:pt idx="229">
                  <c:v>13.18596</c:v>
                </c:pt>
                <c:pt idx="230">
                  <c:v>11.98724</c:v>
                </c:pt>
                <c:pt idx="231">
                  <c:v>17.98086</c:v>
                </c:pt>
                <c:pt idx="232">
                  <c:v>9.5897889999999997</c:v>
                </c:pt>
                <c:pt idx="233">
                  <c:v>15.583410000000001</c:v>
                </c:pt>
                <c:pt idx="234">
                  <c:v>14.384690000000001</c:v>
                </c:pt>
                <c:pt idx="235">
                  <c:v>14.384690000000001</c:v>
                </c:pt>
                <c:pt idx="236">
                  <c:v>11.98724</c:v>
                </c:pt>
                <c:pt idx="237">
                  <c:v>7.192342</c:v>
                </c:pt>
                <c:pt idx="238">
                  <c:v>11.98724</c:v>
                </c:pt>
                <c:pt idx="239">
                  <c:v>10.78851</c:v>
                </c:pt>
                <c:pt idx="240">
                  <c:v>10.78851</c:v>
                </c:pt>
                <c:pt idx="241">
                  <c:v>11.98724</c:v>
                </c:pt>
                <c:pt idx="242">
                  <c:v>21.577030000000001</c:v>
                </c:pt>
                <c:pt idx="243">
                  <c:v>11.98724</c:v>
                </c:pt>
                <c:pt idx="244">
                  <c:v>7.192342</c:v>
                </c:pt>
                <c:pt idx="245">
                  <c:v>14.384690000000001</c:v>
                </c:pt>
                <c:pt idx="246">
                  <c:v>15.583410000000001</c:v>
                </c:pt>
                <c:pt idx="247">
                  <c:v>8.3910649999999993</c:v>
                </c:pt>
                <c:pt idx="248">
                  <c:v>8.3910649999999993</c:v>
                </c:pt>
                <c:pt idx="249">
                  <c:v>17.98086</c:v>
                </c:pt>
                <c:pt idx="250">
                  <c:v>13.18596</c:v>
                </c:pt>
                <c:pt idx="251">
                  <c:v>7.192342</c:v>
                </c:pt>
                <c:pt idx="252">
                  <c:v>13.18596</c:v>
                </c:pt>
                <c:pt idx="253">
                  <c:v>4.7948940000000002</c:v>
                </c:pt>
                <c:pt idx="254">
                  <c:v>5.9936179999999997</c:v>
                </c:pt>
                <c:pt idx="255">
                  <c:v>9.5897889999999997</c:v>
                </c:pt>
                <c:pt idx="256">
                  <c:v>7.192342</c:v>
                </c:pt>
                <c:pt idx="257">
                  <c:v>11.98724</c:v>
                </c:pt>
                <c:pt idx="258">
                  <c:v>11.98724</c:v>
                </c:pt>
                <c:pt idx="259">
                  <c:v>16.782129999999999</c:v>
                </c:pt>
                <c:pt idx="260">
                  <c:v>11.98724</c:v>
                </c:pt>
                <c:pt idx="261">
                  <c:v>13.18596</c:v>
                </c:pt>
                <c:pt idx="262">
                  <c:v>16.782129999999999</c:v>
                </c:pt>
                <c:pt idx="263">
                  <c:v>11.98724</c:v>
                </c:pt>
                <c:pt idx="264">
                  <c:v>13.18596</c:v>
                </c:pt>
                <c:pt idx="265">
                  <c:v>15.583410000000001</c:v>
                </c:pt>
                <c:pt idx="266">
                  <c:v>9.5897889999999997</c:v>
                </c:pt>
                <c:pt idx="267">
                  <c:v>5.9936179999999997</c:v>
                </c:pt>
                <c:pt idx="268">
                  <c:v>14.384690000000001</c:v>
                </c:pt>
                <c:pt idx="269">
                  <c:v>21.577030000000001</c:v>
                </c:pt>
                <c:pt idx="270">
                  <c:v>7.192342</c:v>
                </c:pt>
                <c:pt idx="271">
                  <c:v>15.583410000000001</c:v>
                </c:pt>
                <c:pt idx="272">
                  <c:v>13.18596</c:v>
                </c:pt>
                <c:pt idx="273">
                  <c:v>10.78851</c:v>
                </c:pt>
                <c:pt idx="274">
                  <c:v>10.78851</c:v>
                </c:pt>
                <c:pt idx="275">
                  <c:v>11.98724</c:v>
                </c:pt>
                <c:pt idx="276">
                  <c:v>9.5897889999999997</c:v>
                </c:pt>
                <c:pt idx="277">
                  <c:v>7.192342</c:v>
                </c:pt>
                <c:pt idx="278">
                  <c:v>9.5897889999999997</c:v>
                </c:pt>
                <c:pt idx="279">
                  <c:v>8.3910649999999993</c:v>
                </c:pt>
                <c:pt idx="280">
                  <c:v>16.782129999999999</c:v>
                </c:pt>
                <c:pt idx="281">
                  <c:v>11.98724</c:v>
                </c:pt>
                <c:pt idx="282">
                  <c:v>16.782129999999999</c:v>
                </c:pt>
                <c:pt idx="283">
                  <c:v>8.3910649999999993</c:v>
                </c:pt>
                <c:pt idx="284">
                  <c:v>16.782129999999999</c:v>
                </c:pt>
                <c:pt idx="285">
                  <c:v>13.18596</c:v>
                </c:pt>
                <c:pt idx="286">
                  <c:v>7.192342</c:v>
                </c:pt>
                <c:pt idx="287">
                  <c:v>19.179580000000001</c:v>
                </c:pt>
                <c:pt idx="288">
                  <c:v>11.98724</c:v>
                </c:pt>
                <c:pt idx="289">
                  <c:v>8.3910649999999993</c:v>
                </c:pt>
                <c:pt idx="290">
                  <c:v>10.78851</c:v>
                </c:pt>
                <c:pt idx="291">
                  <c:v>16.782129999999999</c:v>
                </c:pt>
                <c:pt idx="292">
                  <c:v>20.378309999999999</c:v>
                </c:pt>
                <c:pt idx="293">
                  <c:v>10.78851</c:v>
                </c:pt>
                <c:pt idx="294">
                  <c:v>7.192342</c:v>
                </c:pt>
                <c:pt idx="295">
                  <c:v>15.583410000000001</c:v>
                </c:pt>
                <c:pt idx="296">
                  <c:v>15.583410000000001</c:v>
                </c:pt>
                <c:pt idx="297">
                  <c:v>21.577030000000001</c:v>
                </c:pt>
                <c:pt idx="298">
                  <c:v>11.98724</c:v>
                </c:pt>
                <c:pt idx="299">
                  <c:v>13.18596</c:v>
                </c:pt>
                <c:pt idx="300">
                  <c:v>20.378309999999999</c:v>
                </c:pt>
                <c:pt idx="301">
                  <c:v>11.98724</c:v>
                </c:pt>
                <c:pt idx="302">
                  <c:v>10.78851</c:v>
                </c:pt>
                <c:pt idx="303">
                  <c:v>10.78851</c:v>
                </c:pt>
                <c:pt idx="304">
                  <c:v>9.5897889999999997</c:v>
                </c:pt>
                <c:pt idx="305">
                  <c:v>9.5897889999999997</c:v>
                </c:pt>
                <c:pt idx="306">
                  <c:v>14.384690000000001</c:v>
                </c:pt>
                <c:pt idx="307">
                  <c:v>10.78851</c:v>
                </c:pt>
                <c:pt idx="308">
                  <c:v>9.5897889999999997</c:v>
                </c:pt>
                <c:pt idx="309">
                  <c:v>9.5897889999999997</c:v>
                </c:pt>
                <c:pt idx="310">
                  <c:v>11.98724</c:v>
                </c:pt>
                <c:pt idx="311">
                  <c:v>14.384690000000001</c:v>
                </c:pt>
                <c:pt idx="312">
                  <c:v>13.18596</c:v>
                </c:pt>
                <c:pt idx="313">
                  <c:v>17.98086</c:v>
                </c:pt>
                <c:pt idx="314">
                  <c:v>11.98724</c:v>
                </c:pt>
                <c:pt idx="315">
                  <c:v>16.782129999999999</c:v>
                </c:pt>
                <c:pt idx="316">
                  <c:v>16.782129999999999</c:v>
                </c:pt>
                <c:pt idx="317">
                  <c:v>11.98724</c:v>
                </c:pt>
                <c:pt idx="318">
                  <c:v>17.98086</c:v>
                </c:pt>
                <c:pt idx="319">
                  <c:v>11.98724</c:v>
                </c:pt>
                <c:pt idx="320">
                  <c:v>8.3910649999999993</c:v>
                </c:pt>
                <c:pt idx="321">
                  <c:v>19.179580000000001</c:v>
                </c:pt>
                <c:pt idx="322">
                  <c:v>11.98724</c:v>
                </c:pt>
                <c:pt idx="323">
                  <c:v>15.583410000000001</c:v>
                </c:pt>
                <c:pt idx="324">
                  <c:v>21.577030000000001</c:v>
                </c:pt>
                <c:pt idx="325">
                  <c:v>14.384690000000001</c:v>
                </c:pt>
                <c:pt idx="326">
                  <c:v>10.78851</c:v>
                </c:pt>
                <c:pt idx="327">
                  <c:v>11.98724</c:v>
                </c:pt>
                <c:pt idx="328">
                  <c:v>13.18596</c:v>
                </c:pt>
                <c:pt idx="329">
                  <c:v>20.378309999999999</c:v>
                </c:pt>
                <c:pt idx="330">
                  <c:v>15.583410000000001</c:v>
                </c:pt>
                <c:pt idx="331">
                  <c:v>17.98086</c:v>
                </c:pt>
                <c:pt idx="332">
                  <c:v>28.769380000000002</c:v>
                </c:pt>
                <c:pt idx="333">
                  <c:v>35.961730000000003</c:v>
                </c:pt>
                <c:pt idx="334">
                  <c:v>26.371929999999999</c:v>
                </c:pt>
                <c:pt idx="335">
                  <c:v>29.9681</c:v>
                </c:pt>
                <c:pt idx="336">
                  <c:v>41.955359999999999</c:v>
                </c:pt>
                <c:pt idx="337">
                  <c:v>40.756630000000001</c:v>
                </c:pt>
                <c:pt idx="338">
                  <c:v>43.15408</c:v>
                </c:pt>
                <c:pt idx="339">
                  <c:v>62.3337</c:v>
                </c:pt>
                <c:pt idx="340">
                  <c:v>35.961730000000003</c:v>
                </c:pt>
                <c:pt idx="341">
                  <c:v>31.166830000000001</c:v>
                </c:pt>
                <c:pt idx="342">
                  <c:v>31.166830000000001</c:v>
                </c:pt>
                <c:pt idx="343">
                  <c:v>50.346440000000001</c:v>
                </c:pt>
                <c:pt idx="344">
                  <c:v>29.9681</c:v>
                </c:pt>
                <c:pt idx="345">
                  <c:v>21.577030000000001</c:v>
                </c:pt>
                <c:pt idx="346">
                  <c:v>22.775759999999998</c:v>
                </c:pt>
                <c:pt idx="347">
                  <c:v>27.570650000000001</c:v>
                </c:pt>
                <c:pt idx="348">
                  <c:v>14.384690000000001</c:v>
                </c:pt>
                <c:pt idx="349">
                  <c:v>29.9681</c:v>
                </c:pt>
                <c:pt idx="350">
                  <c:v>9.5897889999999997</c:v>
                </c:pt>
                <c:pt idx="351">
                  <c:v>7.192342</c:v>
                </c:pt>
                <c:pt idx="352">
                  <c:v>16.782129999999999</c:v>
                </c:pt>
                <c:pt idx="353">
                  <c:v>10.78851</c:v>
                </c:pt>
                <c:pt idx="354">
                  <c:v>2.3974470000000001</c:v>
                </c:pt>
                <c:pt idx="355">
                  <c:v>2.3974470000000001</c:v>
                </c:pt>
                <c:pt idx="356">
                  <c:v>3.5961699999999999</c:v>
                </c:pt>
                <c:pt idx="357">
                  <c:v>3.5961699999999999</c:v>
                </c:pt>
                <c:pt idx="358">
                  <c:v>3.5961699999999999</c:v>
                </c:pt>
                <c:pt idx="359">
                  <c:v>2.3974470000000001</c:v>
                </c:pt>
                <c:pt idx="360">
                  <c:v>3.5961699999999999</c:v>
                </c:pt>
                <c:pt idx="361">
                  <c:v>5.9936179999999997</c:v>
                </c:pt>
                <c:pt idx="362">
                  <c:v>3.5961699999999999</c:v>
                </c:pt>
                <c:pt idx="363">
                  <c:v>4.7948940000000002</c:v>
                </c:pt>
                <c:pt idx="364">
                  <c:v>2.3974470000000001</c:v>
                </c:pt>
                <c:pt idx="365">
                  <c:v>2.3974470000000001</c:v>
                </c:pt>
                <c:pt idx="366">
                  <c:v>7.192342</c:v>
                </c:pt>
                <c:pt idx="367">
                  <c:v>5.9936179999999997</c:v>
                </c:pt>
                <c:pt idx="368">
                  <c:v>3.5961699999999999</c:v>
                </c:pt>
                <c:pt idx="369">
                  <c:v>4.7948940000000002</c:v>
                </c:pt>
                <c:pt idx="370">
                  <c:v>2.3974470000000001</c:v>
                </c:pt>
                <c:pt idx="371">
                  <c:v>2.3974470000000001</c:v>
                </c:pt>
                <c:pt idx="372">
                  <c:v>2.3974470000000001</c:v>
                </c:pt>
              </c:numCache>
            </c:numRef>
          </c:yVal>
          <c:smooth val="1"/>
        </c:ser>
        <c:ser>
          <c:idx val="8"/>
          <c:order val="1"/>
          <c:tx>
            <c:v>jl1en6</c:v>
          </c:tx>
          <c:spPr>
            <a:ln>
              <a:noFill/>
            </a:ln>
          </c:spPr>
          <c:marker>
            <c:symbol val="circle"/>
            <c:size val="5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Data!$AN$72:$AN$133</c:f>
              <c:numCache>
                <c:formatCode>0.00E+00</c:formatCode>
                <c:ptCount val="62"/>
                <c:pt idx="0">
                  <c:v>2.2141449999999998E-3</c:v>
                </c:pt>
                <c:pt idx="1">
                  <c:v>8.2394200000000008E-3</c:v>
                </c:pt>
                <c:pt idx="2">
                  <c:v>1.353937E-2</c:v>
                </c:pt>
                <c:pt idx="3">
                  <c:v>1.883932E-2</c:v>
                </c:pt>
                <c:pt idx="4">
                  <c:v>2.4139270000000001E-2</c:v>
                </c:pt>
                <c:pt idx="5">
                  <c:v>2.943923E-2</c:v>
                </c:pt>
                <c:pt idx="6">
                  <c:v>3.5267260000000002E-2</c:v>
                </c:pt>
                <c:pt idx="7">
                  <c:v>4.051631E-2</c:v>
                </c:pt>
                <c:pt idx="8">
                  <c:v>4.576537E-2</c:v>
                </c:pt>
                <c:pt idx="9">
                  <c:v>5.1014419999999998E-2</c:v>
                </c:pt>
                <c:pt idx="10">
                  <c:v>5.6263470000000003E-2</c:v>
                </c:pt>
                <c:pt idx="11">
                  <c:v>6.1512520000000001E-2</c:v>
                </c:pt>
                <c:pt idx="12">
                  <c:v>6.6761570000000006E-2</c:v>
                </c:pt>
                <c:pt idx="13">
                  <c:v>7.2010619999999997E-2</c:v>
                </c:pt>
                <c:pt idx="14">
                  <c:v>7.7259679999999997E-2</c:v>
                </c:pt>
                <c:pt idx="15">
                  <c:v>8.2508730000000002E-2</c:v>
                </c:pt>
                <c:pt idx="16">
                  <c:v>8.7757779999999994E-2</c:v>
                </c:pt>
                <c:pt idx="17">
                  <c:v>9.3006829999999999E-2</c:v>
                </c:pt>
                <c:pt idx="18">
                  <c:v>9.8255880000000004E-2</c:v>
                </c:pt>
                <c:pt idx="19">
                  <c:v>0.1035049</c:v>
                </c:pt>
                <c:pt idx="20">
                  <c:v>0.108754</c:v>
                </c:pt>
                <c:pt idx="21">
                  <c:v>0.11400299999999999</c:v>
                </c:pt>
                <c:pt idx="22">
                  <c:v>0.1192521</c:v>
                </c:pt>
                <c:pt idx="23">
                  <c:v>0.1245011</c:v>
                </c:pt>
                <c:pt idx="24">
                  <c:v>0.12975020000000001</c:v>
                </c:pt>
                <c:pt idx="25">
                  <c:v>0.13499920000000001</c:v>
                </c:pt>
                <c:pt idx="26">
                  <c:v>0.14024829999999999</c:v>
                </c:pt>
                <c:pt idx="27">
                  <c:v>0.1454973</c:v>
                </c:pt>
                <c:pt idx="28">
                  <c:v>0.1507464</c:v>
                </c:pt>
                <c:pt idx="29">
                  <c:v>0.15599540000000001</c:v>
                </c:pt>
                <c:pt idx="30">
                  <c:v>0.16124450000000001</c:v>
                </c:pt>
                <c:pt idx="31">
                  <c:v>0.16649349999999999</c:v>
                </c:pt>
                <c:pt idx="32">
                  <c:v>0.1717426</c:v>
                </c:pt>
                <c:pt idx="33">
                  <c:v>0.1769917</c:v>
                </c:pt>
                <c:pt idx="34">
                  <c:v>0.18224070000000001</c:v>
                </c:pt>
                <c:pt idx="35">
                  <c:v>0.18748980000000001</c:v>
                </c:pt>
                <c:pt idx="36">
                  <c:v>0.19273879999999999</c:v>
                </c:pt>
                <c:pt idx="37">
                  <c:v>0.19798789999999999</c:v>
                </c:pt>
                <c:pt idx="38">
                  <c:v>0.2032369</c:v>
                </c:pt>
                <c:pt idx="39">
                  <c:v>0.208486</c:v>
                </c:pt>
                <c:pt idx="40">
                  <c:v>0.21373500000000001</c:v>
                </c:pt>
                <c:pt idx="41">
                  <c:v>0.21898409999999999</c:v>
                </c:pt>
                <c:pt idx="42">
                  <c:v>0.22423309999999999</c:v>
                </c:pt>
                <c:pt idx="43">
                  <c:v>0.2294822</c:v>
                </c:pt>
                <c:pt idx="44">
                  <c:v>0.2347312</c:v>
                </c:pt>
                <c:pt idx="45">
                  <c:v>0.23998030000000001</c:v>
                </c:pt>
                <c:pt idx="46">
                  <c:v>0.24522930000000001</c:v>
                </c:pt>
                <c:pt idx="47">
                  <c:v>0.25047839999999999</c:v>
                </c:pt>
                <c:pt idx="48">
                  <c:v>0.25572739999999999</c:v>
                </c:pt>
                <c:pt idx="49">
                  <c:v>0.2609765</c:v>
                </c:pt>
                <c:pt idx="50">
                  <c:v>0.2662255</c:v>
                </c:pt>
                <c:pt idx="51">
                  <c:v>0.27147460000000001</c:v>
                </c:pt>
                <c:pt idx="52">
                  <c:v>0.27672360000000001</c:v>
                </c:pt>
                <c:pt idx="53">
                  <c:v>0.28197270000000002</c:v>
                </c:pt>
                <c:pt idx="54">
                  <c:v>0.28722170000000002</c:v>
                </c:pt>
                <c:pt idx="55">
                  <c:v>0.29247079999999998</c:v>
                </c:pt>
                <c:pt idx="56">
                  <c:v>0.29771979999999998</c:v>
                </c:pt>
                <c:pt idx="57">
                  <c:v>0.30296889999999999</c:v>
                </c:pt>
                <c:pt idx="58">
                  <c:v>0.30821789999999999</c:v>
                </c:pt>
                <c:pt idx="59">
                  <c:v>0.313467</c:v>
                </c:pt>
                <c:pt idx="60">
                  <c:v>0.318716</c:v>
                </c:pt>
                <c:pt idx="61">
                  <c:v>0.32396510000000001</c:v>
                </c:pt>
              </c:numCache>
            </c:numRef>
          </c:xVal>
          <c:yVal>
            <c:numRef>
              <c:f>Data!$AO$72:$AO$133</c:f>
              <c:numCache>
                <c:formatCode>0.00E+00</c:formatCode>
                <c:ptCount val="62"/>
                <c:pt idx="0">
                  <c:v>16343.01</c:v>
                </c:pt>
                <c:pt idx="1">
                  <c:v>26200.52</c:v>
                </c:pt>
                <c:pt idx="2">
                  <c:v>25878.91</c:v>
                </c:pt>
                <c:pt idx="3">
                  <c:v>23398.59</c:v>
                </c:pt>
                <c:pt idx="4">
                  <c:v>19480.03</c:v>
                </c:pt>
                <c:pt idx="5">
                  <c:v>15665.27</c:v>
                </c:pt>
                <c:pt idx="6">
                  <c:v>11966.27</c:v>
                </c:pt>
                <c:pt idx="7">
                  <c:v>8588.0040000000008</c:v>
                </c:pt>
                <c:pt idx="8">
                  <c:v>6294.13</c:v>
                </c:pt>
                <c:pt idx="9">
                  <c:v>4607.1400000000003</c:v>
                </c:pt>
                <c:pt idx="10">
                  <c:v>3441.7840000000001</c:v>
                </c:pt>
                <c:pt idx="11">
                  <c:v>2427.5390000000002</c:v>
                </c:pt>
                <c:pt idx="12">
                  <c:v>1739.4110000000001</c:v>
                </c:pt>
                <c:pt idx="13">
                  <c:v>1198.7539999999999</c:v>
                </c:pt>
                <c:pt idx="14">
                  <c:v>939.81769999999995</c:v>
                </c:pt>
                <c:pt idx="15">
                  <c:v>788.7731</c:v>
                </c:pt>
                <c:pt idx="16">
                  <c:v>601.76679999999999</c:v>
                </c:pt>
                <c:pt idx="17">
                  <c:v>486.68669999999997</c:v>
                </c:pt>
                <c:pt idx="18">
                  <c:v>419.55689999999998</c:v>
                </c:pt>
                <c:pt idx="19">
                  <c:v>365.61340000000001</c:v>
                </c:pt>
                <c:pt idx="20">
                  <c:v>350.02980000000002</c:v>
                </c:pt>
                <c:pt idx="21">
                  <c:v>317.66379999999998</c:v>
                </c:pt>
                <c:pt idx="22">
                  <c:v>294.88780000000003</c:v>
                </c:pt>
                <c:pt idx="23">
                  <c:v>222.96360000000001</c:v>
                </c:pt>
                <c:pt idx="24">
                  <c:v>249.33580000000001</c:v>
                </c:pt>
                <c:pt idx="25">
                  <c:v>213.37370000000001</c:v>
                </c:pt>
                <c:pt idx="26">
                  <c:v>222.96360000000001</c:v>
                </c:pt>
                <c:pt idx="27">
                  <c:v>194.19399999999999</c:v>
                </c:pt>
                <c:pt idx="28">
                  <c:v>210.97630000000001</c:v>
                </c:pt>
                <c:pt idx="29">
                  <c:v>194.19399999999999</c:v>
                </c:pt>
                <c:pt idx="30">
                  <c:v>167.8219</c:v>
                </c:pt>
                <c:pt idx="31">
                  <c:v>165.42439999999999</c:v>
                </c:pt>
                <c:pt idx="32">
                  <c:v>166.62309999999999</c:v>
                </c:pt>
                <c:pt idx="33">
                  <c:v>190.59780000000001</c:v>
                </c:pt>
                <c:pt idx="34">
                  <c:v>123.4688</c:v>
                </c:pt>
                <c:pt idx="35">
                  <c:v>163.02690000000001</c:v>
                </c:pt>
                <c:pt idx="36">
                  <c:v>137.8536</c:v>
                </c:pt>
                <c:pt idx="37">
                  <c:v>153.43709999999999</c:v>
                </c:pt>
                <c:pt idx="38">
                  <c:v>153.43709999999999</c:v>
                </c:pt>
                <c:pt idx="39">
                  <c:v>139.0523</c:v>
                </c:pt>
                <c:pt idx="40">
                  <c:v>134.25739999999999</c:v>
                </c:pt>
                <c:pt idx="41">
                  <c:v>124.66759999999999</c:v>
                </c:pt>
                <c:pt idx="42">
                  <c:v>133.05869999999999</c:v>
                </c:pt>
                <c:pt idx="43">
                  <c:v>117.4752</c:v>
                </c:pt>
                <c:pt idx="44">
                  <c:v>99.494249999999994</c:v>
                </c:pt>
                <c:pt idx="45">
                  <c:v>110.28279999999999</c:v>
                </c:pt>
                <c:pt idx="46">
                  <c:v>154.63579999999999</c:v>
                </c:pt>
                <c:pt idx="47">
                  <c:v>118.6739</c:v>
                </c:pt>
                <c:pt idx="48">
                  <c:v>117.4752</c:v>
                </c:pt>
                <c:pt idx="49">
                  <c:v>98.295519999999996</c:v>
                </c:pt>
                <c:pt idx="50">
                  <c:v>91.103149999999999</c:v>
                </c:pt>
                <c:pt idx="51">
                  <c:v>101.8917</c:v>
                </c:pt>
                <c:pt idx="52">
                  <c:v>107.8854</c:v>
                </c:pt>
                <c:pt idx="53">
                  <c:v>70.724789999999999</c:v>
                </c:pt>
                <c:pt idx="54">
                  <c:v>74.320970000000003</c:v>
                </c:pt>
                <c:pt idx="55">
                  <c:v>81.513329999999996</c:v>
                </c:pt>
                <c:pt idx="56">
                  <c:v>92.301879999999997</c:v>
                </c:pt>
                <c:pt idx="57">
                  <c:v>95.898070000000004</c:v>
                </c:pt>
                <c:pt idx="58">
                  <c:v>76.718419999999995</c:v>
                </c:pt>
                <c:pt idx="59">
                  <c:v>192.99529999999999</c:v>
                </c:pt>
                <c:pt idx="60">
                  <c:v>105.4879</c:v>
                </c:pt>
                <c:pt idx="61">
                  <c:v>87.506969999999995</c:v>
                </c:pt>
              </c:numCache>
            </c:numRef>
          </c:yVal>
          <c:smooth val="1"/>
        </c:ser>
        <c:ser>
          <c:idx val="9"/>
          <c:order val="2"/>
          <c:tx>
            <c:v>jl1en5</c:v>
          </c:tx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  <c:marker>
            <c:symbol val="triangle"/>
            <c:size val="5"/>
            <c:spPr>
              <a:solidFill>
                <a:sysClr val="window" lastClr="FFFFFF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c:spPr>
          </c:marker>
          <c:xVal>
            <c:numRef>
              <c:f>Data!$AP$113:$AP$215</c:f>
              <c:numCache>
                <c:formatCode>0.00E+00</c:formatCode>
                <c:ptCount val="103"/>
                <c:pt idx="0">
                  <c:v>2.2053229999999999E-3</c:v>
                </c:pt>
                <c:pt idx="1">
                  <c:v>8.2065909999999992E-3</c:v>
                </c:pt>
                <c:pt idx="2">
                  <c:v>1.348542E-2</c:v>
                </c:pt>
                <c:pt idx="3">
                  <c:v>1.8764260000000001E-2</c:v>
                </c:pt>
                <c:pt idx="4">
                  <c:v>2.404309E-2</c:v>
                </c:pt>
                <c:pt idx="5">
                  <c:v>2.9847909999999998E-2</c:v>
                </c:pt>
                <c:pt idx="6">
                  <c:v>3.5076049999999998E-2</c:v>
                </c:pt>
                <c:pt idx="7">
                  <c:v>4.0304180000000002E-2</c:v>
                </c:pt>
                <c:pt idx="8">
                  <c:v>4.5532320000000001E-2</c:v>
                </c:pt>
                <c:pt idx="9">
                  <c:v>5.076046E-2</c:v>
                </c:pt>
                <c:pt idx="10">
                  <c:v>5.5988589999999998E-2</c:v>
                </c:pt>
                <c:pt idx="11">
                  <c:v>6.1216729999999997E-2</c:v>
                </c:pt>
                <c:pt idx="12">
                  <c:v>6.6444870000000003E-2</c:v>
                </c:pt>
                <c:pt idx="13">
                  <c:v>7.1673000000000001E-2</c:v>
                </c:pt>
                <c:pt idx="14">
                  <c:v>7.6901140000000007E-2</c:v>
                </c:pt>
                <c:pt idx="15">
                  <c:v>8.2129279999999999E-2</c:v>
                </c:pt>
                <c:pt idx="16">
                  <c:v>8.7357409999999996E-2</c:v>
                </c:pt>
                <c:pt idx="17">
                  <c:v>9.2585550000000003E-2</c:v>
                </c:pt>
                <c:pt idx="18">
                  <c:v>9.7813689999999995E-2</c:v>
                </c:pt>
                <c:pt idx="19">
                  <c:v>0.1030418</c:v>
                </c:pt>
                <c:pt idx="20">
                  <c:v>0.10827000000000001</c:v>
                </c:pt>
                <c:pt idx="21">
                  <c:v>0.1134981</c:v>
                </c:pt>
                <c:pt idx="22">
                  <c:v>0.1187262</c:v>
                </c:pt>
                <c:pt idx="23">
                  <c:v>0.12395440000000001</c:v>
                </c:pt>
                <c:pt idx="24">
                  <c:v>0.12918250000000001</c:v>
                </c:pt>
                <c:pt idx="25">
                  <c:v>0.13441059999999999</c:v>
                </c:pt>
                <c:pt idx="26">
                  <c:v>0.13963880000000001</c:v>
                </c:pt>
                <c:pt idx="27">
                  <c:v>0.14486689999999999</c:v>
                </c:pt>
                <c:pt idx="28">
                  <c:v>0.15009510000000001</c:v>
                </c:pt>
                <c:pt idx="29">
                  <c:v>0.15532319999999999</c:v>
                </c:pt>
                <c:pt idx="30">
                  <c:v>0.16055130000000001</c:v>
                </c:pt>
                <c:pt idx="31">
                  <c:v>0.1657795</c:v>
                </c:pt>
                <c:pt idx="32">
                  <c:v>0.17100760000000001</c:v>
                </c:pt>
                <c:pt idx="33">
                  <c:v>0.1762357</c:v>
                </c:pt>
                <c:pt idx="34">
                  <c:v>0.18146390000000001</c:v>
                </c:pt>
                <c:pt idx="35">
                  <c:v>0.186692</c:v>
                </c:pt>
                <c:pt idx="36">
                  <c:v>0.19192020000000001</c:v>
                </c:pt>
                <c:pt idx="37">
                  <c:v>0.1971483</c:v>
                </c:pt>
                <c:pt idx="38">
                  <c:v>0.20237640000000001</c:v>
                </c:pt>
                <c:pt idx="39">
                  <c:v>0.2076046</c:v>
                </c:pt>
                <c:pt idx="40">
                  <c:v>0.21283270000000001</c:v>
                </c:pt>
                <c:pt idx="41">
                  <c:v>0.2180608</c:v>
                </c:pt>
                <c:pt idx="42">
                  <c:v>0.22328899999999999</c:v>
                </c:pt>
                <c:pt idx="43">
                  <c:v>0.2285171</c:v>
                </c:pt>
                <c:pt idx="44">
                  <c:v>0.23374519999999999</c:v>
                </c:pt>
                <c:pt idx="45">
                  <c:v>0.2389734</c:v>
                </c:pt>
                <c:pt idx="46">
                  <c:v>0.24420149999999999</c:v>
                </c:pt>
                <c:pt idx="47">
                  <c:v>0.2494297</c:v>
                </c:pt>
                <c:pt idx="48">
                  <c:v>0.25465779999999999</c:v>
                </c:pt>
                <c:pt idx="49">
                  <c:v>0.2598859</c:v>
                </c:pt>
                <c:pt idx="50">
                  <c:v>0.26511410000000002</c:v>
                </c:pt>
                <c:pt idx="51">
                  <c:v>0.27034219999999998</c:v>
                </c:pt>
                <c:pt idx="52">
                  <c:v>0.27557029999999999</c:v>
                </c:pt>
                <c:pt idx="53">
                  <c:v>0.28079850000000001</c:v>
                </c:pt>
                <c:pt idx="54">
                  <c:v>0.28602660000000002</c:v>
                </c:pt>
                <c:pt idx="55">
                  <c:v>0.29125479999999998</c:v>
                </c:pt>
                <c:pt idx="56">
                  <c:v>0.29648289999999999</c:v>
                </c:pt>
                <c:pt idx="57">
                  <c:v>0.30171100000000001</c:v>
                </c:pt>
                <c:pt idx="58">
                  <c:v>0.30693920000000002</c:v>
                </c:pt>
                <c:pt idx="59">
                  <c:v>0.31216729999999998</c:v>
                </c:pt>
                <c:pt idx="60">
                  <c:v>0.31739539999999999</c:v>
                </c:pt>
                <c:pt idx="61">
                  <c:v>0.32262360000000001</c:v>
                </c:pt>
                <c:pt idx="62">
                  <c:v>0.32785170000000002</c:v>
                </c:pt>
                <c:pt idx="63">
                  <c:v>0.33307979999999998</c:v>
                </c:pt>
                <c:pt idx="64">
                  <c:v>0.338308</c:v>
                </c:pt>
                <c:pt idx="65">
                  <c:v>0.34353610000000001</c:v>
                </c:pt>
                <c:pt idx="66">
                  <c:v>0.34876430000000003</c:v>
                </c:pt>
                <c:pt idx="67">
                  <c:v>0.35399239999999998</c:v>
                </c:pt>
                <c:pt idx="68">
                  <c:v>0.3592205</c:v>
                </c:pt>
                <c:pt idx="69">
                  <c:v>0.36444870000000001</c:v>
                </c:pt>
                <c:pt idx="70">
                  <c:v>0.36967680000000003</c:v>
                </c:pt>
                <c:pt idx="71">
                  <c:v>0.37490489999999999</c:v>
                </c:pt>
                <c:pt idx="72">
                  <c:v>0.3801331</c:v>
                </c:pt>
                <c:pt idx="73">
                  <c:v>0.38536120000000001</c:v>
                </c:pt>
                <c:pt idx="74">
                  <c:v>0.39058939999999998</c:v>
                </c:pt>
                <c:pt idx="75">
                  <c:v>0.39581749999999999</c:v>
                </c:pt>
                <c:pt idx="76">
                  <c:v>0.4010456</c:v>
                </c:pt>
                <c:pt idx="77">
                  <c:v>0.40627380000000002</c:v>
                </c:pt>
                <c:pt idx="78">
                  <c:v>0.41150189999999998</c:v>
                </c:pt>
                <c:pt idx="79">
                  <c:v>0.41672999999999999</c:v>
                </c:pt>
                <c:pt idx="80">
                  <c:v>0.42195820000000001</c:v>
                </c:pt>
                <c:pt idx="81">
                  <c:v>0.42718630000000002</c:v>
                </c:pt>
                <c:pt idx="82">
                  <c:v>0.43241439999999998</c:v>
                </c:pt>
                <c:pt idx="83">
                  <c:v>0.43764259999999999</c:v>
                </c:pt>
                <c:pt idx="84">
                  <c:v>0.44287070000000001</c:v>
                </c:pt>
                <c:pt idx="85">
                  <c:v>0.44809890000000002</c:v>
                </c:pt>
                <c:pt idx="86">
                  <c:v>0.45332699999999998</c:v>
                </c:pt>
                <c:pt idx="87">
                  <c:v>0.45855509999999999</c:v>
                </c:pt>
                <c:pt idx="88">
                  <c:v>0.46378330000000001</c:v>
                </c:pt>
                <c:pt idx="89">
                  <c:v>0.46901140000000002</c:v>
                </c:pt>
                <c:pt idx="90">
                  <c:v>0.47423949999999998</c:v>
                </c:pt>
                <c:pt idx="91">
                  <c:v>0.4794677</c:v>
                </c:pt>
                <c:pt idx="92">
                  <c:v>0.48469580000000001</c:v>
                </c:pt>
                <c:pt idx="93">
                  <c:v>0.48992400000000003</c:v>
                </c:pt>
                <c:pt idx="94">
                  <c:v>0.49515209999999998</c:v>
                </c:pt>
                <c:pt idx="95">
                  <c:v>0.50038020000000005</c:v>
                </c:pt>
                <c:pt idx="96">
                  <c:v>0.50560839999999996</c:v>
                </c:pt>
                <c:pt idx="97">
                  <c:v>0.51083650000000003</c:v>
                </c:pt>
                <c:pt idx="98">
                  <c:v>0.51606459999999998</c:v>
                </c:pt>
                <c:pt idx="99">
                  <c:v>0.5212928</c:v>
                </c:pt>
                <c:pt idx="100">
                  <c:v>0.52652089999999996</c:v>
                </c:pt>
                <c:pt idx="101">
                  <c:v>0.53174900000000003</c:v>
                </c:pt>
                <c:pt idx="102">
                  <c:v>0.53697720000000004</c:v>
                </c:pt>
              </c:numCache>
            </c:numRef>
          </c:xVal>
          <c:yVal>
            <c:numRef>
              <c:f>Data!$AQ$113:$AQ$215</c:f>
              <c:numCache>
                <c:formatCode>0.00E+00</c:formatCode>
                <c:ptCount val="103"/>
                <c:pt idx="0">
                  <c:v>5563.9250000000002</c:v>
                </c:pt>
                <c:pt idx="1">
                  <c:v>821.13969999999995</c:v>
                </c:pt>
                <c:pt idx="2">
                  <c:v>466.30799999999999</c:v>
                </c:pt>
                <c:pt idx="3">
                  <c:v>308.07389999999998</c:v>
                </c:pt>
                <c:pt idx="4">
                  <c:v>214.57249999999999</c:v>
                </c:pt>
                <c:pt idx="5">
                  <c:v>152.23840000000001</c:v>
                </c:pt>
                <c:pt idx="6">
                  <c:v>91.103149999999999</c:v>
                </c:pt>
                <c:pt idx="7">
                  <c:v>99.494249999999994</c:v>
                </c:pt>
                <c:pt idx="8">
                  <c:v>65.929879999999997</c:v>
                </c:pt>
                <c:pt idx="9">
                  <c:v>51.545160000000003</c:v>
                </c:pt>
                <c:pt idx="10">
                  <c:v>68.327330000000003</c:v>
                </c:pt>
                <c:pt idx="11">
                  <c:v>49.147709999999996</c:v>
                </c:pt>
                <c:pt idx="12">
                  <c:v>47.948979999999999</c:v>
                </c:pt>
                <c:pt idx="13">
                  <c:v>45.55153</c:v>
                </c:pt>
                <c:pt idx="14">
                  <c:v>53.942610000000002</c:v>
                </c:pt>
                <c:pt idx="15">
                  <c:v>35.961730000000003</c:v>
                </c:pt>
                <c:pt idx="16">
                  <c:v>22.775759999999998</c:v>
                </c:pt>
                <c:pt idx="17">
                  <c:v>45.55153</c:v>
                </c:pt>
                <c:pt idx="18">
                  <c:v>44.352809999999998</c:v>
                </c:pt>
                <c:pt idx="19">
                  <c:v>45.55153</c:v>
                </c:pt>
                <c:pt idx="20">
                  <c:v>55.14134</c:v>
                </c:pt>
                <c:pt idx="21">
                  <c:v>47.948979999999999</c:v>
                </c:pt>
                <c:pt idx="22">
                  <c:v>58.737520000000004</c:v>
                </c:pt>
                <c:pt idx="23">
                  <c:v>41.955359999999999</c:v>
                </c:pt>
                <c:pt idx="24">
                  <c:v>29.9681</c:v>
                </c:pt>
                <c:pt idx="25">
                  <c:v>31.166830000000001</c:v>
                </c:pt>
                <c:pt idx="26">
                  <c:v>41.955359999999999</c:v>
                </c:pt>
                <c:pt idx="27">
                  <c:v>49.147709999999996</c:v>
                </c:pt>
                <c:pt idx="28">
                  <c:v>47.948979999999999</c:v>
                </c:pt>
                <c:pt idx="29">
                  <c:v>47.948979999999999</c:v>
                </c:pt>
                <c:pt idx="30">
                  <c:v>39.55791</c:v>
                </c:pt>
                <c:pt idx="31">
                  <c:v>52.74389</c:v>
                </c:pt>
                <c:pt idx="32">
                  <c:v>50.346440000000001</c:v>
                </c:pt>
                <c:pt idx="33">
                  <c:v>26.371929999999999</c:v>
                </c:pt>
                <c:pt idx="34">
                  <c:v>43.15408</c:v>
                </c:pt>
                <c:pt idx="35">
                  <c:v>27.570650000000001</c:v>
                </c:pt>
                <c:pt idx="36">
                  <c:v>38.359180000000002</c:v>
                </c:pt>
                <c:pt idx="37">
                  <c:v>51.545160000000003</c:v>
                </c:pt>
                <c:pt idx="38">
                  <c:v>31.166830000000001</c:v>
                </c:pt>
                <c:pt idx="39">
                  <c:v>32.365549999999999</c:v>
                </c:pt>
                <c:pt idx="40">
                  <c:v>38.359180000000002</c:v>
                </c:pt>
                <c:pt idx="41">
                  <c:v>37.160449999999997</c:v>
                </c:pt>
                <c:pt idx="42">
                  <c:v>31.166830000000001</c:v>
                </c:pt>
                <c:pt idx="43">
                  <c:v>28.769380000000002</c:v>
                </c:pt>
                <c:pt idx="44">
                  <c:v>31.166830000000001</c:v>
                </c:pt>
                <c:pt idx="45">
                  <c:v>26.371929999999999</c:v>
                </c:pt>
                <c:pt idx="46">
                  <c:v>43.15408</c:v>
                </c:pt>
                <c:pt idx="47">
                  <c:v>31.166830000000001</c:v>
                </c:pt>
                <c:pt idx="48">
                  <c:v>33.564279999999997</c:v>
                </c:pt>
                <c:pt idx="49">
                  <c:v>26.371929999999999</c:v>
                </c:pt>
                <c:pt idx="50">
                  <c:v>29.9681</c:v>
                </c:pt>
                <c:pt idx="51">
                  <c:v>32.365549999999999</c:v>
                </c:pt>
                <c:pt idx="52">
                  <c:v>28.769380000000002</c:v>
                </c:pt>
                <c:pt idx="53">
                  <c:v>39.55791</c:v>
                </c:pt>
                <c:pt idx="54">
                  <c:v>39.55791</c:v>
                </c:pt>
                <c:pt idx="55">
                  <c:v>41.955359999999999</c:v>
                </c:pt>
                <c:pt idx="56">
                  <c:v>40.756630000000001</c:v>
                </c:pt>
                <c:pt idx="57">
                  <c:v>32.365549999999999</c:v>
                </c:pt>
                <c:pt idx="58">
                  <c:v>34.762999999999998</c:v>
                </c:pt>
                <c:pt idx="59">
                  <c:v>35.961730000000003</c:v>
                </c:pt>
                <c:pt idx="60">
                  <c:v>51.545160000000003</c:v>
                </c:pt>
                <c:pt idx="61">
                  <c:v>34.762999999999998</c:v>
                </c:pt>
                <c:pt idx="62">
                  <c:v>35.961730000000003</c:v>
                </c:pt>
                <c:pt idx="63">
                  <c:v>34.762999999999998</c:v>
                </c:pt>
                <c:pt idx="64">
                  <c:v>39.55791</c:v>
                </c:pt>
                <c:pt idx="65">
                  <c:v>37.160449999999997</c:v>
                </c:pt>
                <c:pt idx="66">
                  <c:v>25.173200000000001</c:v>
                </c:pt>
                <c:pt idx="67">
                  <c:v>45.55153</c:v>
                </c:pt>
                <c:pt idx="68">
                  <c:v>32.365549999999999</c:v>
                </c:pt>
                <c:pt idx="69">
                  <c:v>46.750259999999997</c:v>
                </c:pt>
                <c:pt idx="70">
                  <c:v>35.961730000000003</c:v>
                </c:pt>
                <c:pt idx="71">
                  <c:v>57.538789999999999</c:v>
                </c:pt>
                <c:pt idx="72">
                  <c:v>47.948979999999999</c:v>
                </c:pt>
                <c:pt idx="73">
                  <c:v>43.15408</c:v>
                </c:pt>
                <c:pt idx="74">
                  <c:v>39.55791</c:v>
                </c:pt>
                <c:pt idx="75">
                  <c:v>29.9681</c:v>
                </c:pt>
                <c:pt idx="76">
                  <c:v>29.9681</c:v>
                </c:pt>
                <c:pt idx="77">
                  <c:v>40.756630000000001</c:v>
                </c:pt>
                <c:pt idx="78">
                  <c:v>47.948979999999999</c:v>
                </c:pt>
                <c:pt idx="79">
                  <c:v>47.948979999999999</c:v>
                </c:pt>
                <c:pt idx="80">
                  <c:v>39.55791</c:v>
                </c:pt>
                <c:pt idx="81">
                  <c:v>41.955359999999999</c:v>
                </c:pt>
                <c:pt idx="82">
                  <c:v>35.961730000000003</c:v>
                </c:pt>
                <c:pt idx="83">
                  <c:v>37.160449999999997</c:v>
                </c:pt>
                <c:pt idx="84">
                  <c:v>38.359180000000002</c:v>
                </c:pt>
                <c:pt idx="85">
                  <c:v>38.359180000000002</c:v>
                </c:pt>
                <c:pt idx="86">
                  <c:v>38.359180000000002</c:v>
                </c:pt>
                <c:pt idx="87">
                  <c:v>44.352809999999998</c:v>
                </c:pt>
                <c:pt idx="88">
                  <c:v>45.55153</c:v>
                </c:pt>
                <c:pt idx="89">
                  <c:v>25.173200000000001</c:v>
                </c:pt>
                <c:pt idx="90">
                  <c:v>37.160449999999997</c:v>
                </c:pt>
                <c:pt idx="91">
                  <c:v>35.961730000000003</c:v>
                </c:pt>
                <c:pt idx="92">
                  <c:v>28.769380000000002</c:v>
                </c:pt>
                <c:pt idx="93">
                  <c:v>45.55153</c:v>
                </c:pt>
                <c:pt idx="94">
                  <c:v>31.166830000000001</c:v>
                </c:pt>
                <c:pt idx="95">
                  <c:v>23.97448</c:v>
                </c:pt>
                <c:pt idx="96">
                  <c:v>44.352809999999998</c:v>
                </c:pt>
                <c:pt idx="97">
                  <c:v>47.948979999999999</c:v>
                </c:pt>
                <c:pt idx="98">
                  <c:v>37.160449999999997</c:v>
                </c:pt>
                <c:pt idx="99">
                  <c:v>29.9681</c:v>
                </c:pt>
                <c:pt idx="100">
                  <c:v>31.166830000000001</c:v>
                </c:pt>
                <c:pt idx="101">
                  <c:v>27.570650000000001</c:v>
                </c:pt>
                <c:pt idx="102">
                  <c:v>44.352809999999998</c:v>
                </c:pt>
              </c:numCache>
            </c:numRef>
          </c:yVal>
          <c:smooth val="1"/>
        </c:ser>
        <c:ser>
          <c:idx val="0"/>
          <c:order val="4"/>
          <c:spPr>
            <a:ln w="28575">
              <a:noFill/>
            </a:ln>
          </c:spPr>
          <c:marker>
            <c:symbol val="none"/>
          </c:marker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2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3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4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5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'Graphs (2)'!$W$34:$W$39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xVal>
          <c:yVal>
            <c:numRef>
              <c:f>'Graphs (2)'!$X$34:$X$39</c:f>
              <c:numCache>
                <c:formatCode>General</c:formatCode>
                <c:ptCount val="6"/>
                <c:pt idx="0">
                  <c:v>1</c:v>
                </c:pt>
                <c:pt idx="1">
                  <c:v>10</c:v>
                </c:pt>
                <c:pt idx="2">
                  <c:v>100</c:v>
                </c:pt>
                <c:pt idx="3">
                  <c:v>1000</c:v>
                </c:pt>
                <c:pt idx="4">
                  <c:v>10000</c:v>
                </c:pt>
                <c:pt idx="5" formatCode="0.00E+00">
                  <c:v>100000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898368"/>
        <c:axId val="89904640"/>
      </c:scatterChart>
      <c:valAx>
        <c:axId val="89898368"/>
        <c:scaling>
          <c:orientation val="minMax"/>
          <c:max val="0.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Depth (µm)</a:t>
                </a:r>
              </a:p>
            </c:rich>
          </c:tx>
          <c:layout/>
          <c:overlay val="0"/>
        </c:title>
        <c:numFmt formatCode="#,##0.00" sourceLinked="0"/>
        <c:majorTickMark val="none"/>
        <c:minorTickMark val="none"/>
        <c:tickLblPos val="nextTo"/>
        <c:crossAx val="89904640"/>
        <c:crossesAt val="0.1"/>
        <c:crossBetween val="midCat"/>
      </c:valAx>
      <c:valAx>
        <c:axId val="89904640"/>
        <c:scaling>
          <c:logBase val="10"/>
          <c:orientation val="minMax"/>
          <c:min val="1"/>
        </c:scaling>
        <c:delete val="1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Counts/second</a:t>
                </a:r>
              </a:p>
            </c:rich>
          </c:tx>
          <c:layout>
            <c:manualLayout>
              <c:xMode val="edge"/>
              <c:yMode val="edge"/>
              <c:x val="4.2194092827004218E-2"/>
              <c:y val="0.32923330006284424"/>
            </c:manualLayout>
          </c:layout>
          <c:overlay val="0"/>
        </c:title>
        <c:numFmt formatCode="0.E+00" sourceLinked="0"/>
        <c:majorTickMark val="none"/>
        <c:minorTickMark val="none"/>
        <c:tickLblPos val="none"/>
        <c:crossAx val="89898368"/>
        <c:crosses val="autoZero"/>
        <c:crossBetween val="midCat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Oxygen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612510936132984"/>
          <c:y val="0.19432888597258677"/>
          <c:w val="0.78869444444444448"/>
          <c:h val="0.59151975794692335"/>
        </c:manualLayout>
      </c:layout>
      <c:scatterChart>
        <c:scatterStyle val="smoothMarker"/>
        <c:varyColors val="0"/>
        <c:ser>
          <c:idx val="5"/>
          <c:order val="0"/>
          <c:tx>
            <c:v>5245n2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Data!$AH$761:$AH$1133</c:f>
              <c:numCache>
                <c:formatCode>0.00E+00</c:formatCode>
                <c:ptCount val="373"/>
                <c:pt idx="0">
                  <c:v>5.8174669999999998E-3</c:v>
                </c:pt>
                <c:pt idx="1">
                  <c:v>1.4973480000000001E-2</c:v>
                </c:pt>
                <c:pt idx="2">
                  <c:v>2.321989E-2</c:v>
                </c:pt>
                <c:pt idx="3">
                  <c:v>3.1466300000000003E-2</c:v>
                </c:pt>
                <c:pt idx="4">
                  <c:v>3.9712709999999998E-2</c:v>
                </c:pt>
                <c:pt idx="5">
                  <c:v>4.7959109999999999E-2</c:v>
                </c:pt>
                <c:pt idx="6">
                  <c:v>5.6205520000000002E-2</c:v>
                </c:pt>
                <c:pt idx="7">
                  <c:v>6.4451930000000004E-2</c:v>
                </c:pt>
                <c:pt idx="8">
                  <c:v>7.269834E-2</c:v>
                </c:pt>
                <c:pt idx="9">
                  <c:v>8.2164219999999996E-2</c:v>
                </c:pt>
                <c:pt idx="10">
                  <c:v>9.0490589999999996E-2</c:v>
                </c:pt>
                <c:pt idx="11">
                  <c:v>9.8816970000000004E-2</c:v>
                </c:pt>
                <c:pt idx="12">
                  <c:v>0.1071433</c:v>
                </c:pt>
                <c:pt idx="13">
                  <c:v>0.11546969999999999</c:v>
                </c:pt>
                <c:pt idx="14">
                  <c:v>0.12379610000000001</c:v>
                </c:pt>
                <c:pt idx="15">
                  <c:v>0.1321225</c:v>
                </c:pt>
                <c:pt idx="16">
                  <c:v>0.14044880000000001</c:v>
                </c:pt>
                <c:pt idx="17">
                  <c:v>0.1487752</c:v>
                </c:pt>
                <c:pt idx="18">
                  <c:v>0.15710160000000001</c:v>
                </c:pt>
                <c:pt idx="19">
                  <c:v>0.16542799999999999</c:v>
                </c:pt>
                <c:pt idx="20">
                  <c:v>0.1737543</c:v>
                </c:pt>
                <c:pt idx="21">
                  <c:v>0.18208070000000001</c:v>
                </c:pt>
                <c:pt idx="22">
                  <c:v>0.1904071</c:v>
                </c:pt>
                <c:pt idx="23">
                  <c:v>0.19873350000000001</c:v>
                </c:pt>
                <c:pt idx="24">
                  <c:v>0.20705979999999999</c:v>
                </c:pt>
                <c:pt idx="25">
                  <c:v>0.2153862</c:v>
                </c:pt>
                <c:pt idx="26">
                  <c:v>0.22371260000000001</c:v>
                </c:pt>
                <c:pt idx="27">
                  <c:v>0.232039</c:v>
                </c:pt>
                <c:pt idx="28">
                  <c:v>0.2403653</c:v>
                </c:pt>
                <c:pt idx="29">
                  <c:v>0.24869169999999999</c:v>
                </c:pt>
                <c:pt idx="30">
                  <c:v>0.25701810000000003</c:v>
                </c:pt>
                <c:pt idx="31">
                  <c:v>0.26534439999999998</c:v>
                </c:pt>
                <c:pt idx="32">
                  <c:v>0.27367079999999999</c:v>
                </c:pt>
                <c:pt idx="33">
                  <c:v>0.2819972</c:v>
                </c:pt>
                <c:pt idx="34">
                  <c:v>0.29032360000000001</c:v>
                </c:pt>
                <c:pt idx="35">
                  <c:v>0.29864990000000002</c:v>
                </c:pt>
                <c:pt idx="36">
                  <c:v>0.30697629999999998</c:v>
                </c:pt>
                <c:pt idx="37">
                  <c:v>0.31530269999999999</c:v>
                </c:pt>
                <c:pt idx="38">
                  <c:v>0.3236291</c:v>
                </c:pt>
                <c:pt idx="39">
                  <c:v>0.33195540000000001</c:v>
                </c:pt>
                <c:pt idx="40">
                  <c:v>0.34028180000000002</c:v>
                </c:pt>
                <c:pt idx="41">
                  <c:v>0.34860819999999998</c:v>
                </c:pt>
                <c:pt idx="42">
                  <c:v>0.35693459999999999</c:v>
                </c:pt>
                <c:pt idx="43">
                  <c:v>0.3652609</c:v>
                </c:pt>
                <c:pt idx="44">
                  <c:v>0.37358730000000001</c:v>
                </c:pt>
                <c:pt idx="45">
                  <c:v>0.38191370000000002</c:v>
                </c:pt>
                <c:pt idx="46">
                  <c:v>0.39024009999999998</c:v>
                </c:pt>
                <c:pt idx="47">
                  <c:v>0.39856639999999999</c:v>
                </c:pt>
                <c:pt idx="48">
                  <c:v>0.4068928</c:v>
                </c:pt>
                <c:pt idx="49">
                  <c:v>0.41521920000000001</c:v>
                </c:pt>
                <c:pt idx="50">
                  <c:v>0.42354560000000002</c:v>
                </c:pt>
                <c:pt idx="51">
                  <c:v>0.43187189999999998</c:v>
                </c:pt>
                <c:pt idx="52">
                  <c:v>0.44019829999999999</c:v>
                </c:pt>
                <c:pt idx="53">
                  <c:v>0.4485247</c:v>
                </c:pt>
                <c:pt idx="54">
                  <c:v>0.45685100000000001</c:v>
                </c:pt>
                <c:pt idx="55">
                  <c:v>0.46517740000000002</c:v>
                </c:pt>
                <c:pt idx="56">
                  <c:v>0.47350379999999997</c:v>
                </c:pt>
                <c:pt idx="57">
                  <c:v>0.48183019999999999</c:v>
                </c:pt>
                <c:pt idx="58">
                  <c:v>0.49015649999999999</c:v>
                </c:pt>
                <c:pt idx="59">
                  <c:v>0.49848290000000001</c:v>
                </c:pt>
                <c:pt idx="60">
                  <c:v>0.50680930000000002</c:v>
                </c:pt>
                <c:pt idx="61">
                  <c:v>0.51513569999999997</c:v>
                </c:pt>
                <c:pt idx="62">
                  <c:v>0.52346199999999998</c:v>
                </c:pt>
                <c:pt idx="63">
                  <c:v>0.53178840000000005</c:v>
                </c:pt>
                <c:pt idx="64">
                  <c:v>0.54011480000000001</c:v>
                </c:pt>
                <c:pt idx="65">
                  <c:v>0.54844119999999996</c:v>
                </c:pt>
                <c:pt idx="66">
                  <c:v>0.55676749999999997</c:v>
                </c:pt>
                <c:pt idx="67">
                  <c:v>0.56509390000000004</c:v>
                </c:pt>
                <c:pt idx="68">
                  <c:v>0.57342029999999999</c:v>
                </c:pt>
                <c:pt idx="69">
                  <c:v>0.58174669999999995</c:v>
                </c:pt>
                <c:pt idx="70">
                  <c:v>0.59007299999999996</c:v>
                </c:pt>
                <c:pt idx="71">
                  <c:v>0.59839940000000003</c:v>
                </c:pt>
                <c:pt idx="72">
                  <c:v>0.60672579999999998</c:v>
                </c:pt>
                <c:pt idx="73">
                  <c:v>0.61505220000000005</c:v>
                </c:pt>
                <c:pt idx="74">
                  <c:v>0.62337849999999995</c:v>
                </c:pt>
                <c:pt idx="75">
                  <c:v>0.63170490000000001</c:v>
                </c:pt>
                <c:pt idx="76">
                  <c:v>0.64003129999999997</c:v>
                </c:pt>
                <c:pt idx="77">
                  <c:v>0.64835770000000004</c:v>
                </c:pt>
                <c:pt idx="78">
                  <c:v>0.65668400000000005</c:v>
                </c:pt>
                <c:pt idx="79">
                  <c:v>0.6650104</c:v>
                </c:pt>
                <c:pt idx="80">
                  <c:v>0.67333679999999996</c:v>
                </c:pt>
                <c:pt idx="81">
                  <c:v>0.68166309999999997</c:v>
                </c:pt>
                <c:pt idx="82">
                  <c:v>0.68998950000000003</c:v>
                </c:pt>
                <c:pt idx="83">
                  <c:v>0.69831589999999999</c:v>
                </c:pt>
                <c:pt idx="84">
                  <c:v>0.70664229999999995</c:v>
                </c:pt>
                <c:pt idx="85">
                  <c:v>0.71496859999999995</c:v>
                </c:pt>
                <c:pt idx="86">
                  <c:v>0.72329500000000002</c:v>
                </c:pt>
                <c:pt idx="87">
                  <c:v>0.73162139999999998</c:v>
                </c:pt>
                <c:pt idx="88">
                  <c:v>0.73994780000000004</c:v>
                </c:pt>
                <c:pt idx="89">
                  <c:v>0.74827410000000005</c:v>
                </c:pt>
                <c:pt idx="90">
                  <c:v>0.75660050000000001</c:v>
                </c:pt>
                <c:pt idx="91">
                  <c:v>0.76492689999999997</c:v>
                </c:pt>
                <c:pt idx="92">
                  <c:v>0.77325330000000003</c:v>
                </c:pt>
                <c:pt idx="93">
                  <c:v>0.78157960000000004</c:v>
                </c:pt>
                <c:pt idx="94">
                  <c:v>0.789906</c:v>
                </c:pt>
                <c:pt idx="95">
                  <c:v>0.79823239999999995</c:v>
                </c:pt>
                <c:pt idx="96">
                  <c:v>0.80655880000000002</c:v>
                </c:pt>
                <c:pt idx="97">
                  <c:v>0.81488510000000003</c:v>
                </c:pt>
                <c:pt idx="98">
                  <c:v>0.82321149999999998</c:v>
                </c:pt>
                <c:pt idx="99">
                  <c:v>0.83153790000000005</c:v>
                </c:pt>
                <c:pt idx="100">
                  <c:v>0.83986430000000001</c:v>
                </c:pt>
                <c:pt idx="101">
                  <c:v>0.84819060000000002</c:v>
                </c:pt>
                <c:pt idx="102">
                  <c:v>0.85651699999999997</c:v>
                </c:pt>
                <c:pt idx="103">
                  <c:v>0.86484340000000004</c:v>
                </c:pt>
                <c:pt idx="104">
                  <c:v>0.87316970000000005</c:v>
                </c:pt>
                <c:pt idx="105">
                  <c:v>0.8814961</c:v>
                </c:pt>
                <c:pt idx="106">
                  <c:v>0.88982249999999996</c:v>
                </c:pt>
                <c:pt idx="107">
                  <c:v>0.89814890000000003</c:v>
                </c:pt>
                <c:pt idx="108">
                  <c:v>0.90647520000000004</c:v>
                </c:pt>
                <c:pt idx="109">
                  <c:v>0.91480159999999999</c:v>
                </c:pt>
                <c:pt idx="110">
                  <c:v>0.92312799999999995</c:v>
                </c:pt>
                <c:pt idx="111">
                  <c:v>0.93145440000000002</c:v>
                </c:pt>
                <c:pt idx="112">
                  <c:v>0.93978070000000002</c:v>
                </c:pt>
                <c:pt idx="113">
                  <c:v>0.94810709999999998</c:v>
                </c:pt>
                <c:pt idx="114">
                  <c:v>0.95643350000000005</c:v>
                </c:pt>
                <c:pt idx="115">
                  <c:v>0.9647599</c:v>
                </c:pt>
                <c:pt idx="116">
                  <c:v>0.97308620000000001</c:v>
                </c:pt>
                <c:pt idx="117">
                  <c:v>0.98141259999999997</c:v>
                </c:pt>
                <c:pt idx="118">
                  <c:v>0.98973900000000004</c:v>
                </c:pt>
                <c:pt idx="119">
                  <c:v>0.99806539999999999</c:v>
                </c:pt>
                <c:pt idx="120">
                  <c:v>1.006392</c:v>
                </c:pt>
                <c:pt idx="121">
                  <c:v>1.014718</c:v>
                </c:pt>
                <c:pt idx="122">
                  <c:v>1.0230440000000001</c:v>
                </c:pt>
                <c:pt idx="123">
                  <c:v>1.031371</c:v>
                </c:pt>
                <c:pt idx="124">
                  <c:v>1.0396970000000001</c:v>
                </c:pt>
                <c:pt idx="125">
                  <c:v>1.0480240000000001</c:v>
                </c:pt>
                <c:pt idx="126">
                  <c:v>1.0563499999999999</c:v>
                </c:pt>
                <c:pt idx="127">
                  <c:v>1.064676</c:v>
                </c:pt>
                <c:pt idx="128">
                  <c:v>1.0730029999999999</c:v>
                </c:pt>
                <c:pt idx="129">
                  <c:v>1.081329</c:v>
                </c:pt>
                <c:pt idx="130">
                  <c:v>1.089655</c:v>
                </c:pt>
                <c:pt idx="131">
                  <c:v>1.097982</c:v>
                </c:pt>
                <c:pt idx="132">
                  <c:v>1.1063080000000001</c:v>
                </c:pt>
                <c:pt idx="133">
                  <c:v>1.114635</c:v>
                </c:pt>
                <c:pt idx="134">
                  <c:v>1.1229610000000001</c:v>
                </c:pt>
                <c:pt idx="135">
                  <c:v>1.1312869999999999</c:v>
                </c:pt>
                <c:pt idx="136">
                  <c:v>1.1396139999999999</c:v>
                </c:pt>
                <c:pt idx="137">
                  <c:v>1.14794</c:v>
                </c:pt>
                <c:pt idx="138">
                  <c:v>1.156266</c:v>
                </c:pt>
                <c:pt idx="139">
                  <c:v>1.164593</c:v>
                </c:pt>
                <c:pt idx="140">
                  <c:v>1.172919</c:v>
                </c:pt>
                <c:pt idx="141">
                  <c:v>1.181246</c:v>
                </c:pt>
                <c:pt idx="142">
                  <c:v>1.1895720000000001</c:v>
                </c:pt>
                <c:pt idx="143">
                  <c:v>1.1978979999999999</c:v>
                </c:pt>
                <c:pt idx="144">
                  <c:v>1.2062250000000001</c:v>
                </c:pt>
                <c:pt idx="145">
                  <c:v>1.2145509999999999</c:v>
                </c:pt>
                <c:pt idx="146">
                  <c:v>1.222877</c:v>
                </c:pt>
                <c:pt idx="147">
                  <c:v>1.231204</c:v>
                </c:pt>
                <c:pt idx="148">
                  <c:v>1.23953</c:v>
                </c:pt>
                <c:pt idx="149">
                  <c:v>1.247857</c:v>
                </c:pt>
                <c:pt idx="150">
                  <c:v>1.256183</c:v>
                </c:pt>
                <c:pt idx="151">
                  <c:v>1.2645090000000001</c:v>
                </c:pt>
                <c:pt idx="152">
                  <c:v>1.2728360000000001</c:v>
                </c:pt>
                <c:pt idx="153">
                  <c:v>1.2811619999999999</c:v>
                </c:pt>
                <c:pt idx="154">
                  <c:v>1.289488</c:v>
                </c:pt>
                <c:pt idx="155">
                  <c:v>1.2978149999999999</c:v>
                </c:pt>
                <c:pt idx="156">
                  <c:v>1.306141</c:v>
                </c:pt>
                <c:pt idx="157">
                  <c:v>1.314468</c:v>
                </c:pt>
                <c:pt idx="158">
                  <c:v>1.322794</c:v>
                </c:pt>
                <c:pt idx="159">
                  <c:v>1.3311200000000001</c:v>
                </c:pt>
                <c:pt idx="160">
                  <c:v>1.3394470000000001</c:v>
                </c:pt>
                <c:pt idx="161">
                  <c:v>1.3477730000000001</c:v>
                </c:pt>
                <c:pt idx="162">
                  <c:v>1.3560989999999999</c:v>
                </c:pt>
                <c:pt idx="163">
                  <c:v>1.3644259999999999</c:v>
                </c:pt>
                <c:pt idx="164">
                  <c:v>1.372752</c:v>
                </c:pt>
                <c:pt idx="165">
                  <c:v>1.3810789999999999</c:v>
                </c:pt>
                <c:pt idx="166">
                  <c:v>1.389405</c:v>
                </c:pt>
                <c:pt idx="167">
                  <c:v>1.3977310000000001</c:v>
                </c:pt>
                <c:pt idx="168">
                  <c:v>1.406058</c:v>
                </c:pt>
                <c:pt idx="169">
                  <c:v>1.4143840000000001</c:v>
                </c:pt>
                <c:pt idx="170">
                  <c:v>1.4227099999999999</c:v>
                </c:pt>
                <c:pt idx="171">
                  <c:v>1.4310369999999999</c:v>
                </c:pt>
                <c:pt idx="172">
                  <c:v>1.4393629999999999</c:v>
                </c:pt>
                <c:pt idx="173">
                  <c:v>1.4476899999999999</c:v>
                </c:pt>
                <c:pt idx="174">
                  <c:v>1.456016</c:v>
                </c:pt>
                <c:pt idx="175">
                  <c:v>1.464342</c:v>
                </c:pt>
                <c:pt idx="176">
                  <c:v>1.472669</c:v>
                </c:pt>
                <c:pt idx="177">
                  <c:v>1.4809950000000001</c:v>
                </c:pt>
                <c:pt idx="178">
                  <c:v>1.4893209999999999</c:v>
                </c:pt>
                <c:pt idx="179">
                  <c:v>1.4976480000000001</c:v>
                </c:pt>
                <c:pt idx="180">
                  <c:v>1.5059739999999999</c:v>
                </c:pt>
                <c:pt idx="181">
                  <c:v>1.5143009999999999</c:v>
                </c:pt>
                <c:pt idx="182">
                  <c:v>1.522627</c:v>
                </c:pt>
                <c:pt idx="183">
                  <c:v>1.530953</c:v>
                </c:pt>
                <c:pt idx="184">
                  <c:v>1.53928</c:v>
                </c:pt>
                <c:pt idx="185">
                  <c:v>1.547606</c:v>
                </c:pt>
                <c:pt idx="186">
                  <c:v>1.5559320000000001</c:v>
                </c:pt>
                <c:pt idx="187">
                  <c:v>1.5642590000000001</c:v>
                </c:pt>
                <c:pt idx="188">
                  <c:v>1.5725849999999999</c:v>
                </c:pt>
                <c:pt idx="189">
                  <c:v>1.5809120000000001</c:v>
                </c:pt>
                <c:pt idx="190">
                  <c:v>1.5892379999999999</c:v>
                </c:pt>
                <c:pt idx="191">
                  <c:v>1.597564</c:v>
                </c:pt>
                <c:pt idx="192">
                  <c:v>1.605891</c:v>
                </c:pt>
                <c:pt idx="193">
                  <c:v>1.614217</c:v>
                </c:pt>
                <c:pt idx="194">
                  <c:v>1.6225430000000001</c:v>
                </c:pt>
                <c:pt idx="195">
                  <c:v>1.63087</c:v>
                </c:pt>
                <c:pt idx="196">
                  <c:v>1.6391960000000001</c:v>
                </c:pt>
                <c:pt idx="197">
                  <c:v>1.6475230000000001</c:v>
                </c:pt>
                <c:pt idx="198">
                  <c:v>1.6558489999999999</c:v>
                </c:pt>
                <c:pt idx="199">
                  <c:v>1.664175</c:v>
                </c:pt>
                <c:pt idx="200">
                  <c:v>1.6725019999999999</c:v>
                </c:pt>
                <c:pt idx="201">
                  <c:v>1.680828</c:v>
                </c:pt>
                <c:pt idx="202">
                  <c:v>1.689154</c:v>
                </c:pt>
                <c:pt idx="203">
                  <c:v>1.697481</c:v>
                </c:pt>
                <c:pt idx="204">
                  <c:v>1.7058070000000001</c:v>
                </c:pt>
                <c:pt idx="205">
                  <c:v>1.714134</c:v>
                </c:pt>
                <c:pt idx="206">
                  <c:v>1.7224600000000001</c:v>
                </c:pt>
                <c:pt idx="207">
                  <c:v>1.7307859999999999</c:v>
                </c:pt>
                <c:pt idx="208">
                  <c:v>1.7391129999999999</c:v>
                </c:pt>
                <c:pt idx="209">
                  <c:v>1.747439</c:v>
                </c:pt>
                <c:pt idx="210">
                  <c:v>1.755765</c:v>
                </c:pt>
                <c:pt idx="211">
                  <c:v>1.764092</c:v>
                </c:pt>
                <c:pt idx="212">
                  <c:v>1.772418</c:v>
                </c:pt>
                <c:pt idx="213">
                  <c:v>1.780745</c:v>
                </c:pt>
                <c:pt idx="214">
                  <c:v>1.7890710000000001</c:v>
                </c:pt>
                <c:pt idx="215">
                  <c:v>1.7973969999999999</c:v>
                </c:pt>
                <c:pt idx="216">
                  <c:v>1.8057240000000001</c:v>
                </c:pt>
                <c:pt idx="217">
                  <c:v>1.8140499999999999</c:v>
                </c:pt>
                <c:pt idx="218">
                  <c:v>1.822376</c:v>
                </c:pt>
                <c:pt idx="219">
                  <c:v>1.830703</c:v>
                </c:pt>
                <c:pt idx="220">
                  <c:v>1.839029</c:v>
                </c:pt>
                <c:pt idx="221">
                  <c:v>1.847356</c:v>
                </c:pt>
                <c:pt idx="222">
                  <c:v>1.8556820000000001</c:v>
                </c:pt>
                <c:pt idx="223">
                  <c:v>1.8640080000000001</c:v>
                </c:pt>
                <c:pt idx="224">
                  <c:v>1.8723350000000001</c:v>
                </c:pt>
                <c:pt idx="225">
                  <c:v>1.8806609999999999</c:v>
                </c:pt>
                <c:pt idx="226">
                  <c:v>1.888987</c:v>
                </c:pt>
                <c:pt idx="227">
                  <c:v>1.8973139999999999</c:v>
                </c:pt>
                <c:pt idx="228">
                  <c:v>1.90564</c:v>
                </c:pt>
                <c:pt idx="229">
                  <c:v>1.9139660000000001</c:v>
                </c:pt>
                <c:pt idx="230">
                  <c:v>1.922293</c:v>
                </c:pt>
                <c:pt idx="231">
                  <c:v>1.9306190000000001</c:v>
                </c:pt>
                <c:pt idx="232">
                  <c:v>1.9389460000000001</c:v>
                </c:pt>
                <c:pt idx="233">
                  <c:v>1.9472719999999999</c:v>
                </c:pt>
                <c:pt idx="234">
                  <c:v>1.9555979999999999</c:v>
                </c:pt>
                <c:pt idx="235">
                  <c:v>1.9639249999999999</c:v>
                </c:pt>
                <c:pt idx="236">
                  <c:v>1.972251</c:v>
                </c:pt>
                <c:pt idx="237">
                  <c:v>1.980577</c:v>
                </c:pt>
                <c:pt idx="238">
                  <c:v>1.988904</c:v>
                </c:pt>
                <c:pt idx="239">
                  <c:v>1.9972300000000001</c:v>
                </c:pt>
                <c:pt idx="240">
                  <c:v>2.005557</c:v>
                </c:pt>
                <c:pt idx="241">
                  <c:v>2.0138829999999999</c:v>
                </c:pt>
                <c:pt idx="242">
                  <c:v>2.0222090000000001</c:v>
                </c:pt>
                <c:pt idx="243">
                  <c:v>2.0305360000000001</c:v>
                </c:pt>
                <c:pt idx="244">
                  <c:v>2.038862</c:v>
                </c:pt>
                <c:pt idx="245">
                  <c:v>2.0471879999999998</c:v>
                </c:pt>
                <c:pt idx="246">
                  <c:v>2.0555150000000002</c:v>
                </c:pt>
                <c:pt idx="247">
                  <c:v>2.063841</c:v>
                </c:pt>
                <c:pt idx="248">
                  <c:v>2.072168</c:v>
                </c:pt>
                <c:pt idx="249">
                  <c:v>2.0804939999999998</c:v>
                </c:pt>
                <c:pt idx="250">
                  <c:v>2.0888200000000001</c:v>
                </c:pt>
                <c:pt idx="251">
                  <c:v>2.0971470000000001</c:v>
                </c:pt>
                <c:pt idx="252">
                  <c:v>2.1054729999999999</c:v>
                </c:pt>
                <c:pt idx="253">
                  <c:v>2.1137990000000002</c:v>
                </c:pt>
                <c:pt idx="254">
                  <c:v>2.1221260000000002</c:v>
                </c:pt>
                <c:pt idx="255">
                  <c:v>2.130452</c:v>
                </c:pt>
                <c:pt idx="256">
                  <c:v>2.138779</c:v>
                </c:pt>
                <c:pt idx="257">
                  <c:v>2.1471049999999998</c:v>
                </c:pt>
                <c:pt idx="258">
                  <c:v>2.1562610000000002</c:v>
                </c:pt>
                <c:pt idx="259">
                  <c:v>2.164507</c:v>
                </c:pt>
                <c:pt idx="260">
                  <c:v>2.1727539999999999</c:v>
                </c:pt>
                <c:pt idx="261">
                  <c:v>2.181</c:v>
                </c:pt>
                <c:pt idx="262">
                  <c:v>2.1892469999999999</c:v>
                </c:pt>
                <c:pt idx="263">
                  <c:v>2.1974930000000001</c:v>
                </c:pt>
                <c:pt idx="264">
                  <c:v>2.2057389999999999</c:v>
                </c:pt>
                <c:pt idx="265">
                  <c:v>2.2139859999999998</c:v>
                </c:pt>
                <c:pt idx="266">
                  <c:v>2.222232</c:v>
                </c:pt>
                <c:pt idx="267">
                  <c:v>2.2304789999999999</c:v>
                </c:pt>
                <c:pt idx="268">
                  <c:v>2.2387250000000001</c:v>
                </c:pt>
                <c:pt idx="269">
                  <c:v>2.2469709999999998</c:v>
                </c:pt>
                <c:pt idx="270">
                  <c:v>2.2552180000000002</c:v>
                </c:pt>
                <c:pt idx="271">
                  <c:v>2.2634639999999999</c:v>
                </c:pt>
                <c:pt idx="272">
                  <c:v>2.2717109999999998</c:v>
                </c:pt>
                <c:pt idx="273">
                  <c:v>2.279957</c:v>
                </c:pt>
                <c:pt idx="274">
                  <c:v>2.2882039999999999</c:v>
                </c:pt>
                <c:pt idx="275">
                  <c:v>2.2964500000000001</c:v>
                </c:pt>
                <c:pt idx="276">
                  <c:v>2.3046959999999999</c:v>
                </c:pt>
                <c:pt idx="277">
                  <c:v>2.3129430000000002</c:v>
                </c:pt>
                <c:pt idx="278">
                  <c:v>2.3211889999999999</c:v>
                </c:pt>
                <c:pt idx="279">
                  <c:v>2.3294359999999998</c:v>
                </c:pt>
                <c:pt idx="280">
                  <c:v>2.337682</c:v>
                </c:pt>
                <c:pt idx="281">
                  <c:v>2.3459279999999998</c:v>
                </c:pt>
                <c:pt idx="282">
                  <c:v>2.3541750000000001</c:v>
                </c:pt>
                <c:pt idx="283">
                  <c:v>2.3624209999999999</c:v>
                </c:pt>
                <c:pt idx="284">
                  <c:v>2.3706680000000002</c:v>
                </c:pt>
                <c:pt idx="285">
                  <c:v>2.378914</c:v>
                </c:pt>
                <c:pt idx="286">
                  <c:v>2.3871600000000002</c:v>
                </c:pt>
                <c:pt idx="287">
                  <c:v>2.3954070000000001</c:v>
                </c:pt>
                <c:pt idx="288">
                  <c:v>2.4036529999999998</c:v>
                </c:pt>
                <c:pt idx="289">
                  <c:v>2.4119000000000002</c:v>
                </c:pt>
                <c:pt idx="290">
                  <c:v>2.4201459999999999</c:v>
                </c:pt>
                <c:pt idx="291">
                  <c:v>2.4283920000000001</c:v>
                </c:pt>
                <c:pt idx="292">
                  <c:v>2.436639</c:v>
                </c:pt>
                <c:pt idx="293">
                  <c:v>2.4448850000000002</c:v>
                </c:pt>
                <c:pt idx="294">
                  <c:v>2.4531320000000001</c:v>
                </c:pt>
                <c:pt idx="295">
                  <c:v>2.4613779999999998</c:v>
                </c:pt>
                <c:pt idx="296">
                  <c:v>2.4696250000000002</c:v>
                </c:pt>
                <c:pt idx="297">
                  <c:v>2.4778709999999999</c:v>
                </c:pt>
                <c:pt idx="298">
                  <c:v>2.4861170000000001</c:v>
                </c:pt>
                <c:pt idx="299">
                  <c:v>2.494364</c:v>
                </c:pt>
                <c:pt idx="300">
                  <c:v>2.5026099999999998</c:v>
                </c:pt>
                <c:pt idx="301">
                  <c:v>2.5108570000000001</c:v>
                </c:pt>
                <c:pt idx="302">
                  <c:v>2.5191029999999999</c:v>
                </c:pt>
                <c:pt idx="303">
                  <c:v>2.5273490000000001</c:v>
                </c:pt>
                <c:pt idx="304">
                  <c:v>2.535596</c:v>
                </c:pt>
                <c:pt idx="305">
                  <c:v>2.5438420000000002</c:v>
                </c:pt>
                <c:pt idx="306">
                  <c:v>2.5520890000000001</c:v>
                </c:pt>
                <c:pt idx="307">
                  <c:v>2.5603349999999998</c:v>
                </c:pt>
                <c:pt idx="308">
                  <c:v>2.568581</c:v>
                </c:pt>
                <c:pt idx="309">
                  <c:v>2.5768279999999999</c:v>
                </c:pt>
                <c:pt idx="310">
                  <c:v>2.5850740000000001</c:v>
                </c:pt>
                <c:pt idx="311">
                  <c:v>2.593321</c:v>
                </c:pt>
                <c:pt idx="312">
                  <c:v>2.6015670000000002</c:v>
                </c:pt>
                <c:pt idx="313">
                  <c:v>2.6098129999999999</c:v>
                </c:pt>
                <c:pt idx="314">
                  <c:v>2.6180599999999998</c:v>
                </c:pt>
                <c:pt idx="315">
                  <c:v>2.626306</c:v>
                </c:pt>
                <c:pt idx="316">
                  <c:v>2.6345529999999999</c:v>
                </c:pt>
                <c:pt idx="317">
                  <c:v>2.6427990000000001</c:v>
                </c:pt>
                <c:pt idx="318">
                  <c:v>2.651046</c:v>
                </c:pt>
                <c:pt idx="319">
                  <c:v>2.6592920000000002</c:v>
                </c:pt>
                <c:pt idx="320">
                  <c:v>2.667538</c:v>
                </c:pt>
                <c:pt idx="321">
                  <c:v>2.6757849999999999</c:v>
                </c:pt>
                <c:pt idx="322">
                  <c:v>2.6840310000000001</c:v>
                </c:pt>
                <c:pt idx="323">
                  <c:v>2.6922779999999999</c:v>
                </c:pt>
                <c:pt idx="324">
                  <c:v>2.7005240000000001</c:v>
                </c:pt>
                <c:pt idx="325">
                  <c:v>2.7087699999999999</c:v>
                </c:pt>
                <c:pt idx="326">
                  <c:v>2.7170169999999998</c:v>
                </c:pt>
                <c:pt idx="327">
                  <c:v>2.725263</c:v>
                </c:pt>
                <c:pt idx="328">
                  <c:v>2.7335099999999999</c:v>
                </c:pt>
                <c:pt idx="329">
                  <c:v>2.7417560000000001</c:v>
                </c:pt>
                <c:pt idx="330">
                  <c:v>2.7500019999999998</c:v>
                </c:pt>
                <c:pt idx="331">
                  <c:v>2.7582490000000002</c:v>
                </c:pt>
                <c:pt idx="332">
                  <c:v>2.7664949999999999</c:v>
                </c:pt>
                <c:pt idx="333">
                  <c:v>2.7747419999999998</c:v>
                </c:pt>
                <c:pt idx="334">
                  <c:v>2.782988</c:v>
                </c:pt>
                <c:pt idx="335">
                  <c:v>2.7912340000000002</c:v>
                </c:pt>
                <c:pt idx="336">
                  <c:v>2.7994810000000001</c:v>
                </c:pt>
                <c:pt idx="337">
                  <c:v>2.8077269999999999</c:v>
                </c:pt>
                <c:pt idx="338">
                  <c:v>2.8159740000000002</c:v>
                </c:pt>
                <c:pt idx="339">
                  <c:v>2.82422</c:v>
                </c:pt>
                <c:pt idx="340">
                  <c:v>2.8324669999999998</c:v>
                </c:pt>
                <c:pt idx="341">
                  <c:v>2.840713</c:v>
                </c:pt>
                <c:pt idx="342">
                  <c:v>2.8489589999999998</c:v>
                </c:pt>
                <c:pt idx="343">
                  <c:v>2.8572060000000001</c:v>
                </c:pt>
                <c:pt idx="344">
                  <c:v>2.8654519999999999</c:v>
                </c:pt>
                <c:pt idx="345">
                  <c:v>2.8736989999999998</c:v>
                </c:pt>
                <c:pt idx="346">
                  <c:v>2.881945</c:v>
                </c:pt>
                <c:pt idx="347">
                  <c:v>2.8901910000000002</c:v>
                </c:pt>
                <c:pt idx="348">
                  <c:v>2.8984380000000001</c:v>
                </c:pt>
                <c:pt idx="349">
                  <c:v>2.9066839999999998</c:v>
                </c:pt>
                <c:pt idx="350">
                  <c:v>2.9149310000000002</c:v>
                </c:pt>
                <c:pt idx="351">
                  <c:v>2.9231769999999999</c:v>
                </c:pt>
                <c:pt idx="352">
                  <c:v>2.9314230000000001</c:v>
                </c:pt>
                <c:pt idx="353">
                  <c:v>2.93967</c:v>
                </c:pt>
                <c:pt idx="354">
                  <c:v>2.9479160000000002</c:v>
                </c:pt>
                <c:pt idx="355">
                  <c:v>2.9561630000000001</c:v>
                </c:pt>
                <c:pt idx="356">
                  <c:v>2.9644089999999998</c:v>
                </c:pt>
                <c:pt idx="357">
                  <c:v>2.972655</c:v>
                </c:pt>
                <c:pt idx="358">
                  <c:v>2.9809019999999999</c:v>
                </c:pt>
                <c:pt idx="359">
                  <c:v>2.9891480000000001</c:v>
                </c:pt>
                <c:pt idx="360">
                  <c:v>2.997395</c:v>
                </c:pt>
                <c:pt idx="361">
                  <c:v>3.0056409999999998</c:v>
                </c:pt>
                <c:pt idx="362">
                  <c:v>3.0138880000000001</c:v>
                </c:pt>
                <c:pt idx="363">
                  <c:v>3.0221339999999999</c:v>
                </c:pt>
                <c:pt idx="364">
                  <c:v>3.0303800000000001</c:v>
                </c:pt>
                <c:pt idx="365">
                  <c:v>3.038627</c:v>
                </c:pt>
                <c:pt idx="366">
                  <c:v>3.0468730000000002</c:v>
                </c:pt>
                <c:pt idx="367">
                  <c:v>3.0551200000000001</c:v>
                </c:pt>
                <c:pt idx="368">
                  <c:v>3.0633659999999998</c:v>
                </c:pt>
                <c:pt idx="369">
                  <c:v>3.071612</c:v>
                </c:pt>
                <c:pt idx="370">
                  <c:v>3.0798589999999999</c:v>
                </c:pt>
                <c:pt idx="371">
                  <c:v>3.0881050000000001</c:v>
                </c:pt>
                <c:pt idx="372">
                  <c:v>3.096352</c:v>
                </c:pt>
              </c:numCache>
            </c:numRef>
          </c:xVal>
          <c:yVal>
            <c:numRef>
              <c:f>Data!$AI$761:$AI$1133</c:f>
              <c:numCache>
                <c:formatCode>0.00E+00</c:formatCode>
                <c:ptCount val="373"/>
                <c:pt idx="0">
                  <c:v>1890440</c:v>
                </c:pt>
                <c:pt idx="1">
                  <c:v>130662.39999999999</c:v>
                </c:pt>
                <c:pt idx="2">
                  <c:v>25721.71</c:v>
                </c:pt>
                <c:pt idx="3">
                  <c:v>7029.1530000000002</c:v>
                </c:pt>
                <c:pt idx="4">
                  <c:v>1636.3140000000001</c:v>
                </c:pt>
                <c:pt idx="5">
                  <c:v>519.05290000000002</c:v>
                </c:pt>
                <c:pt idx="6">
                  <c:v>351.2285</c:v>
                </c:pt>
                <c:pt idx="7">
                  <c:v>389.5883</c:v>
                </c:pt>
                <c:pt idx="8">
                  <c:v>305.6764</c:v>
                </c:pt>
                <c:pt idx="9">
                  <c:v>250.53450000000001</c:v>
                </c:pt>
                <c:pt idx="10">
                  <c:v>269.71429999999998</c:v>
                </c:pt>
                <c:pt idx="11">
                  <c:v>264.91930000000002</c:v>
                </c:pt>
                <c:pt idx="12">
                  <c:v>236.1497</c:v>
                </c:pt>
                <c:pt idx="13">
                  <c:v>315.2663</c:v>
                </c:pt>
                <c:pt idx="14">
                  <c:v>264.91930000000002</c:v>
                </c:pt>
                <c:pt idx="15">
                  <c:v>231.35470000000001</c:v>
                </c:pt>
                <c:pt idx="16">
                  <c:v>256.52820000000003</c:v>
                </c:pt>
                <c:pt idx="17">
                  <c:v>261.32310000000001</c:v>
                </c:pt>
                <c:pt idx="18">
                  <c:v>245.7396</c:v>
                </c:pt>
                <c:pt idx="19">
                  <c:v>281.70170000000002</c:v>
                </c:pt>
                <c:pt idx="20">
                  <c:v>279.30419999999998</c:v>
                </c:pt>
                <c:pt idx="21">
                  <c:v>262.52190000000002</c:v>
                </c:pt>
                <c:pt idx="22">
                  <c:v>251.73320000000001</c:v>
                </c:pt>
                <c:pt idx="23">
                  <c:v>255.3295</c:v>
                </c:pt>
                <c:pt idx="24">
                  <c:v>264.91930000000002</c:v>
                </c:pt>
                <c:pt idx="25">
                  <c:v>248.137</c:v>
                </c:pt>
                <c:pt idx="26">
                  <c:v>304.47770000000003</c:v>
                </c:pt>
                <c:pt idx="27">
                  <c:v>257.7269</c:v>
                </c:pt>
                <c:pt idx="28">
                  <c:v>270.91300000000001</c:v>
                </c:pt>
                <c:pt idx="29">
                  <c:v>270.91300000000001</c:v>
                </c:pt>
                <c:pt idx="30">
                  <c:v>254.13069999999999</c:v>
                </c:pt>
                <c:pt idx="31">
                  <c:v>257.7269</c:v>
                </c:pt>
                <c:pt idx="32">
                  <c:v>244.54079999999999</c:v>
                </c:pt>
                <c:pt idx="33">
                  <c:v>266.11810000000003</c:v>
                </c:pt>
                <c:pt idx="34">
                  <c:v>250.53450000000001</c:v>
                </c:pt>
                <c:pt idx="35">
                  <c:v>269.71429999999998</c:v>
                </c:pt>
                <c:pt idx="36">
                  <c:v>242.14340000000001</c:v>
                </c:pt>
                <c:pt idx="37">
                  <c:v>299.68270000000001</c:v>
                </c:pt>
                <c:pt idx="38">
                  <c:v>255.3295</c:v>
                </c:pt>
                <c:pt idx="39">
                  <c:v>279.30419999999998</c:v>
                </c:pt>
                <c:pt idx="40">
                  <c:v>270.91300000000001</c:v>
                </c:pt>
                <c:pt idx="41">
                  <c:v>309.27260000000001</c:v>
                </c:pt>
                <c:pt idx="42">
                  <c:v>268.51560000000001</c:v>
                </c:pt>
                <c:pt idx="43">
                  <c:v>299.68270000000001</c:v>
                </c:pt>
                <c:pt idx="44">
                  <c:v>245.7396</c:v>
                </c:pt>
                <c:pt idx="45">
                  <c:v>261.32310000000001</c:v>
                </c:pt>
                <c:pt idx="46">
                  <c:v>266.11810000000003</c:v>
                </c:pt>
                <c:pt idx="47">
                  <c:v>267.3168</c:v>
                </c:pt>
                <c:pt idx="48">
                  <c:v>275.70800000000003</c:v>
                </c:pt>
                <c:pt idx="49">
                  <c:v>305.6764</c:v>
                </c:pt>
                <c:pt idx="50">
                  <c:v>261.32310000000001</c:v>
                </c:pt>
                <c:pt idx="51">
                  <c:v>280.50290000000001</c:v>
                </c:pt>
                <c:pt idx="52">
                  <c:v>279.30419999999998</c:v>
                </c:pt>
                <c:pt idx="53">
                  <c:v>309.27260000000001</c:v>
                </c:pt>
                <c:pt idx="54">
                  <c:v>294.88780000000003</c:v>
                </c:pt>
                <c:pt idx="55">
                  <c:v>262.52190000000002</c:v>
                </c:pt>
                <c:pt idx="56">
                  <c:v>297.28530000000001</c:v>
                </c:pt>
                <c:pt idx="57">
                  <c:v>294.88780000000003</c:v>
                </c:pt>
                <c:pt idx="58">
                  <c:v>303.279</c:v>
                </c:pt>
                <c:pt idx="59">
                  <c:v>266.11810000000003</c:v>
                </c:pt>
                <c:pt idx="60">
                  <c:v>258.92570000000001</c:v>
                </c:pt>
                <c:pt idx="61">
                  <c:v>245.7396</c:v>
                </c:pt>
                <c:pt idx="62">
                  <c:v>263.72059999999999</c:v>
                </c:pt>
                <c:pt idx="63">
                  <c:v>251.73320000000001</c:v>
                </c:pt>
                <c:pt idx="64">
                  <c:v>257.7269</c:v>
                </c:pt>
                <c:pt idx="65">
                  <c:v>225.36109999999999</c:v>
                </c:pt>
                <c:pt idx="66">
                  <c:v>286.4966</c:v>
                </c:pt>
                <c:pt idx="67">
                  <c:v>243.34209999999999</c:v>
                </c:pt>
                <c:pt idx="68">
                  <c:v>250.53450000000001</c:v>
                </c:pt>
                <c:pt idx="69">
                  <c:v>270.91300000000001</c:v>
                </c:pt>
                <c:pt idx="70">
                  <c:v>218.1687</c:v>
                </c:pt>
                <c:pt idx="71">
                  <c:v>225.36109999999999</c:v>
                </c:pt>
                <c:pt idx="72">
                  <c:v>215.77119999999999</c:v>
                </c:pt>
                <c:pt idx="73">
                  <c:v>234.95089999999999</c:v>
                </c:pt>
                <c:pt idx="74">
                  <c:v>251.73320000000001</c:v>
                </c:pt>
                <c:pt idx="75">
                  <c:v>308.07389999999998</c:v>
                </c:pt>
                <c:pt idx="76">
                  <c:v>326.05500000000001</c:v>
                </c:pt>
                <c:pt idx="77">
                  <c:v>308.07389999999998</c:v>
                </c:pt>
                <c:pt idx="78">
                  <c:v>287.69540000000001</c:v>
                </c:pt>
                <c:pt idx="79">
                  <c:v>249.33580000000001</c:v>
                </c:pt>
                <c:pt idx="80">
                  <c:v>255.3295</c:v>
                </c:pt>
                <c:pt idx="81">
                  <c:v>261.32310000000001</c:v>
                </c:pt>
                <c:pt idx="82">
                  <c:v>291.29160000000002</c:v>
                </c:pt>
                <c:pt idx="83">
                  <c:v>282.90039999999999</c:v>
                </c:pt>
                <c:pt idx="84">
                  <c:v>272.11180000000002</c:v>
                </c:pt>
                <c:pt idx="85">
                  <c:v>288.89409999999998</c:v>
                </c:pt>
                <c:pt idx="86">
                  <c:v>272.11180000000002</c:v>
                </c:pt>
                <c:pt idx="87">
                  <c:v>258.92570000000001</c:v>
                </c:pt>
                <c:pt idx="88">
                  <c:v>248.137</c:v>
                </c:pt>
                <c:pt idx="89">
                  <c:v>297.28530000000001</c:v>
                </c:pt>
                <c:pt idx="90">
                  <c:v>281.70170000000002</c:v>
                </c:pt>
                <c:pt idx="91">
                  <c:v>292.49029999999999</c:v>
                </c:pt>
                <c:pt idx="92">
                  <c:v>294.88780000000003</c:v>
                </c:pt>
                <c:pt idx="93">
                  <c:v>252.93199999999999</c:v>
                </c:pt>
                <c:pt idx="94">
                  <c:v>309.27260000000001</c:v>
                </c:pt>
                <c:pt idx="95">
                  <c:v>266.11810000000003</c:v>
                </c:pt>
                <c:pt idx="96">
                  <c:v>285.29790000000003</c:v>
                </c:pt>
                <c:pt idx="97">
                  <c:v>294.88780000000003</c:v>
                </c:pt>
                <c:pt idx="98">
                  <c:v>264.91930000000002</c:v>
                </c:pt>
                <c:pt idx="99">
                  <c:v>288.89409999999998</c:v>
                </c:pt>
                <c:pt idx="100">
                  <c:v>257.7269</c:v>
                </c:pt>
                <c:pt idx="101">
                  <c:v>281.70170000000002</c:v>
                </c:pt>
                <c:pt idx="102">
                  <c:v>276.9067</c:v>
                </c:pt>
                <c:pt idx="103">
                  <c:v>266.11810000000003</c:v>
                </c:pt>
                <c:pt idx="104">
                  <c:v>297.28530000000001</c:v>
                </c:pt>
                <c:pt idx="105">
                  <c:v>317.66379999999998</c:v>
                </c:pt>
                <c:pt idx="106">
                  <c:v>293.68900000000002</c:v>
                </c:pt>
                <c:pt idx="107">
                  <c:v>255.3295</c:v>
                </c:pt>
                <c:pt idx="108">
                  <c:v>304.47770000000003</c:v>
                </c:pt>
                <c:pt idx="109">
                  <c:v>304.47770000000003</c:v>
                </c:pt>
                <c:pt idx="110">
                  <c:v>330.85</c:v>
                </c:pt>
                <c:pt idx="111">
                  <c:v>284.09910000000002</c:v>
                </c:pt>
                <c:pt idx="112">
                  <c:v>275.70800000000003</c:v>
                </c:pt>
                <c:pt idx="113">
                  <c:v>272.11180000000002</c:v>
                </c:pt>
                <c:pt idx="114">
                  <c:v>282.90039999999999</c:v>
                </c:pt>
                <c:pt idx="115">
                  <c:v>322.4588</c:v>
                </c:pt>
                <c:pt idx="116">
                  <c:v>243.34209999999999</c:v>
                </c:pt>
                <c:pt idx="117">
                  <c:v>308.07389999999998</c:v>
                </c:pt>
                <c:pt idx="118">
                  <c:v>302.08019999999999</c:v>
                </c:pt>
                <c:pt idx="119">
                  <c:v>305.6764</c:v>
                </c:pt>
                <c:pt idx="120">
                  <c:v>273.31049999999999</c:v>
                </c:pt>
                <c:pt idx="121">
                  <c:v>291.29160000000002</c:v>
                </c:pt>
                <c:pt idx="122">
                  <c:v>326.05500000000001</c:v>
                </c:pt>
                <c:pt idx="123">
                  <c:v>294.88780000000003</c:v>
                </c:pt>
                <c:pt idx="124">
                  <c:v>286.4966</c:v>
                </c:pt>
                <c:pt idx="125">
                  <c:v>263.72059999999999</c:v>
                </c:pt>
                <c:pt idx="126">
                  <c:v>274.50920000000002</c:v>
                </c:pt>
                <c:pt idx="127">
                  <c:v>276.9067</c:v>
                </c:pt>
                <c:pt idx="128">
                  <c:v>286.4966</c:v>
                </c:pt>
                <c:pt idx="129">
                  <c:v>309.27260000000001</c:v>
                </c:pt>
                <c:pt idx="130">
                  <c:v>292.49029999999999</c:v>
                </c:pt>
                <c:pt idx="131">
                  <c:v>275.70800000000003</c:v>
                </c:pt>
                <c:pt idx="132">
                  <c:v>287.69540000000001</c:v>
                </c:pt>
                <c:pt idx="133">
                  <c:v>305.6764</c:v>
                </c:pt>
                <c:pt idx="134">
                  <c:v>278.10550000000001</c:v>
                </c:pt>
                <c:pt idx="135">
                  <c:v>334.44619999999998</c:v>
                </c:pt>
                <c:pt idx="136">
                  <c:v>303.279</c:v>
                </c:pt>
                <c:pt idx="137">
                  <c:v>270.91300000000001</c:v>
                </c:pt>
                <c:pt idx="138">
                  <c:v>302.08019999999999</c:v>
                </c:pt>
                <c:pt idx="139">
                  <c:v>323.65750000000003</c:v>
                </c:pt>
                <c:pt idx="140">
                  <c:v>296.0865</c:v>
                </c:pt>
                <c:pt idx="141">
                  <c:v>284.09910000000002</c:v>
                </c:pt>
                <c:pt idx="142">
                  <c:v>326.05500000000001</c:v>
                </c:pt>
                <c:pt idx="143">
                  <c:v>310.47140000000002</c:v>
                </c:pt>
                <c:pt idx="144">
                  <c:v>351.2285</c:v>
                </c:pt>
                <c:pt idx="145">
                  <c:v>320.06130000000002</c:v>
                </c:pt>
                <c:pt idx="146">
                  <c:v>304.47770000000003</c:v>
                </c:pt>
                <c:pt idx="147">
                  <c:v>335.64490000000001</c:v>
                </c:pt>
                <c:pt idx="148">
                  <c:v>323.65750000000003</c:v>
                </c:pt>
                <c:pt idx="149">
                  <c:v>330.85</c:v>
                </c:pt>
                <c:pt idx="150">
                  <c:v>311.67009999999999</c:v>
                </c:pt>
                <c:pt idx="151">
                  <c:v>338.04239999999999</c:v>
                </c:pt>
                <c:pt idx="152">
                  <c:v>317.66379999999998</c:v>
                </c:pt>
                <c:pt idx="153">
                  <c:v>318.86259999999999</c:v>
                </c:pt>
                <c:pt idx="154">
                  <c:v>322.4588</c:v>
                </c:pt>
                <c:pt idx="155">
                  <c:v>314.06760000000003</c:v>
                </c:pt>
                <c:pt idx="156">
                  <c:v>316.46510000000001</c:v>
                </c:pt>
                <c:pt idx="157">
                  <c:v>326.05500000000001</c:v>
                </c:pt>
                <c:pt idx="158">
                  <c:v>329.65120000000002</c:v>
                </c:pt>
                <c:pt idx="159">
                  <c:v>358.42099999999999</c:v>
                </c:pt>
                <c:pt idx="160">
                  <c:v>350.02980000000002</c:v>
                </c:pt>
                <c:pt idx="161">
                  <c:v>327.25369999999998</c:v>
                </c:pt>
                <c:pt idx="162">
                  <c:v>310.47140000000002</c:v>
                </c:pt>
                <c:pt idx="163">
                  <c:v>300.88150000000002</c:v>
                </c:pt>
                <c:pt idx="164">
                  <c:v>336.84370000000001</c:v>
                </c:pt>
                <c:pt idx="165">
                  <c:v>306.87520000000001</c:v>
                </c:pt>
                <c:pt idx="166">
                  <c:v>321.26</c:v>
                </c:pt>
                <c:pt idx="167">
                  <c:v>326.05500000000001</c:v>
                </c:pt>
                <c:pt idx="168">
                  <c:v>296.0865</c:v>
                </c:pt>
                <c:pt idx="169">
                  <c:v>327.25369999999998</c:v>
                </c:pt>
                <c:pt idx="170">
                  <c:v>358.42099999999999</c:v>
                </c:pt>
                <c:pt idx="171">
                  <c:v>339.24110000000002</c:v>
                </c:pt>
                <c:pt idx="172">
                  <c:v>300.88150000000002</c:v>
                </c:pt>
                <c:pt idx="173">
                  <c:v>326.05500000000001</c:v>
                </c:pt>
                <c:pt idx="174">
                  <c:v>323.65750000000003</c:v>
                </c:pt>
                <c:pt idx="175">
                  <c:v>370.40839999999997</c:v>
                </c:pt>
                <c:pt idx="176">
                  <c:v>306.87520000000001</c:v>
                </c:pt>
                <c:pt idx="177">
                  <c:v>318.86259999999999</c:v>
                </c:pt>
                <c:pt idx="178">
                  <c:v>345.23480000000001</c:v>
                </c:pt>
                <c:pt idx="179">
                  <c:v>310.47140000000002</c:v>
                </c:pt>
                <c:pt idx="180">
                  <c:v>351.2285</c:v>
                </c:pt>
                <c:pt idx="181">
                  <c:v>345.23480000000001</c:v>
                </c:pt>
                <c:pt idx="182">
                  <c:v>334.44619999999998</c:v>
                </c:pt>
                <c:pt idx="183">
                  <c:v>344.03609999999998</c:v>
                </c:pt>
                <c:pt idx="184">
                  <c:v>358.42099999999999</c:v>
                </c:pt>
                <c:pt idx="185">
                  <c:v>370.40839999999997</c:v>
                </c:pt>
                <c:pt idx="186">
                  <c:v>345.23480000000001</c:v>
                </c:pt>
                <c:pt idx="187">
                  <c:v>340.43990000000002</c:v>
                </c:pt>
                <c:pt idx="188">
                  <c:v>388.38959999999997</c:v>
                </c:pt>
                <c:pt idx="189">
                  <c:v>370.40839999999997</c:v>
                </c:pt>
                <c:pt idx="190">
                  <c:v>352.4273</c:v>
                </c:pt>
                <c:pt idx="191">
                  <c:v>344.03609999999998</c:v>
                </c:pt>
                <c:pt idx="192">
                  <c:v>354.82479999999998</c:v>
                </c:pt>
                <c:pt idx="193">
                  <c:v>358.42099999999999</c:v>
                </c:pt>
                <c:pt idx="194">
                  <c:v>350.02980000000002</c:v>
                </c:pt>
                <c:pt idx="195">
                  <c:v>332.0487</c:v>
                </c:pt>
                <c:pt idx="196">
                  <c:v>341.6386</c:v>
                </c:pt>
                <c:pt idx="197">
                  <c:v>321.26</c:v>
                </c:pt>
                <c:pt idx="198">
                  <c:v>339.24110000000002</c:v>
                </c:pt>
                <c:pt idx="199">
                  <c:v>303.279</c:v>
                </c:pt>
                <c:pt idx="200">
                  <c:v>350.02980000000002</c:v>
                </c:pt>
                <c:pt idx="201">
                  <c:v>326.05500000000001</c:v>
                </c:pt>
                <c:pt idx="202">
                  <c:v>311.67009999999999</c:v>
                </c:pt>
                <c:pt idx="203">
                  <c:v>336.84370000000001</c:v>
                </c:pt>
                <c:pt idx="204">
                  <c:v>334.44619999999998</c:v>
                </c:pt>
                <c:pt idx="205">
                  <c:v>369.2097</c:v>
                </c:pt>
                <c:pt idx="206">
                  <c:v>352.4273</c:v>
                </c:pt>
                <c:pt idx="207">
                  <c:v>314.06760000000003</c:v>
                </c:pt>
                <c:pt idx="208">
                  <c:v>338.04239999999999</c:v>
                </c:pt>
                <c:pt idx="209">
                  <c:v>336.84370000000001</c:v>
                </c:pt>
                <c:pt idx="210">
                  <c:v>333.24740000000003</c:v>
                </c:pt>
                <c:pt idx="211">
                  <c:v>327.25369999999998</c:v>
                </c:pt>
                <c:pt idx="212">
                  <c:v>371.60719999999998</c:v>
                </c:pt>
                <c:pt idx="213">
                  <c:v>338.04239999999999</c:v>
                </c:pt>
                <c:pt idx="214">
                  <c:v>338.04239999999999</c:v>
                </c:pt>
                <c:pt idx="215">
                  <c:v>358.42099999999999</c:v>
                </c:pt>
                <c:pt idx="216">
                  <c:v>335.64490000000001</c:v>
                </c:pt>
                <c:pt idx="217">
                  <c:v>314.06760000000003</c:v>
                </c:pt>
                <c:pt idx="218">
                  <c:v>423.15309999999999</c:v>
                </c:pt>
                <c:pt idx="219">
                  <c:v>400.37700000000001</c:v>
                </c:pt>
                <c:pt idx="220">
                  <c:v>395.58199999999999</c:v>
                </c:pt>
                <c:pt idx="221">
                  <c:v>365.61340000000001</c:v>
                </c:pt>
                <c:pt idx="222">
                  <c:v>385.99209999999999</c:v>
                </c:pt>
                <c:pt idx="223">
                  <c:v>397.97949999999997</c:v>
                </c:pt>
                <c:pt idx="224">
                  <c:v>365.61340000000001</c:v>
                </c:pt>
                <c:pt idx="225">
                  <c:v>353.62599999999998</c:v>
                </c:pt>
                <c:pt idx="226">
                  <c:v>396.7808</c:v>
                </c:pt>
                <c:pt idx="227">
                  <c:v>323.65750000000003</c:v>
                </c:pt>
                <c:pt idx="228">
                  <c:v>353.62599999999998</c:v>
                </c:pt>
                <c:pt idx="229">
                  <c:v>345.23480000000001</c:v>
                </c:pt>
                <c:pt idx="230">
                  <c:v>346.43360000000001</c:v>
                </c:pt>
                <c:pt idx="231">
                  <c:v>350.02980000000002</c:v>
                </c:pt>
                <c:pt idx="232">
                  <c:v>334.44619999999998</c:v>
                </c:pt>
                <c:pt idx="233">
                  <c:v>403.97320000000002</c:v>
                </c:pt>
                <c:pt idx="234">
                  <c:v>328.45249999999999</c:v>
                </c:pt>
                <c:pt idx="235">
                  <c:v>358.42099999999999</c:v>
                </c:pt>
                <c:pt idx="236">
                  <c:v>330.85</c:v>
                </c:pt>
                <c:pt idx="237">
                  <c:v>335.64490000000001</c:v>
                </c:pt>
                <c:pt idx="238">
                  <c:v>311.67009999999999</c:v>
                </c:pt>
                <c:pt idx="239">
                  <c:v>383.59460000000001</c:v>
                </c:pt>
                <c:pt idx="240">
                  <c:v>338.04239999999999</c:v>
                </c:pt>
                <c:pt idx="241">
                  <c:v>384.79329999999999</c:v>
                </c:pt>
                <c:pt idx="242">
                  <c:v>362.0172</c:v>
                </c:pt>
                <c:pt idx="243">
                  <c:v>362.0172</c:v>
                </c:pt>
                <c:pt idx="244">
                  <c:v>338.04239999999999</c:v>
                </c:pt>
                <c:pt idx="245">
                  <c:v>333.24740000000003</c:v>
                </c:pt>
                <c:pt idx="246">
                  <c:v>357.22230000000002</c:v>
                </c:pt>
                <c:pt idx="247">
                  <c:v>334.44619999999998</c:v>
                </c:pt>
                <c:pt idx="248">
                  <c:v>329.65120000000002</c:v>
                </c:pt>
                <c:pt idx="249">
                  <c:v>351.2285</c:v>
                </c:pt>
                <c:pt idx="250">
                  <c:v>327.25369999999998</c:v>
                </c:pt>
                <c:pt idx="251">
                  <c:v>364.41469999999998</c:v>
                </c:pt>
                <c:pt idx="252">
                  <c:v>348.83109999999999</c:v>
                </c:pt>
                <c:pt idx="253">
                  <c:v>364.41469999999998</c:v>
                </c:pt>
                <c:pt idx="254">
                  <c:v>376.40210000000002</c:v>
                </c:pt>
                <c:pt idx="255">
                  <c:v>358.42099999999999</c:v>
                </c:pt>
                <c:pt idx="256">
                  <c:v>393.18450000000001</c:v>
                </c:pt>
                <c:pt idx="257">
                  <c:v>353.62599999999998</c:v>
                </c:pt>
                <c:pt idx="258">
                  <c:v>399.1782</c:v>
                </c:pt>
                <c:pt idx="259">
                  <c:v>350.02980000000002</c:v>
                </c:pt>
                <c:pt idx="260">
                  <c:v>376.40210000000002</c:v>
                </c:pt>
                <c:pt idx="261">
                  <c:v>378.7996</c:v>
                </c:pt>
                <c:pt idx="262">
                  <c:v>390.78699999999998</c:v>
                </c:pt>
                <c:pt idx="263">
                  <c:v>348.83109999999999</c:v>
                </c:pt>
                <c:pt idx="264">
                  <c:v>387.19080000000002</c:v>
                </c:pt>
                <c:pt idx="265">
                  <c:v>379.9984</c:v>
                </c:pt>
                <c:pt idx="266">
                  <c:v>341.6386</c:v>
                </c:pt>
                <c:pt idx="267">
                  <c:v>351.2285</c:v>
                </c:pt>
                <c:pt idx="268">
                  <c:v>329.65120000000002</c:v>
                </c:pt>
                <c:pt idx="269">
                  <c:v>369.2097</c:v>
                </c:pt>
                <c:pt idx="270">
                  <c:v>357.22230000000002</c:v>
                </c:pt>
                <c:pt idx="271">
                  <c:v>354.82479999999998</c:v>
                </c:pt>
                <c:pt idx="272">
                  <c:v>384.79329999999999</c:v>
                </c:pt>
                <c:pt idx="273">
                  <c:v>320.06130000000002</c:v>
                </c:pt>
                <c:pt idx="274">
                  <c:v>366.81220000000002</c:v>
                </c:pt>
                <c:pt idx="275">
                  <c:v>407.56939999999997</c:v>
                </c:pt>
                <c:pt idx="276">
                  <c:v>383.59460000000001</c:v>
                </c:pt>
                <c:pt idx="277">
                  <c:v>407.56939999999997</c:v>
                </c:pt>
                <c:pt idx="278">
                  <c:v>362.0172</c:v>
                </c:pt>
                <c:pt idx="279">
                  <c:v>390.78699999999998</c:v>
                </c:pt>
                <c:pt idx="280">
                  <c:v>385.99209999999999</c:v>
                </c:pt>
                <c:pt idx="281">
                  <c:v>368.01089999999999</c:v>
                </c:pt>
                <c:pt idx="282">
                  <c:v>384.79329999999999</c:v>
                </c:pt>
                <c:pt idx="283">
                  <c:v>359.61970000000002</c:v>
                </c:pt>
                <c:pt idx="284">
                  <c:v>395.58199999999999</c:v>
                </c:pt>
                <c:pt idx="285">
                  <c:v>377.60090000000002</c:v>
                </c:pt>
                <c:pt idx="286">
                  <c:v>369.2097</c:v>
                </c:pt>
                <c:pt idx="287">
                  <c:v>374.00459999999998</c:v>
                </c:pt>
                <c:pt idx="288">
                  <c:v>391.98579999999998</c:v>
                </c:pt>
                <c:pt idx="289">
                  <c:v>402.77449999999999</c:v>
                </c:pt>
                <c:pt idx="290">
                  <c:v>419.55689999999998</c:v>
                </c:pt>
                <c:pt idx="291">
                  <c:v>393.18450000000001</c:v>
                </c:pt>
                <c:pt idx="292">
                  <c:v>395.58199999999999</c:v>
                </c:pt>
                <c:pt idx="293">
                  <c:v>358.42099999999999</c:v>
                </c:pt>
                <c:pt idx="294">
                  <c:v>415.96069999999997</c:v>
                </c:pt>
                <c:pt idx="295">
                  <c:v>384.79329999999999</c:v>
                </c:pt>
                <c:pt idx="296">
                  <c:v>393.18450000000001</c:v>
                </c:pt>
                <c:pt idx="297">
                  <c:v>364.41469999999998</c:v>
                </c:pt>
                <c:pt idx="298">
                  <c:v>401.57569999999998</c:v>
                </c:pt>
                <c:pt idx="299">
                  <c:v>387.19080000000002</c:v>
                </c:pt>
                <c:pt idx="300">
                  <c:v>400.37700000000001</c:v>
                </c:pt>
                <c:pt idx="301">
                  <c:v>419.55689999999998</c:v>
                </c:pt>
                <c:pt idx="302">
                  <c:v>408.76819999999998</c:v>
                </c:pt>
                <c:pt idx="303">
                  <c:v>385.99209999999999</c:v>
                </c:pt>
                <c:pt idx="304">
                  <c:v>375.20339999999999</c:v>
                </c:pt>
                <c:pt idx="305">
                  <c:v>444.73050000000001</c:v>
                </c:pt>
                <c:pt idx="306">
                  <c:v>393.18450000000001</c:v>
                </c:pt>
                <c:pt idx="307">
                  <c:v>431.54430000000002</c:v>
                </c:pt>
                <c:pt idx="308">
                  <c:v>423.15309999999999</c:v>
                </c:pt>
                <c:pt idx="309">
                  <c:v>436.33929999999998</c:v>
                </c:pt>
                <c:pt idx="310">
                  <c:v>468.70549999999997</c:v>
                </c:pt>
                <c:pt idx="311">
                  <c:v>454.32049999999998</c:v>
                </c:pt>
                <c:pt idx="312">
                  <c:v>426.74939999999998</c:v>
                </c:pt>
                <c:pt idx="313">
                  <c:v>501.07170000000002</c:v>
                </c:pt>
                <c:pt idx="314">
                  <c:v>473.50049999999999</c:v>
                </c:pt>
                <c:pt idx="315">
                  <c:v>480.69290000000001</c:v>
                </c:pt>
                <c:pt idx="316">
                  <c:v>472.30169999999998</c:v>
                </c:pt>
                <c:pt idx="317">
                  <c:v>426.74939999999998</c:v>
                </c:pt>
                <c:pt idx="318">
                  <c:v>486.68669999999997</c:v>
                </c:pt>
                <c:pt idx="319">
                  <c:v>489.08420000000001</c:v>
                </c:pt>
                <c:pt idx="320">
                  <c:v>477.0967</c:v>
                </c:pt>
                <c:pt idx="321">
                  <c:v>486.68669999999997</c:v>
                </c:pt>
                <c:pt idx="322">
                  <c:v>505.86669999999998</c:v>
                </c:pt>
                <c:pt idx="323">
                  <c:v>546.6241</c:v>
                </c:pt>
                <c:pt idx="324">
                  <c:v>481.89170000000001</c:v>
                </c:pt>
                <c:pt idx="325">
                  <c:v>546.6241</c:v>
                </c:pt>
                <c:pt idx="326">
                  <c:v>568.20169999999996</c:v>
                </c:pt>
                <c:pt idx="327">
                  <c:v>562.2079</c:v>
                </c:pt>
                <c:pt idx="328">
                  <c:v>602.96550000000002</c:v>
                </c:pt>
                <c:pt idx="329">
                  <c:v>650.91570000000002</c:v>
                </c:pt>
                <c:pt idx="330">
                  <c:v>767.19529999999997</c:v>
                </c:pt>
                <c:pt idx="331">
                  <c:v>914.64350000000002</c:v>
                </c:pt>
                <c:pt idx="332">
                  <c:v>1092.0619999999999</c:v>
                </c:pt>
                <c:pt idx="333">
                  <c:v>1346.204</c:v>
                </c:pt>
                <c:pt idx="334">
                  <c:v>1538.0119999999999</c:v>
                </c:pt>
                <c:pt idx="335">
                  <c:v>1771.779</c:v>
                </c:pt>
                <c:pt idx="336">
                  <c:v>2133.8229999999999</c:v>
                </c:pt>
                <c:pt idx="337">
                  <c:v>2283.6779999999999</c:v>
                </c:pt>
                <c:pt idx="338">
                  <c:v>2569.0030000000002</c:v>
                </c:pt>
                <c:pt idx="339">
                  <c:v>2745.2350000000001</c:v>
                </c:pt>
                <c:pt idx="340">
                  <c:v>2740.4389999999999</c:v>
                </c:pt>
                <c:pt idx="341">
                  <c:v>2842.3429999999998</c:v>
                </c:pt>
                <c:pt idx="342">
                  <c:v>2735.6439999999998</c:v>
                </c:pt>
                <c:pt idx="343">
                  <c:v>2714.0639999999999</c:v>
                </c:pt>
                <c:pt idx="344">
                  <c:v>2511.4580000000001</c:v>
                </c:pt>
                <c:pt idx="345">
                  <c:v>2342.4209999999998</c:v>
                </c:pt>
                <c:pt idx="346">
                  <c:v>2218.94</c:v>
                </c:pt>
                <c:pt idx="347">
                  <c:v>1871.2809999999999</c:v>
                </c:pt>
                <c:pt idx="348">
                  <c:v>1660.29</c:v>
                </c:pt>
                <c:pt idx="349">
                  <c:v>1364.1859999999999</c:v>
                </c:pt>
                <c:pt idx="350">
                  <c:v>1129.2239999999999</c:v>
                </c:pt>
                <c:pt idx="351">
                  <c:v>831.92859999999996</c:v>
                </c:pt>
                <c:pt idx="352">
                  <c:v>638.92809999999997</c:v>
                </c:pt>
                <c:pt idx="353">
                  <c:v>432.74310000000003</c:v>
                </c:pt>
                <c:pt idx="354">
                  <c:v>230.15600000000001</c:v>
                </c:pt>
                <c:pt idx="355">
                  <c:v>103.0904</c:v>
                </c:pt>
                <c:pt idx="356">
                  <c:v>75.519689999999997</c:v>
                </c:pt>
                <c:pt idx="357">
                  <c:v>79.115880000000004</c:v>
                </c:pt>
                <c:pt idx="358">
                  <c:v>67.128609999999995</c:v>
                </c:pt>
                <c:pt idx="359">
                  <c:v>59.936250000000001</c:v>
                </c:pt>
                <c:pt idx="360">
                  <c:v>64.73115</c:v>
                </c:pt>
                <c:pt idx="361">
                  <c:v>57.538789999999999</c:v>
                </c:pt>
                <c:pt idx="362">
                  <c:v>56.340069999999997</c:v>
                </c:pt>
                <c:pt idx="363">
                  <c:v>58.737520000000004</c:v>
                </c:pt>
                <c:pt idx="364">
                  <c:v>63.532429999999998</c:v>
                </c:pt>
                <c:pt idx="365">
                  <c:v>82.712059999999994</c:v>
                </c:pt>
                <c:pt idx="366">
                  <c:v>79.115880000000004</c:v>
                </c:pt>
                <c:pt idx="367">
                  <c:v>64.73115</c:v>
                </c:pt>
                <c:pt idx="368">
                  <c:v>46.750259999999997</c:v>
                </c:pt>
                <c:pt idx="369">
                  <c:v>69.526060000000001</c:v>
                </c:pt>
                <c:pt idx="370">
                  <c:v>68.327330000000003</c:v>
                </c:pt>
                <c:pt idx="371">
                  <c:v>70.724789999999999</c:v>
                </c:pt>
                <c:pt idx="372">
                  <c:v>67.128609999999995</c:v>
                </c:pt>
              </c:numCache>
            </c:numRef>
          </c:yVal>
          <c:smooth val="1"/>
        </c:ser>
        <c:ser>
          <c:idx val="8"/>
          <c:order val="1"/>
          <c:tx>
            <c:v>jl1en6</c:v>
          </c:tx>
          <c:spPr>
            <a:ln>
              <a:noFill/>
            </a:ln>
          </c:spPr>
          <c:marker>
            <c:symbol val="circle"/>
            <c:size val="5"/>
            <c:spPr>
              <a:solidFill>
                <a:sysClr val="window" lastClr="FFFFFF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Data!$AN$139:$AN$200</c:f>
              <c:numCache>
                <c:formatCode>0.00E+00</c:formatCode>
                <c:ptCount val="62"/>
                <c:pt idx="0">
                  <c:v>3.7029670000000002E-3</c:v>
                </c:pt>
                <c:pt idx="1">
                  <c:v>9.0029189999999999E-3</c:v>
                </c:pt>
                <c:pt idx="2">
                  <c:v>1.4302870000000001E-2</c:v>
                </c:pt>
                <c:pt idx="3">
                  <c:v>1.960282E-2</c:v>
                </c:pt>
                <c:pt idx="4">
                  <c:v>2.4902770000000001E-2</c:v>
                </c:pt>
                <c:pt idx="5">
                  <c:v>3.0730810000000001E-2</c:v>
                </c:pt>
                <c:pt idx="6">
                  <c:v>3.5979860000000002E-2</c:v>
                </c:pt>
                <c:pt idx="7">
                  <c:v>4.1228910000000001E-2</c:v>
                </c:pt>
                <c:pt idx="8">
                  <c:v>4.6477959999999999E-2</c:v>
                </c:pt>
                <c:pt idx="9">
                  <c:v>5.1727019999999999E-2</c:v>
                </c:pt>
                <c:pt idx="10">
                  <c:v>5.6976069999999997E-2</c:v>
                </c:pt>
                <c:pt idx="11">
                  <c:v>6.2225120000000002E-2</c:v>
                </c:pt>
                <c:pt idx="12">
                  <c:v>6.747417E-2</c:v>
                </c:pt>
                <c:pt idx="13">
                  <c:v>7.2723220000000005E-2</c:v>
                </c:pt>
                <c:pt idx="14">
                  <c:v>7.7972269999999996E-2</c:v>
                </c:pt>
                <c:pt idx="15">
                  <c:v>8.3221329999999996E-2</c:v>
                </c:pt>
                <c:pt idx="16">
                  <c:v>8.8470380000000001E-2</c:v>
                </c:pt>
                <c:pt idx="17">
                  <c:v>9.3719430000000006E-2</c:v>
                </c:pt>
                <c:pt idx="18">
                  <c:v>9.8968479999999998E-2</c:v>
                </c:pt>
                <c:pt idx="19">
                  <c:v>0.1042175</c:v>
                </c:pt>
                <c:pt idx="20">
                  <c:v>0.1094666</c:v>
                </c:pt>
                <c:pt idx="21">
                  <c:v>0.1147156</c:v>
                </c:pt>
                <c:pt idx="22">
                  <c:v>0.11996469999999999</c:v>
                </c:pt>
                <c:pt idx="23">
                  <c:v>0.12521370000000001</c:v>
                </c:pt>
                <c:pt idx="24">
                  <c:v>0.13046279999999999</c:v>
                </c:pt>
                <c:pt idx="25">
                  <c:v>0.13571179999999999</c:v>
                </c:pt>
                <c:pt idx="26">
                  <c:v>0.1409609</c:v>
                </c:pt>
                <c:pt idx="27">
                  <c:v>0.1462099</c:v>
                </c:pt>
                <c:pt idx="28">
                  <c:v>0.15145900000000001</c:v>
                </c:pt>
                <c:pt idx="29">
                  <c:v>0.15670799999999999</c:v>
                </c:pt>
                <c:pt idx="30">
                  <c:v>0.16195709999999999</c:v>
                </c:pt>
                <c:pt idx="31">
                  <c:v>0.1672061</c:v>
                </c:pt>
                <c:pt idx="32">
                  <c:v>0.1724552</c:v>
                </c:pt>
                <c:pt idx="33">
                  <c:v>0.17770430000000001</c:v>
                </c:pt>
                <c:pt idx="34">
                  <c:v>0.18295330000000001</c:v>
                </c:pt>
                <c:pt idx="35">
                  <c:v>0.18820239999999999</c:v>
                </c:pt>
                <c:pt idx="36">
                  <c:v>0.1934514</c:v>
                </c:pt>
                <c:pt idx="37">
                  <c:v>0.1987005</c:v>
                </c:pt>
                <c:pt idx="38">
                  <c:v>0.20394950000000001</c:v>
                </c:pt>
                <c:pt idx="39">
                  <c:v>0.20919860000000001</c:v>
                </c:pt>
                <c:pt idx="40">
                  <c:v>0.21444759999999999</c:v>
                </c:pt>
                <c:pt idx="41">
                  <c:v>0.21969669999999999</c:v>
                </c:pt>
                <c:pt idx="42">
                  <c:v>0.2249457</c:v>
                </c:pt>
                <c:pt idx="43">
                  <c:v>0.2301948</c:v>
                </c:pt>
                <c:pt idx="44">
                  <c:v>0.23544380000000001</c:v>
                </c:pt>
                <c:pt idx="45">
                  <c:v>0.24069289999999999</c:v>
                </c:pt>
                <c:pt idx="46">
                  <c:v>0.24594189999999999</c:v>
                </c:pt>
                <c:pt idx="47">
                  <c:v>0.251191</c:v>
                </c:pt>
                <c:pt idx="48">
                  <c:v>0.25644</c:v>
                </c:pt>
                <c:pt idx="49">
                  <c:v>0.26168910000000001</c:v>
                </c:pt>
                <c:pt idx="50">
                  <c:v>0.26693810000000001</c:v>
                </c:pt>
                <c:pt idx="51">
                  <c:v>0.27218720000000002</c:v>
                </c:pt>
                <c:pt idx="52">
                  <c:v>0.27743620000000002</c:v>
                </c:pt>
                <c:pt idx="53">
                  <c:v>0.28268529999999997</c:v>
                </c:pt>
                <c:pt idx="54">
                  <c:v>0.28793429999999998</c:v>
                </c:pt>
                <c:pt idx="55">
                  <c:v>0.29318339999999998</c:v>
                </c:pt>
                <c:pt idx="56">
                  <c:v>0.29843239999999999</c:v>
                </c:pt>
                <c:pt idx="57">
                  <c:v>0.30368149999999999</c:v>
                </c:pt>
                <c:pt idx="58">
                  <c:v>0.3089305</c:v>
                </c:pt>
                <c:pt idx="59">
                  <c:v>0.3141796</c:v>
                </c:pt>
                <c:pt idx="60">
                  <c:v>0.31942860000000001</c:v>
                </c:pt>
                <c:pt idx="61">
                  <c:v>0.32467770000000001</c:v>
                </c:pt>
              </c:numCache>
            </c:numRef>
          </c:xVal>
          <c:yVal>
            <c:numRef>
              <c:f>Data!$AO$139:$AO$200</c:f>
              <c:numCache>
                <c:formatCode>0.00E+00</c:formatCode>
                <c:ptCount val="62"/>
                <c:pt idx="0">
                  <c:v>11351780</c:v>
                </c:pt>
                <c:pt idx="1">
                  <c:v>1563188</c:v>
                </c:pt>
                <c:pt idx="2">
                  <c:v>697230.4</c:v>
                </c:pt>
                <c:pt idx="3">
                  <c:v>367461.6</c:v>
                </c:pt>
                <c:pt idx="4">
                  <c:v>251664.9</c:v>
                </c:pt>
                <c:pt idx="5">
                  <c:v>183932.6</c:v>
                </c:pt>
                <c:pt idx="6">
                  <c:v>157794.9</c:v>
                </c:pt>
                <c:pt idx="7">
                  <c:v>143074.29999999999</c:v>
                </c:pt>
                <c:pt idx="8">
                  <c:v>133607.1</c:v>
                </c:pt>
                <c:pt idx="9">
                  <c:v>126941.9</c:v>
                </c:pt>
                <c:pt idx="10">
                  <c:v>117404</c:v>
                </c:pt>
                <c:pt idx="11">
                  <c:v>105877.2</c:v>
                </c:pt>
                <c:pt idx="12">
                  <c:v>83992.6</c:v>
                </c:pt>
                <c:pt idx="13">
                  <c:v>69019.3</c:v>
                </c:pt>
                <c:pt idx="14">
                  <c:v>56963.07</c:v>
                </c:pt>
                <c:pt idx="15">
                  <c:v>45981.84</c:v>
                </c:pt>
                <c:pt idx="16">
                  <c:v>37308.31</c:v>
                </c:pt>
                <c:pt idx="17">
                  <c:v>29355.64</c:v>
                </c:pt>
                <c:pt idx="18">
                  <c:v>22851.439999999999</c:v>
                </c:pt>
                <c:pt idx="19">
                  <c:v>18208.38</c:v>
                </c:pt>
                <c:pt idx="20">
                  <c:v>15469.75</c:v>
                </c:pt>
                <c:pt idx="21">
                  <c:v>12670.28</c:v>
                </c:pt>
                <c:pt idx="22">
                  <c:v>10829.33</c:v>
                </c:pt>
                <c:pt idx="23">
                  <c:v>9568.9339999999993</c:v>
                </c:pt>
                <c:pt idx="24">
                  <c:v>8759.4840000000004</c:v>
                </c:pt>
                <c:pt idx="25">
                  <c:v>8223.4639999999999</c:v>
                </c:pt>
                <c:pt idx="26">
                  <c:v>7808.5659999999998</c:v>
                </c:pt>
                <c:pt idx="27">
                  <c:v>7637.0929999999998</c:v>
                </c:pt>
                <c:pt idx="28">
                  <c:v>7440.44</c:v>
                </c:pt>
                <c:pt idx="29">
                  <c:v>7168.2460000000001</c:v>
                </c:pt>
                <c:pt idx="30">
                  <c:v>6078.3029999999999</c:v>
                </c:pt>
                <c:pt idx="31">
                  <c:v>5277.3649999999998</c:v>
                </c:pt>
                <c:pt idx="32">
                  <c:v>5653.8509999999997</c:v>
                </c:pt>
                <c:pt idx="33">
                  <c:v>5942.8130000000001</c:v>
                </c:pt>
                <c:pt idx="34">
                  <c:v>5580.7110000000002</c:v>
                </c:pt>
                <c:pt idx="35">
                  <c:v>5342.1109999999999</c:v>
                </c:pt>
                <c:pt idx="36">
                  <c:v>5553.134</c:v>
                </c:pt>
                <c:pt idx="37">
                  <c:v>4924.8649999999998</c:v>
                </c:pt>
                <c:pt idx="38">
                  <c:v>4641.9089999999997</c:v>
                </c:pt>
                <c:pt idx="39">
                  <c:v>4249.8540000000003</c:v>
                </c:pt>
                <c:pt idx="40">
                  <c:v>4076.0079999999998</c:v>
                </c:pt>
                <c:pt idx="41">
                  <c:v>3776.2779999999998</c:v>
                </c:pt>
                <c:pt idx="42">
                  <c:v>3632.4090000000001</c:v>
                </c:pt>
                <c:pt idx="43">
                  <c:v>3228.3809999999999</c:v>
                </c:pt>
                <c:pt idx="44">
                  <c:v>3130.0729999999999</c:v>
                </c:pt>
                <c:pt idx="45">
                  <c:v>2945.4459999999999</c:v>
                </c:pt>
                <c:pt idx="46">
                  <c:v>2717.6610000000001</c:v>
                </c:pt>
                <c:pt idx="47">
                  <c:v>2726.0529999999999</c:v>
                </c:pt>
                <c:pt idx="48">
                  <c:v>2649.326</c:v>
                </c:pt>
                <c:pt idx="49">
                  <c:v>2316.0459999999998</c:v>
                </c:pt>
                <c:pt idx="50">
                  <c:v>2260.9</c:v>
                </c:pt>
                <c:pt idx="51">
                  <c:v>1985.1690000000001</c:v>
                </c:pt>
                <c:pt idx="52">
                  <c:v>2043.9110000000001</c:v>
                </c:pt>
                <c:pt idx="53">
                  <c:v>1937.2159999999999</c:v>
                </c:pt>
                <c:pt idx="54">
                  <c:v>1919.2339999999999</c:v>
                </c:pt>
                <c:pt idx="55">
                  <c:v>1855.6959999999999</c:v>
                </c:pt>
                <c:pt idx="56">
                  <c:v>1841.31</c:v>
                </c:pt>
                <c:pt idx="57">
                  <c:v>1790.96</c:v>
                </c:pt>
                <c:pt idx="58">
                  <c:v>1766.9839999999999</c:v>
                </c:pt>
                <c:pt idx="59">
                  <c:v>1707.0429999999999</c:v>
                </c:pt>
                <c:pt idx="60">
                  <c:v>1735.8150000000001</c:v>
                </c:pt>
                <c:pt idx="61">
                  <c:v>1812.539</c:v>
                </c:pt>
              </c:numCache>
            </c:numRef>
          </c:yVal>
          <c:smooth val="1"/>
        </c:ser>
        <c:ser>
          <c:idx val="9"/>
          <c:order val="2"/>
          <c:tx>
            <c:v>jl1en5</c:v>
          </c:tx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  <c:marker>
            <c:symbol val="triangle"/>
            <c:size val="5"/>
            <c:spPr>
              <a:solidFill>
                <a:sysClr val="window" lastClr="FFFFFF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c:spPr>
          </c:marker>
          <c:xVal>
            <c:numRef>
              <c:f>Data!$AP$221:$AP$323</c:f>
              <c:numCache>
                <c:formatCode>0.00E+00</c:formatCode>
                <c:ptCount val="103"/>
                <c:pt idx="0">
                  <c:v>3.6882130000000001E-3</c:v>
                </c:pt>
                <c:pt idx="1">
                  <c:v>8.9670470000000006E-3</c:v>
                </c:pt>
                <c:pt idx="2">
                  <c:v>1.4245880000000001E-2</c:v>
                </c:pt>
                <c:pt idx="3">
                  <c:v>1.9524710000000001E-2</c:v>
                </c:pt>
                <c:pt idx="4">
                  <c:v>2.5329529999999999E-2</c:v>
                </c:pt>
                <c:pt idx="5">
                  <c:v>3.0557669999999999E-2</c:v>
                </c:pt>
                <c:pt idx="6">
                  <c:v>3.57858E-2</c:v>
                </c:pt>
                <c:pt idx="7">
                  <c:v>4.1013939999999999E-2</c:v>
                </c:pt>
                <c:pt idx="8">
                  <c:v>4.6242079999999998E-2</c:v>
                </c:pt>
                <c:pt idx="9">
                  <c:v>5.1470219999999997E-2</c:v>
                </c:pt>
                <c:pt idx="10">
                  <c:v>5.6698350000000002E-2</c:v>
                </c:pt>
                <c:pt idx="11">
                  <c:v>6.1926490000000001E-2</c:v>
                </c:pt>
                <c:pt idx="12">
                  <c:v>6.7154630000000007E-2</c:v>
                </c:pt>
                <c:pt idx="13">
                  <c:v>7.2382760000000004E-2</c:v>
                </c:pt>
                <c:pt idx="14">
                  <c:v>7.7610899999999997E-2</c:v>
                </c:pt>
                <c:pt idx="15">
                  <c:v>8.2839040000000003E-2</c:v>
                </c:pt>
                <c:pt idx="16">
                  <c:v>8.806717E-2</c:v>
                </c:pt>
                <c:pt idx="17">
                  <c:v>9.3295310000000006E-2</c:v>
                </c:pt>
                <c:pt idx="18">
                  <c:v>9.8523449999999999E-2</c:v>
                </c:pt>
                <c:pt idx="19">
                  <c:v>0.1037516</c:v>
                </c:pt>
                <c:pt idx="20">
                  <c:v>0.1089797</c:v>
                </c:pt>
                <c:pt idx="21">
                  <c:v>0.1142079</c:v>
                </c:pt>
                <c:pt idx="22">
                  <c:v>0.119436</c:v>
                </c:pt>
                <c:pt idx="23">
                  <c:v>0.1246641</c:v>
                </c:pt>
                <c:pt idx="24">
                  <c:v>0.12989229999999999</c:v>
                </c:pt>
                <c:pt idx="25">
                  <c:v>0.1351204</c:v>
                </c:pt>
                <c:pt idx="26">
                  <c:v>0.14034849999999999</c:v>
                </c:pt>
                <c:pt idx="27">
                  <c:v>0.1455767</c:v>
                </c:pt>
                <c:pt idx="28">
                  <c:v>0.15080479999999999</c:v>
                </c:pt>
                <c:pt idx="29">
                  <c:v>0.15603300000000001</c:v>
                </c:pt>
                <c:pt idx="30">
                  <c:v>0.16126109999999999</c:v>
                </c:pt>
                <c:pt idx="31">
                  <c:v>0.1664892</c:v>
                </c:pt>
                <c:pt idx="32">
                  <c:v>0.17171739999999999</c:v>
                </c:pt>
                <c:pt idx="33">
                  <c:v>0.17694550000000001</c:v>
                </c:pt>
                <c:pt idx="34">
                  <c:v>0.18217359999999999</c:v>
                </c:pt>
                <c:pt idx="35">
                  <c:v>0.18740180000000001</c:v>
                </c:pt>
                <c:pt idx="36">
                  <c:v>0.19262989999999999</c:v>
                </c:pt>
                <c:pt idx="37">
                  <c:v>0.19785800000000001</c:v>
                </c:pt>
                <c:pt idx="38">
                  <c:v>0.20308619999999999</c:v>
                </c:pt>
                <c:pt idx="39">
                  <c:v>0.20831430000000001</c:v>
                </c:pt>
                <c:pt idx="40">
                  <c:v>0.2135425</c:v>
                </c:pt>
                <c:pt idx="41">
                  <c:v>0.21877060000000001</c:v>
                </c:pt>
                <c:pt idx="42">
                  <c:v>0.2239987</c:v>
                </c:pt>
                <c:pt idx="43">
                  <c:v>0.22922690000000001</c:v>
                </c:pt>
                <c:pt idx="44">
                  <c:v>0.234455</c:v>
                </c:pt>
                <c:pt idx="45">
                  <c:v>0.23968310000000001</c:v>
                </c:pt>
                <c:pt idx="46">
                  <c:v>0.2449113</c:v>
                </c:pt>
                <c:pt idx="47">
                  <c:v>0.25013940000000001</c:v>
                </c:pt>
                <c:pt idx="48">
                  <c:v>0.25536759999999997</c:v>
                </c:pt>
                <c:pt idx="49">
                  <c:v>0.26059569999999999</c:v>
                </c:pt>
                <c:pt idx="50">
                  <c:v>0.2658238</c:v>
                </c:pt>
                <c:pt idx="51">
                  <c:v>0.27105200000000002</c:v>
                </c:pt>
                <c:pt idx="52">
                  <c:v>0.27628009999999997</c:v>
                </c:pt>
                <c:pt idx="53">
                  <c:v>0.28150819999999999</c:v>
                </c:pt>
                <c:pt idx="54">
                  <c:v>0.2867364</c:v>
                </c:pt>
                <c:pt idx="55">
                  <c:v>0.29196450000000002</c:v>
                </c:pt>
                <c:pt idx="56">
                  <c:v>0.29719259999999997</c:v>
                </c:pt>
                <c:pt idx="57">
                  <c:v>0.30242079999999999</c:v>
                </c:pt>
                <c:pt idx="58">
                  <c:v>0.3076489</c:v>
                </c:pt>
                <c:pt idx="59">
                  <c:v>0.31287710000000002</c:v>
                </c:pt>
                <c:pt idx="60">
                  <c:v>0.31810519999999998</c:v>
                </c:pt>
                <c:pt idx="61">
                  <c:v>0.32333329999999999</c:v>
                </c:pt>
                <c:pt idx="62">
                  <c:v>0.32856150000000001</c:v>
                </c:pt>
                <c:pt idx="63">
                  <c:v>0.33378960000000002</c:v>
                </c:pt>
                <c:pt idx="64">
                  <c:v>0.33901769999999998</c:v>
                </c:pt>
                <c:pt idx="65">
                  <c:v>0.34424589999999999</c:v>
                </c:pt>
                <c:pt idx="66">
                  <c:v>0.34947400000000001</c:v>
                </c:pt>
                <c:pt idx="67">
                  <c:v>0.35470220000000002</c:v>
                </c:pt>
                <c:pt idx="68">
                  <c:v>0.35993029999999998</c:v>
                </c:pt>
                <c:pt idx="69">
                  <c:v>0.36515839999999999</c:v>
                </c:pt>
                <c:pt idx="70">
                  <c:v>0.37038660000000001</c:v>
                </c:pt>
                <c:pt idx="71">
                  <c:v>0.37561470000000002</c:v>
                </c:pt>
                <c:pt idx="72">
                  <c:v>0.38084279999999998</c:v>
                </c:pt>
                <c:pt idx="73">
                  <c:v>0.386071</c:v>
                </c:pt>
                <c:pt idx="74">
                  <c:v>0.39129910000000001</c:v>
                </c:pt>
                <c:pt idx="75">
                  <c:v>0.39652720000000002</c:v>
                </c:pt>
                <c:pt idx="76">
                  <c:v>0.40175539999999998</c:v>
                </c:pt>
                <c:pt idx="77">
                  <c:v>0.4069835</c:v>
                </c:pt>
                <c:pt idx="78">
                  <c:v>0.41221170000000001</c:v>
                </c:pt>
                <c:pt idx="79">
                  <c:v>0.41743980000000003</c:v>
                </c:pt>
                <c:pt idx="80">
                  <c:v>0.42266789999999999</c:v>
                </c:pt>
                <c:pt idx="81">
                  <c:v>0.4278961</c:v>
                </c:pt>
                <c:pt idx="82">
                  <c:v>0.43312420000000001</c:v>
                </c:pt>
                <c:pt idx="83">
                  <c:v>0.43835229999999997</c:v>
                </c:pt>
                <c:pt idx="84">
                  <c:v>0.44358049999999999</c:v>
                </c:pt>
                <c:pt idx="85">
                  <c:v>0.4488086</c:v>
                </c:pt>
                <c:pt idx="86">
                  <c:v>0.45403680000000002</c:v>
                </c:pt>
                <c:pt idx="87">
                  <c:v>0.45926489999999998</c:v>
                </c:pt>
                <c:pt idx="88">
                  <c:v>0.46449299999999999</c:v>
                </c:pt>
                <c:pt idx="89">
                  <c:v>0.46972120000000001</c:v>
                </c:pt>
                <c:pt idx="90">
                  <c:v>0.47494930000000002</c:v>
                </c:pt>
                <c:pt idx="91">
                  <c:v>0.48017739999999998</c:v>
                </c:pt>
                <c:pt idx="92">
                  <c:v>0.48540559999999999</c:v>
                </c:pt>
                <c:pt idx="93">
                  <c:v>0.49063370000000001</c:v>
                </c:pt>
                <c:pt idx="94">
                  <c:v>0.49586190000000002</c:v>
                </c:pt>
                <c:pt idx="95">
                  <c:v>0.50109000000000004</c:v>
                </c:pt>
                <c:pt idx="96">
                  <c:v>0.50631809999999999</c:v>
                </c:pt>
                <c:pt idx="97">
                  <c:v>0.51154630000000001</c:v>
                </c:pt>
                <c:pt idx="98">
                  <c:v>0.51677439999999997</c:v>
                </c:pt>
                <c:pt idx="99">
                  <c:v>0.52200250000000004</c:v>
                </c:pt>
                <c:pt idx="100">
                  <c:v>0.52723070000000005</c:v>
                </c:pt>
                <c:pt idx="101">
                  <c:v>0.53245880000000001</c:v>
                </c:pt>
                <c:pt idx="102">
                  <c:v>0.53768689999999997</c:v>
                </c:pt>
              </c:numCache>
            </c:numRef>
          </c:xVal>
          <c:yVal>
            <c:numRef>
              <c:f>Data!$AQ$221:$AQ$323</c:f>
              <c:numCache>
                <c:formatCode>0.00E+00</c:formatCode>
                <c:ptCount val="103"/>
                <c:pt idx="0">
                  <c:v>11859020</c:v>
                </c:pt>
                <c:pt idx="1">
                  <c:v>1429770</c:v>
                </c:pt>
                <c:pt idx="2">
                  <c:v>547449.9</c:v>
                </c:pt>
                <c:pt idx="3">
                  <c:v>212646.39999999999</c:v>
                </c:pt>
                <c:pt idx="4">
                  <c:v>77616.58</c:v>
                </c:pt>
                <c:pt idx="5">
                  <c:v>43804.45</c:v>
                </c:pt>
                <c:pt idx="6">
                  <c:v>23150.21</c:v>
                </c:pt>
                <c:pt idx="7">
                  <c:v>13106.85</c:v>
                </c:pt>
                <c:pt idx="8">
                  <c:v>8026.8059999999996</c:v>
                </c:pt>
                <c:pt idx="9">
                  <c:v>5860.0810000000001</c:v>
                </c:pt>
                <c:pt idx="10">
                  <c:v>4590.3540000000003</c:v>
                </c:pt>
                <c:pt idx="11">
                  <c:v>3875.788</c:v>
                </c:pt>
                <c:pt idx="12">
                  <c:v>3507.723</c:v>
                </c:pt>
                <c:pt idx="13">
                  <c:v>3228.3809999999999</c:v>
                </c:pt>
                <c:pt idx="14">
                  <c:v>3186.42</c:v>
                </c:pt>
                <c:pt idx="15">
                  <c:v>2979.0140000000001</c:v>
                </c:pt>
                <c:pt idx="16">
                  <c:v>3006.5880000000002</c:v>
                </c:pt>
                <c:pt idx="17">
                  <c:v>3048.549</c:v>
                </c:pt>
                <c:pt idx="18">
                  <c:v>2893.8939999999998</c:v>
                </c:pt>
                <c:pt idx="19">
                  <c:v>2973.02</c:v>
                </c:pt>
                <c:pt idx="20">
                  <c:v>2853.1329999999998</c:v>
                </c:pt>
                <c:pt idx="21">
                  <c:v>2738.0419999999999</c:v>
                </c:pt>
                <c:pt idx="22">
                  <c:v>2970.6219999999998</c:v>
                </c:pt>
                <c:pt idx="23">
                  <c:v>2583.3890000000001</c:v>
                </c:pt>
                <c:pt idx="24">
                  <c:v>2160.1979999999999</c:v>
                </c:pt>
                <c:pt idx="25">
                  <c:v>1864.088</c:v>
                </c:pt>
                <c:pt idx="26">
                  <c:v>1746.604</c:v>
                </c:pt>
                <c:pt idx="27">
                  <c:v>1723.827</c:v>
                </c:pt>
                <c:pt idx="28">
                  <c:v>1673.4770000000001</c:v>
                </c:pt>
                <c:pt idx="29">
                  <c:v>1576.373</c:v>
                </c:pt>
                <c:pt idx="30">
                  <c:v>1545.2049999999999</c:v>
                </c:pt>
                <c:pt idx="31">
                  <c:v>1594.356</c:v>
                </c:pt>
                <c:pt idx="32">
                  <c:v>1535.614</c:v>
                </c:pt>
                <c:pt idx="33">
                  <c:v>1535.614</c:v>
                </c:pt>
                <c:pt idx="34">
                  <c:v>1455.2950000000001</c:v>
                </c:pt>
                <c:pt idx="35">
                  <c:v>1440.9090000000001</c:v>
                </c:pt>
                <c:pt idx="36">
                  <c:v>1408.5419999999999</c:v>
                </c:pt>
                <c:pt idx="37">
                  <c:v>1337.8130000000001</c:v>
                </c:pt>
                <c:pt idx="38">
                  <c:v>1239.5119999999999</c:v>
                </c:pt>
                <c:pt idx="39">
                  <c:v>1126.827</c:v>
                </c:pt>
                <c:pt idx="40">
                  <c:v>1172.3800000000001</c:v>
                </c:pt>
                <c:pt idx="41">
                  <c:v>1160.393</c:v>
                </c:pt>
                <c:pt idx="42">
                  <c:v>1122.0319999999999</c:v>
                </c:pt>
                <c:pt idx="43">
                  <c:v>1010.545</c:v>
                </c:pt>
                <c:pt idx="44">
                  <c:v>1008.148</c:v>
                </c:pt>
                <c:pt idx="45">
                  <c:v>894.2645</c:v>
                </c:pt>
                <c:pt idx="46">
                  <c:v>939.81769999999995</c:v>
                </c:pt>
                <c:pt idx="47">
                  <c:v>953.00419999999997</c:v>
                </c:pt>
                <c:pt idx="48">
                  <c:v>953.00419999999997</c:v>
                </c:pt>
                <c:pt idx="49">
                  <c:v>926.63120000000004</c:v>
                </c:pt>
                <c:pt idx="50">
                  <c:v>948.20910000000003</c:v>
                </c:pt>
                <c:pt idx="51">
                  <c:v>888.27059999999994</c:v>
                </c:pt>
                <c:pt idx="52">
                  <c:v>875.08420000000001</c:v>
                </c:pt>
                <c:pt idx="53">
                  <c:v>879.87919999999997</c:v>
                </c:pt>
                <c:pt idx="54">
                  <c:v>864.2953</c:v>
                </c:pt>
                <c:pt idx="55">
                  <c:v>895.46320000000003</c:v>
                </c:pt>
                <c:pt idx="56">
                  <c:v>900.25829999999996</c:v>
                </c:pt>
                <c:pt idx="57">
                  <c:v>830.72979999999995</c:v>
                </c:pt>
                <c:pt idx="58">
                  <c:v>897.86080000000004</c:v>
                </c:pt>
                <c:pt idx="59">
                  <c:v>921.83609999999999</c:v>
                </c:pt>
                <c:pt idx="60">
                  <c:v>914.64350000000002</c:v>
                </c:pt>
                <c:pt idx="61">
                  <c:v>863.09649999999999</c:v>
                </c:pt>
                <c:pt idx="62">
                  <c:v>882.27679999999998</c:v>
                </c:pt>
                <c:pt idx="63">
                  <c:v>865.49400000000003</c:v>
                </c:pt>
                <c:pt idx="64">
                  <c:v>881.07799999999997</c:v>
                </c:pt>
                <c:pt idx="65">
                  <c:v>881.07799999999997</c:v>
                </c:pt>
                <c:pt idx="66">
                  <c:v>914.64350000000002</c:v>
                </c:pt>
                <c:pt idx="67">
                  <c:v>823.53719999999998</c:v>
                </c:pt>
                <c:pt idx="68">
                  <c:v>905.05340000000001</c:v>
                </c:pt>
                <c:pt idx="69">
                  <c:v>954.20299999999997</c:v>
                </c:pt>
                <c:pt idx="70">
                  <c:v>901.45709999999997</c:v>
                </c:pt>
                <c:pt idx="71">
                  <c:v>930.22749999999996</c:v>
                </c:pt>
                <c:pt idx="72">
                  <c:v>993.76239999999996</c:v>
                </c:pt>
                <c:pt idx="73">
                  <c:v>918.23979999999995</c:v>
                </c:pt>
                <c:pt idx="74">
                  <c:v>867.89160000000004</c:v>
                </c:pt>
                <c:pt idx="75">
                  <c:v>891.86689999999999</c:v>
                </c:pt>
                <c:pt idx="76">
                  <c:v>789.97180000000003</c:v>
                </c:pt>
                <c:pt idx="77">
                  <c:v>905.05340000000001</c:v>
                </c:pt>
                <c:pt idx="78">
                  <c:v>869.09029999999996</c:v>
                </c:pt>
                <c:pt idx="79">
                  <c:v>881.07799999999997</c:v>
                </c:pt>
                <c:pt idx="80">
                  <c:v>830.72979999999995</c:v>
                </c:pt>
                <c:pt idx="81">
                  <c:v>879.87919999999997</c:v>
                </c:pt>
                <c:pt idx="82">
                  <c:v>883.47550000000001</c:v>
                </c:pt>
                <c:pt idx="83">
                  <c:v>917.04110000000003</c:v>
                </c:pt>
                <c:pt idx="84">
                  <c:v>903.8546</c:v>
                </c:pt>
                <c:pt idx="85">
                  <c:v>906.25210000000004</c:v>
                </c:pt>
                <c:pt idx="86">
                  <c:v>852.30759999999998</c:v>
                </c:pt>
                <c:pt idx="87">
                  <c:v>849.91010000000006</c:v>
                </c:pt>
                <c:pt idx="88">
                  <c:v>896.66200000000003</c:v>
                </c:pt>
                <c:pt idx="89">
                  <c:v>951.80539999999996</c:v>
                </c:pt>
                <c:pt idx="90">
                  <c:v>944.61279999999999</c:v>
                </c:pt>
                <c:pt idx="91">
                  <c:v>973.38329999999996</c:v>
                </c:pt>
                <c:pt idx="92">
                  <c:v>962.59439999999995</c:v>
                </c:pt>
                <c:pt idx="93">
                  <c:v>929.02880000000005</c:v>
                </c:pt>
                <c:pt idx="94">
                  <c:v>1016.539</c:v>
                </c:pt>
                <c:pt idx="95">
                  <c:v>1076.4780000000001</c:v>
                </c:pt>
                <c:pt idx="96">
                  <c:v>1030.924</c:v>
                </c:pt>
                <c:pt idx="97">
                  <c:v>1029.7260000000001</c:v>
                </c:pt>
                <c:pt idx="98">
                  <c:v>1000.955</c:v>
                </c:pt>
                <c:pt idx="99">
                  <c:v>943.41399999999999</c:v>
                </c:pt>
                <c:pt idx="100">
                  <c:v>949.40790000000004</c:v>
                </c:pt>
                <c:pt idx="101">
                  <c:v>926.63120000000004</c:v>
                </c:pt>
                <c:pt idx="102">
                  <c:v>945.8116</c:v>
                </c:pt>
              </c:numCache>
            </c:numRef>
          </c:yVal>
          <c:smooth val="1"/>
        </c:ser>
        <c:ser>
          <c:idx val="14"/>
          <c:order val="3"/>
          <c:tx>
            <c:v>jl1en3</c:v>
          </c:tx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  <c:marker>
            <c:symbol val="star"/>
            <c:size val="5"/>
            <c:spPr>
              <a:solidFill>
                <a:schemeClr val="bg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c:spPr>
          </c:marker>
          <c:xVal>
            <c:numRef>
              <c:f>Data!$AT$173:$AT$251</c:f>
              <c:numCache>
                <c:formatCode>0.00E+00</c:formatCode>
                <c:ptCount val="79"/>
                <c:pt idx="0">
                  <c:v>3.7373860000000001E-3</c:v>
                </c:pt>
                <c:pt idx="1">
                  <c:v>9.0866000000000002E-3</c:v>
                </c:pt>
                <c:pt idx="2">
                  <c:v>1.443581E-2</c:v>
                </c:pt>
                <c:pt idx="3">
                  <c:v>2.0318019999999999E-2</c:v>
                </c:pt>
                <c:pt idx="4">
                  <c:v>2.5615860000000001E-2</c:v>
                </c:pt>
                <c:pt idx="5">
                  <c:v>3.091371E-2</c:v>
                </c:pt>
                <c:pt idx="6">
                  <c:v>3.6211550000000002E-2</c:v>
                </c:pt>
                <c:pt idx="7">
                  <c:v>4.150939E-2</c:v>
                </c:pt>
                <c:pt idx="8">
                  <c:v>4.6807229999999998E-2</c:v>
                </c:pt>
                <c:pt idx="9">
                  <c:v>5.2105070000000003E-2</c:v>
                </c:pt>
                <c:pt idx="10">
                  <c:v>5.7402910000000001E-2</c:v>
                </c:pt>
                <c:pt idx="11">
                  <c:v>6.270075E-2</c:v>
                </c:pt>
                <c:pt idx="12">
                  <c:v>6.7998589999999998E-2</c:v>
                </c:pt>
                <c:pt idx="13">
                  <c:v>7.3296429999999996E-2</c:v>
                </c:pt>
                <c:pt idx="14">
                  <c:v>7.8594280000000002E-2</c:v>
                </c:pt>
                <c:pt idx="15">
                  <c:v>8.3892120000000001E-2</c:v>
                </c:pt>
                <c:pt idx="16">
                  <c:v>8.9189959999999999E-2</c:v>
                </c:pt>
                <c:pt idx="17">
                  <c:v>9.4487799999999997E-2</c:v>
                </c:pt>
                <c:pt idx="18">
                  <c:v>9.9785639999999995E-2</c:v>
                </c:pt>
                <c:pt idx="19">
                  <c:v>0.1050835</c:v>
                </c:pt>
                <c:pt idx="20">
                  <c:v>0.1103813</c:v>
                </c:pt>
                <c:pt idx="21">
                  <c:v>0.1156792</c:v>
                </c:pt>
                <c:pt idx="22">
                  <c:v>0.120977</c:v>
                </c:pt>
                <c:pt idx="23">
                  <c:v>0.12627479999999999</c:v>
                </c:pt>
                <c:pt idx="24">
                  <c:v>0.13157269999999999</c:v>
                </c:pt>
                <c:pt idx="25">
                  <c:v>0.13687050000000001</c:v>
                </c:pt>
                <c:pt idx="26">
                  <c:v>0.1421684</c:v>
                </c:pt>
                <c:pt idx="27">
                  <c:v>0.14746619999999999</c:v>
                </c:pt>
                <c:pt idx="28">
                  <c:v>0.15276410000000001</c:v>
                </c:pt>
                <c:pt idx="29">
                  <c:v>0.15806190000000001</c:v>
                </c:pt>
                <c:pt idx="30">
                  <c:v>0.1633597</c:v>
                </c:pt>
                <c:pt idx="31">
                  <c:v>0.16865759999999999</c:v>
                </c:pt>
                <c:pt idx="32">
                  <c:v>0.17395540000000001</c:v>
                </c:pt>
                <c:pt idx="33">
                  <c:v>0.1792533</c:v>
                </c:pt>
                <c:pt idx="34">
                  <c:v>0.1845511</c:v>
                </c:pt>
                <c:pt idx="35">
                  <c:v>0.18984889999999999</c:v>
                </c:pt>
                <c:pt idx="36">
                  <c:v>0.19514680000000001</c:v>
                </c:pt>
                <c:pt idx="37">
                  <c:v>0.2004446</c:v>
                </c:pt>
                <c:pt idx="38">
                  <c:v>0.20574249999999999</c:v>
                </c:pt>
                <c:pt idx="39">
                  <c:v>0.21104029999999999</c:v>
                </c:pt>
                <c:pt idx="40">
                  <c:v>0.21633810000000001</c:v>
                </c:pt>
                <c:pt idx="41">
                  <c:v>0.221636</c:v>
                </c:pt>
                <c:pt idx="42">
                  <c:v>0.22693379999999999</c:v>
                </c:pt>
                <c:pt idx="43">
                  <c:v>0.23223170000000001</c:v>
                </c:pt>
                <c:pt idx="44">
                  <c:v>0.2375295</c:v>
                </c:pt>
                <c:pt idx="45">
                  <c:v>0.2428274</c:v>
                </c:pt>
                <c:pt idx="46">
                  <c:v>0.24812519999999999</c:v>
                </c:pt>
                <c:pt idx="47">
                  <c:v>0.25342300000000001</c:v>
                </c:pt>
                <c:pt idx="48">
                  <c:v>0.25872089999999998</c:v>
                </c:pt>
                <c:pt idx="49">
                  <c:v>0.2640187</c:v>
                </c:pt>
                <c:pt idx="50">
                  <c:v>0.26931660000000002</c:v>
                </c:pt>
                <c:pt idx="51">
                  <c:v>0.27461439999999998</c:v>
                </c:pt>
                <c:pt idx="52">
                  <c:v>0.2799122</c:v>
                </c:pt>
                <c:pt idx="53">
                  <c:v>0.28521010000000002</c:v>
                </c:pt>
                <c:pt idx="54">
                  <c:v>0.29050789999999999</c:v>
                </c:pt>
                <c:pt idx="55">
                  <c:v>0.29580580000000001</c:v>
                </c:pt>
                <c:pt idx="56">
                  <c:v>0.30110360000000003</c:v>
                </c:pt>
                <c:pt idx="57">
                  <c:v>0.30640139999999999</c:v>
                </c:pt>
                <c:pt idx="58">
                  <c:v>0.31169930000000001</c:v>
                </c:pt>
                <c:pt idx="59">
                  <c:v>0.31699709999999998</c:v>
                </c:pt>
                <c:pt idx="60">
                  <c:v>0.322295</c:v>
                </c:pt>
                <c:pt idx="61">
                  <c:v>0.32759280000000002</c:v>
                </c:pt>
                <c:pt idx="62">
                  <c:v>0.33289059999999998</c:v>
                </c:pt>
                <c:pt idx="63">
                  <c:v>0.3381885</c:v>
                </c:pt>
                <c:pt idx="64">
                  <c:v>0.34348630000000002</c:v>
                </c:pt>
                <c:pt idx="65">
                  <c:v>0.34878419999999999</c:v>
                </c:pt>
                <c:pt idx="66">
                  <c:v>0.35408200000000001</c:v>
                </c:pt>
                <c:pt idx="67">
                  <c:v>0.35937989999999997</c:v>
                </c:pt>
                <c:pt idx="68">
                  <c:v>0.36467769999999999</c:v>
                </c:pt>
                <c:pt idx="69">
                  <c:v>0.36997550000000001</c:v>
                </c:pt>
                <c:pt idx="70">
                  <c:v>0.37527339999999998</c:v>
                </c:pt>
                <c:pt idx="71">
                  <c:v>0.3805712</c:v>
                </c:pt>
                <c:pt idx="72">
                  <c:v>0.38586910000000002</c:v>
                </c:pt>
                <c:pt idx="73">
                  <c:v>0.39116689999999998</c:v>
                </c:pt>
                <c:pt idx="74">
                  <c:v>0.3964647</c:v>
                </c:pt>
                <c:pt idx="75">
                  <c:v>0.40176260000000003</c:v>
                </c:pt>
                <c:pt idx="76">
                  <c:v>0.40706039999999999</c:v>
                </c:pt>
                <c:pt idx="77">
                  <c:v>0.41235830000000001</c:v>
                </c:pt>
                <c:pt idx="78">
                  <c:v>0.41765609999999997</c:v>
                </c:pt>
              </c:numCache>
            </c:numRef>
          </c:xVal>
          <c:yVal>
            <c:numRef>
              <c:f>Data!$AU$173:$AU$251</c:f>
              <c:numCache>
                <c:formatCode>0.00E+00</c:formatCode>
                <c:ptCount val="79"/>
                <c:pt idx="0">
                  <c:v>12567650</c:v>
                </c:pt>
                <c:pt idx="1">
                  <c:v>1332853</c:v>
                </c:pt>
                <c:pt idx="2">
                  <c:v>484516.9</c:v>
                </c:pt>
                <c:pt idx="3">
                  <c:v>147088</c:v>
                </c:pt>
                <c:pt idx="4">
                  <c:v>53415.03</c:v>
                </c:pt>
                <c:pt idx="5">
                  <c:v>24716.11</c:v>
                </c:pt>
                <c:pt idx="6">
                  <c:v>9911.9089999999997</c:v>
                </c:pt>
                <c:pt idx="7">
                  <c:v>3779.875</c:v>
                </c:pt>
                <c:pt idx="8">
                  <c:v>1683.067</c:v>
                </c:pt>
                <c:pt idx="9">
                  <c:v>861.89769999999999</c:v>
                </c:pt>
                <c:pt idx="10">
                  <c:v>525.04660000000001</c:v>
                </c:pt>
                <c:pt idx="11">
                  <c:v>411.16570000000002</c:v>
                </c:pt>
                <c:pt idx="12">
                  <c:v>316.46510000000001</c:v>
                </c:pt>
                <c:pt idx="13">
                  <c:v>252.93199999999999</c:v>
                </c:pt>
                <c:pt idx="14">
                  <c:v>237.3484</c:v>
                </c:pt>
                <c:pt idx="15">
                  <c:v>248.137</c:v>
                </c:pt>
                <c:pt idx="16">
                  <c:v>195.39269999999999</c:v>
                </c:pt>
                <c:pt idx="17">
                  <c:v>258.92570000000001</c:v>
                </c:pt>
                <c:pt idx="18">
                  <c:v>264.91930000000002</c:v>
                </c:pt>
                <c:pt idx="19">
                  <c:v>236.1497</c:v>
                </c:pt>
                <c:pt idx="20">
                  <c:v>208.5788</c:v>
                </c:pt>
                <c:pt idx="21">
                  <c:v>192.99529999999999</c:v>
                </c:pt>
                <c:pt idx="22">
                  <c:v>196.5915</c:v>
                </c:pt>
                <c:pt idx="23">
                  <c:v>176.21299999999999</c:v>
                </c:pt>
                <c:pt idx="24">
                  <c:v>215.77119999999999</c:v>
                </c:pt>
                <c:pt idx="25">
                  <c:v>192.99529999999999</c:v>
                </c:pt>
                <c:pt idx="26">
                  <c:v>179.8092</c:v>
                </c:pt>
                <c:pt idx="27">
                  <c:v>189.3991</c:v>
                </c:pt>
                <c:pt idx="28">
                  <c:v>176.21299999999999</c:v>
                </c:pt>
                <c:pt idx="29">
                  <c:v>181.00790000000001</c:v>
                </c:pt>
                <c:pt idx="30">
                  <c:v>213.37370000000001</c:v>
                </c:pt>
                <c:pt idx="31">
                  <c:v>208.5788</c:v>
                </c:pt>
                <c:pt idx="32">
                  <c:v>183.40539999999999</c:v>
                </c:pt>
                <c:pt idx="33">
                  <c:v>164.22569999999999</c:v>
                </c:pt>
                <c:pt idx="34">
                  <c:v>192.99529999999999</c:v>
                </c:pt>
                <c:pt idx="35">
                  <c:v>189.3991</c:v>
                </c:pt>
                <c:pt idx="36">
                  <c:v>143.84719999999999</c:v>
                </c:pt>
                <c:pt idx="37">
                  <c:v>151.03960000000001</c:v>
                </c:pt>
                <c:pt idx="38">
                  <c:v>170.2193</c:v>
                </c:pt>
                <c:pt idx="39">
                  <c:v>203.78389999999999</c:v>
                </c:pt>
                <c:pt idx="40">
                  <c:v>188.2003</c:v>
                </c:pt>
                <c:pt idx="41">
                  <c:v>167.8219</c:v>
                </c:pt>
                <c:pt idx="42">
                  <c:v>181.00790000000001</c:v>
                </c:pt>
                <c:pt idx="43">
                  <c:v>160.62950000000001</c:v>
                </c:pt>
                <c:pt idx="44">
                  <c:v>148.6422</c:v>
                </c:pt>
                <c:pt idx="45">
                  <c:v>142.64850000000001</c:v>
                </c:pt>
                <c:pt idx="46">
                  <c:v>178.6105</c:v>
                </c:pt>
                <c:pt idx="47">
                  <c:v>159.4307</c:v>
                </c:pt>
                <c:pt idx="48">
                  <c:v>164.22569999999999</c:v>
                </c:pt>
                <c:pt idx="49">
                  <c:v>122.2701</c:v>
                </c:pt>
                <c:pt idx="50">
                  <c:v>143.84719999999999</c:v>
                </c:pt>
                <c:pt idx="51">
                  <c:v>153.43709999999999</c:v>
                </c:pt>
                <c:pt idx="52">
                  <c:v>134.25739999999999</c:v>
                </c:pt>
                <c:pt idx="53">
                  <c:v>154.63579999999999</c:v>
                </c:pt>
                <c:pt idx="54">
                  <c:v>153.43709999999999</c:v>
                </c:pt>
                <c:pt idx="55">
                  <c:v>142.64850000000001</c:v>
                </c:pt>
                <c:pt idx="56">
                  <c:v>141.44980000000001</c:v>
                </c:pt>
                <c:pt idx="57">
                  <c:v>148.6422</c:v>
                </c:pt>
                <c:pt idx="58">
                  <c:v>159.4307</c:v>
                </c:pt>
                <c:pt idx="59">
                  <c:v>133.05869999999999</c:v>
                </c:pt>
                <c:pt idx="60">
                  <c:v>152.23840000000001</c:v>
                </c:pt>
                <c:pt idx="61">
                  <c:v>161.82820000000001</c:v>
                </c:pt>
                <c:pt idx="62">
                  <c:v>130.66120000000001</c:v>
                </c:pt>
                <c:pt idx="63">
                  <c:v>127.065</c:v>
                </c:pt>
                <c:pt idx="64">
                  <c:v>118.6739</c:v>
                </c:pt>
                <c:pt idx="65">
                  <c:v>146.24469999999999</c:v>
                </c:pt>
                <c:pt idx="66">
                  <c:v>129.46250000000001</c:v>
                </c:pt>
                <c:pt idx="67">
                  <c:v>124.66759999999999</c:v>
                </c:pt>
                <c:pt idx="68">
                  <c:v>164.22569999999999</c:v>
                </c:pt>
                <c:pt idx="69">
                  <c:v>127.065</c:v>
                </c:pt>
                <c:pt idx="70">
                  <c:v>134.25739999999999</c:v>
                </c:pt>
                <c:pt idx="71">
                  <c:v>141.44980000000001</c:v>
                </c:pt>
                <c:pt idx="72">
                  <c:v>146.24469999999999</c:v>
                </c:pt>
                <c:pt idx="73">
                  <c:v>127.065</c:v>
                </c:pt>
                <c:pt idx="74">
                  <c:v>131.85990000000001</c:v>
                </c:pt>
                <c:pt idx="75">
                  <c:v>137.8536</c:v>
                </c:pt>
                <c:pt idx="76">
                  <c:v>148.6422</c:v>
                </c:pt>
                <c:pt idx="77">
                  <c:v>133.05869999999999</c:v>
                </c:pt>
                <c:pt idx="78">
                  <c:v>141.44980000000001</c:v>
                </c:pt>
              </c:numCache>
            </c:numRef>
          </c:yVal>
          <c:smooth val="1"/>
        </c:ser>
        <c:ser>
          <c:idx val="0"/>
          <c:order val="4"/>
          <c:spPr>
            <a:ln>
              <a:noFill/>
            </a:ln>
          </c:spPr>
          <c:marker>
            <c:symbol val="none"/>
          </c:marker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2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3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4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5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6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7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8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'Graphs (2)'!$Z$34:$Z$42</c:f>
              <c:numCache>
                <c:formatCode>General</c:formatCode>
                <c:ptCount val="9"/>
                <c:pt idx="0">
                  <c:v>0</c:v>
                </c:pt>
                <c:pt idx="2">
                  <c:v>0</c:v>
                </c:pt>
                <c:pt idx="4">
                  <c:v>0</c:v>
                </c:pt>
                <c:pt idx="6">
                  <c:v>0</c:v>
                </c:pt>
                <c:pt idx="8">
                  <c:v>0</c:v>
                </c:pt>
              </c:numCache>
            </c:numRef>
          </c:xVal>
          <c:yVal>
            <c:numRef>
              <c:f>'Graphs (2)'!$AA$34:$AA$42</c:f>
              <c:numCache>
                <c:formatCode>General</c:formatCode>
                <c:ptCount val="9"/>
                <c:pt idx="0">
                  <c:v>1</c:v>
                </c:pt>
                <c:pt idx="2">
                  <c:v>100</c:v>
                </c:pt>
                <c:pt idx="4">
                  <c:v>10000</c:v>
                </c:pt>
                <c:pt idx="6" formatCode="0.00E+00">
                  <c:v>1000000</c:v>
                </c:pt>
                <c:pt idx="8" formatCode="0.00E+00">
                  <c:v>100000000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0088576"/>
        <c:axId val="90090496"/>
      </c:scatterChart>
      <c:valAx>
        <c:axId val="90088576"/>
        <c:scaling>
          <c:orientation val="minMax"/>
          <c:max val="0.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Depth (µm)</a:t>
                </a:r>
              </a:p>
            </c:rich>
          </c:tx>
          <c:layout/>
          <c:overlay val="0"/>
        </c:title>
        <c:numFmt formatCode="#,##0.00" sourceLinked="0"/>
        <c:majorTickMark val="none"/>
        <c:minorTickMark val="none"/>
        <c:tickLblPos val="nextTo"/>
        <c:crossAx val="90090496"/>
        <c:crossesAt val="1"/>
        <c:crossBetween val="midCat"/>
      </c:valAx>
      <c:valAx>
        <c:axId val="90090496"/>
        <c:scaling>
          <c:logBase val="10"/>
          <c:orientation val="minMax"/>
          <c:max val="100000000"/>
          <c:min val="1"/>
        </c:scaling>
        <c:delete val="1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Counts/second</a:t>
                </a:r>
              </a:p>
            </c:rich>
          </c:tx>
          <c:layout>
            <c:manualLayout>
              <c:xMode val="edge"/>
              <c:yMode val="edge"/>
              <c:x val="3.6111111111111108E-2"/>
              <c:y val="0.30845691163604549"/>
            </c:manualLayout>
          </c:layout>
          <c:overlay val="0"/>
        </c:title>
        <c:numFmt formatCode="0.E+00" sourceLinked="0"/>
        <c:majorTickMark val="out"/>
        <c:minorTickMark val="none"/>
        <c:tickLblPos val="none"/>
        <c:crossAx val="90088576"/>
        <c:crosses val="autoZero"/>
        <c:crossBetween val="midCat"/>
        <c:majorUnit val="100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Fluorine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866806649168854"/>
          <c:y val="0.19432888597258677"/>
          <c:w val="0.75813888888888892"/>
          <c:h val="0.59151975794692335"/>
        </c:manualLayout>
      </c:layout>
      <c:scatterChart>
        <c:scatterStyle val="smoothMarker"/>
        <c:varyColors val="0"/>
        <c:ser>
          <c:idx val="14"/>
          <c:order val="3"/>
          <c:tx>
            <c:v>jl1en3</c:v>
          </c:tx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  <c:marker>
            <c:symbol val="star"/>
            <c:size val="5"/>
            <c:spPr>
              <a:solidFill>
                <a:schemeClr val="bg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c:spPr>
          </c:marker>
          <c:xVal>
            <c:numRef>
              <c:f>Data!$AT$257:$AT$334</c:f>
              <c:numCache>
                <c:formatCode>0.00E+00</c:formatCode>
                <c:ptCount val="78"/>
                <c:pt idx="0">
                  <c:v>4.4566079999999999E-3</c:v>
                </c:pt>
                <c:pt idx="1">
                  <c:v>9.8058220000000005E-3</c:v>
                </c:pt>
                <c:pt idx="2">
                  <c:v>1.515504E-2</c:v>
                </c:pt>
                <c:pt idx="3">
                  <c:v>2.103725E-2</c:v>
                </c:pt>
                <c:pt idx="4">
                  <c:v>2.6335089999999999E-2</c:v>
                </c:pt>
                <c:pt idx="5">
                  <c:v>3.1632929999999997E-2</c:v>
                </c:pt>
                <c:pt idx="6">
                  <c:v>3.6930770000000002E-2</c:v>
                </c:pt>
                <c:pt idx="7">
                  <c:v>4.222861E-2</c:v>
                </c:pt>
                <c:pt idx="8">
                  <c:v>4.7526449999999998E-2</c:v>
                </c:pt>
                <c:pt idx="9">
                  <c:v>5.2824290000000003E-2</c:v>
                </c:pt>
                <c:pt idx="10">
                  <c:v>5.8122130000000001E-2</c:v>
                </c:pt>
                <c:pt idx="11">
                  <c:v>6.3419970000000006E-2</c:v>
                </c:pt>
                <c:pt idx="12">
                  <c:v>6.8717819999999999E-2</c:v>
                </c:pt>
                <c:pt idx="13">
                  <c:v>7.4015659999999997E-2</c:v>
                </c:pt>
                <c:pt idx="14">
                  <c:v>7.9313499999999995E-2</c:v>
                </c:pt>
                <c:pt idx="15">
                  <c:v>8.4611339999999993E-2</c:v>
                </c:pt>
                <c:pt idx="16">
                  <c:v>8.9909180000000005E-2</c:v>
                </c:pt>
                <c:pt idx="17">
                  <c:v>9.5207020000000003E-2</c:v>
                </c:pt>
                <c:pt idx="18">
                  <c:v>0.10050489999999999</c:v>
                </c:pt>
                <c:pt idx="19">
                  <c:v>0.1058027</c:v>
                </c:pt>
                <c:pt idx="20">
                  <c:v>0.1111005</c:v>
                </c:pt>
                <c:pt idx="21">
                  <c:v>0.1163984</c:v>
                </c:pt>
                <c:pt idx="22">
                  <c:v>0.1216962</c:v>
                </c:pt>
                <c:pt idx="23">
                  <c:v>0.1269941</c:v>
                </c:pt>
                <c:pt idx="24">
                  <c:v>0.13229189999999999</c:v>
                </c:pt>
                <c:pt idx="25">
                  <c:v>0.13758970000000001</c:v>
                </c:pt>
                <c:pt idx="26">
                  <c:v>0.1428876</c:v>
                </c:pt>
                <c:pt idx="27">
                  <c:v>0.14818539999999999</c:v>
                </c:pt>
                <c:pt idx="28">
                  <c:v>0.15348329999999999</c:v>
                </c:pt>
                <c:pt idx="29">
                  <c:v>0.15878110000000001</c:v>
                </c:pt>
                <c:pt idx="30">
                  <c:v>0.164079</c:v>
                </c:pt>
                <c:pt idx="31">
                  <c:v>0.16937679999999999</c:v>
                </c:pt>
                <c:pt idx="32">
                  <c:v>0.17467460000000001</c:v>
                </c:pt>
                <c:pt idx="33">
                  <c:v>0.17997250000000001</c:v>
                </c:pt>
                <c:pt idx="34">
                  <c:v>0.1852703</c:v>
                </c:pt>
                <c:pt idx="35">
                  <c:v>0.19056819999999999</c:v>
                </c:pt>
                <c:pt idx="36">
                  <c:v>0.19586600000000001</c:v>
                </c:pt>
                <c:pt idx="37">
                  <c:v>0.2011638</c:v>
                </c:pt>
                <c:pt idx="38">
                  <c:v>0.2064617</c:v>
                </c:pt>
                <c:pt idx="39">
                  <c:v>0.21175949999999999</c:v>
                </c:pt>
                <c:pt idx="40">
                  <c:v>0.21705740000000001</c:v>
                </c:pt>
                <c:pt idx="41">
                  <c:v>0.2223552</c:v>
                </c:pt>
                <c:pt idx="42">
                  <c:v>0.22765299999999999</c:v>
                </c:pt>
                <c:pt idx="43">
                  <c:v>0.23295089999999999</c:v>
                </c:pt>
                <c:pt idx="44">
                  <c:v>0.23824870000000001</c:v>
                </c:pt>
                <c:pt idx="45">
                  <c:v>0.2435466</c:v>
                </c:pt>
                <c:pt idx="46">
                  <c:v>0.24884439999999999</c:v>
                </c:pt>
                <c:pt idx="47">
                  <c:v>0.25414229999999999</c:v>
                </c:pt>
                <c:pt idx="48">
                  <c:v>0.25944010000000001</c:v>
                </c:pt>
                <c:pt idx="49">
                  <c:v>0.26473790000000003</c:v>
                </c:pt>
                <c:pt idx="50">
                  <c:v>0.27003579999999999</c:v>
                </c:pt>
                <c:pt idx="51">
                  <c:v>0.27533360000000001</c:v>
                </c:pt>
                <c:pt idx="52">
                  <c:v>0.28063149999999998</c:v>
                </c:pt>
                <c:pt idx="53">
                  <c:v>0.2859293</c:v>
                </c:pt>
                <c:pt idx="54">
                  <c:v>0.29122710000000002</c:v>
                </c:pt>
                <c:pt idx="55">
                  <c:v>0.29652499999999998</c:v>
                </c:pt>
                <c:pt idx="56">
                  <c:v>0.3018228</c:v>
                </c:pt>
                <c:pt idx="57">
                  <c:v>0.30712070000000002</c:v>
                </c:pt>
                <c:pt idx="58">
                  <c:v>0.31241849999999999</c:v>
                </c:pt>
                <c:pt idx="59">
                  <c:v>0.31771630000000001</c:v>
                </c:pt>
                <c:pt idx="60">
                  <c:v>0.32301419999999997</c:v>
                </c:pt>
                <c:pt idx="61">
                  <c:v>0.32831199999999999</c:v>
                </c:pt>
                <c:pt idx="62">
                  <c:v>0.33360990000000001</c:v>
                </c:pt>
                <c:pt idx="63">
                  <c:v>0.33890769999999998</c:v>
                </c:pt>
                <c:pt idx="64">
                  <c:v>0.3442056</c:v>
                </c:pt>
                <c:pt idx="65">
                  <c:v>0.34950340000000002</c:v>
                </c:pt>
                <c:pt idx="66">
                  <c:v>0.35480119999999998</c:v>
                </c:pt>
                <c:pt idx="67">
                  <c:v>0.36009910000000001</c:v>
                </c:pt>
                <c:pt idx="68">
                  <c:v>0.36539690000000002</c:v>
                </c:pt>
                <c:pt idx="69">
                  <c:v>0.37069479999999999</c:v>
                </c:pt>
                <c:pt idx="70">
                  <c:v>0.37599260000000001</c:v>
                </c:pt>
                <c:pt idx="71">
                  <c:v>0.38129039999999997</c:v>
                </c:pt>
                <c:pt idx="72">
                  <c:v>0.3865883</c:v>
                </c:pt>
                <c:pt idx="73">
                  <c:v>0.39188610000000001</c:v>
                </c:pt>
                <c:pt idx="74">
                  <c:v>0.39718399999999998</c:v>
                </c:pt>
                <c:pt idx="75">
                  <c:v>0.4024818</c:v>
                </c:pt>
                <c:pt idx="76">
                  <c:v>0.40777960000000002</c:v>
                </c:pt>
                <c:pt idx="77">
                  <c:v>0.41307749999999999</c:v>
                </c:pt>
              </c:numCache>
            </c:numRef>
          </c:xVal>
          <c:yVal>
            <c:numRef>
              <c:f>Data!$AU$257:$AU$334</c:f>
              <c:numCache>
                <c:formatCode>0.00E+00</c:formatCode>
                <c:ptCount val="78"/>
                <c:pt idx="0">
                  <c:v>2931.0590000000002</c:v>
                </c:pt>
                <c:pt idx="1">
                  <c:v>509.46289999999999</c:v>
                </c:pt>
                <c:pt idx="2">
                  <c:v>164.22569999999999</c:v>
                </c:pt>
                <c:pt idx="3">
                  <c:v>87.506969999999995</c:v>
                </c:pt>
                <c:pt idx="4">
                  <c:v>46.750259999999997</c:v>
                </c:pt>
                <c:pt idx="5">
                  <c:v>23.97448</c:v>
                </c:pt>
                <c:pt idx="6">
                  <c:v>11.98724</c:v>
                </c:pt>
                <c:pt idx="7">
                  <c:v>16.782129999999999</c:v>
                </c:pt>
                <c:pt idx="8">
                  <c:v>11.98724</c:v>
                </c:pt>
                <c:pt idx="9">
                  <c:v>4.7948940000000002</c:v>
                </c:pt>
                <c:pt idx="10">
                  <c:v>10.78851</c:v>
                </c:pt>
                <c:pt idx="11">
                  <c:v>4.7948940000000002</c:v>
                </c:pt>
                <c:pt idx="12">
                  <c:v>5.9936179999999997</c:v>
                </c:pt>
                <c:pt idx="13">
                  <c:v>4.7948940000000002</c:v>
                </c:pt>
                <c:pt idx="14">
                  <c:v>7.192342</c:v>
                </c:pt>
                <c:pt idx="15">
                  <c:v>3.5961699999999999</c:v>
                </c:pt>
                <c:pt idx="16">
                  <c:v>4.7948940000000002</c:v>
                </c:pt>
                <c:pt idx="17">
                  <c:v>4.7948940000000002</c:v>
                </c:pt>
                <c:pt idx="18">
                  <c:v>7.192342</c:v>
                </c:pt>
                <c:pt idx="19">
                  <c:v>4.7948940000000002</c:v>
                </c:pt>
                <c:pt idx="20">
                  <c:v>5.9936179999999997</c:v>
                </c:pt>
                <c:pt idx="21">
                  <c:v>2.3974470000000001</c:v>
                </c:pt>
                <c:pt idx="22">
                  <c:v>1.198723</c:v>
                </c:pt>
                <c:pt idx="23">
                  <c:v>3.5961699999999999</c:v>
                </c:pt>
                <c:pt idx="24">
                  <c:v>5.9936179999999997</c:v>
                </c:pt>
                <c:pt idx="25">
                  <c:v>3.5961699999999999</c:v>
                </c:pt>
                <c:pt idx="26">
                  <c:v>4.7948940000000002</c:v>
                </c:pt>
                <c:pt idx="27">
                  <c:v>2.3974470000000001</c:v>
                </c:pt>
                <c:pt idx="28">
                  <c:v>3.5961699999999999</c:v>
                </c:pt>
                <c:pt idx="29">
                  <c:v>7.192342</c:v>
                </c:pt>
                <c:pt idx="30">
                  <c:v>9.5897889999999997</c:v>
                </c:pt>
                <c:pt idx="31">
                  <c:v>2.3974470000000001</c:v>
                </c:pt>
                <c:pt idx="32">
                  <c:v>2.3974470000000001</c:v>
                </c:pt>
                <c:pt idx="33">
                  <c:v>9.5897889999999997</c:v>
                </c:pt>
                <c:pt idx="34">
                  <c:v>2.3974470000000001</c:v>
                </c:pt>
                <c:pt idx="35">
                  <c:v>3.5961699999999999</c:v>
                </c:pt>
                <c:pt idx="36">
                  <c:v>2.3974470000000001</c:v>
                </c:pt>
                <c:pt idx="37">
                  <c:v>7.192342</c:v>
                </c:pt>
                <c:pt idx="38">
                  <c:v>4.7948940000000002</c:v>
                </c:pt>
                <c:pt idx="39">
                  <c:v>7.192342</c:v>
                </c:pt>
                <c:pt idx="40">
                  <c:v>4.7948940000000002</c:v>
                </c:pt>
                <c:pt idx="41">
                  <c:v>5.9936179999999997</c:v>
                </c:pt>
                <c:pt idx="42">
                  <c:v>5.9936179999999997</c:v>
                </c:pt>
                <c:pt idx="43">
                  <c:v>4.7948940000000002</c:v>
                </c:pt>
                <c:pt idx="44">
                  <c:v>2.3974470000000001</c:v>
                </c:pt>
                <c:pt idx="45">
                  <c:v>4.7948940000000002</c:v>
                </c:pt>
                <c:pt idx="46">
                  <c:v>5.9936179999999997</c:v>
                </c:pt>
                <c:pt idx="47">
                  <c:v>2.3974470000000001</c:v>
                </c:pt>
                <c:pt idx="48">
                  <c:v>2.3974470000000001</c:v>
                </c:pt>
                <c:pt idx="49">
                  <c:v>2.3974470000000001</c:v>
                </c:pt>
                <c:pt idx="50">
                  <c:v>4.7948940000000002</c:v>
                </c:pt>
                <c:pt idx="51">
                  <c:v>7.192342</c:v>
                </c:pt>
                <c:pt idx="52">
                  <c:v>8.3910649999999993</c:v>
                </c:pt>
                <c:pt idx="53">
                  <c:v>5.9936179999999997</c:v>
                </c:pt>
                <c:pt idx="54">
                  <c:v>2.3974470000000001</c:v>
                </c:pt>
                <c:pt idx="55">
                  <c:v>5.9936179999999997</c:v>
                </c:pt>
                <c:pt idx="56">
                  <c:v>3.5961699999999999</c:v>
                </c:pt>
                <c:pt idx="57">
                  <c:v>5.9936179999999997</c:v>
                </c:pt>
                <c:pt idx="58">
                  <c:v>8.3910649999999993</c:v>
                </c:pt>
                <c:pt idx="59">
                  <c:v>1.198723</c:v>
                </c:pt>
                <c:pt idx="60">
                  <c:v>5.9936179999999997</c:v>
                </c:pt>
                <c:pt idx="61">
                  <c:v>2.3974470000000001</c:v>
                </c:pt>
                <c:pt idx="62">
                  <c:v>3.5961699999999999</c:v>
                </c:pt>
                <c:pt idx="63">
                  <c:v>4.7948940000000002</c:v>
                </c:pt>
                <c:pt idx="64">
                  <c:v>3.5961699999999999</c:v>
                </c:pt>
                <c:pt idx="65">
                  <c:v>3.5961699999999999</c:v>
                </c:pt>
                <c:pt idx="66">
                  <c:v>3.5961699999999999</c:v>
                </c:pt>
                <c:pt idx="67">
                  <c:v>5.9936179999999997</c:v>
                </c:pt>
                <c:pt idx="68">
                  <c:v>1.198723</c:v>
                </c:pt>
                <c:pt idx="69">
                  <c:v>3.5961699999999999</c:v>
                </c:pt>
                <c:pt idx="70">
                  <c:v>1.198723</c:v>
                </c:pt>
                <c:pt idx="71">
                  <c:v>5.9936179999999997</c:v>
                </c:pt>
                <c:pt idx="72">
                  <c:v>1.198723</c:v>
                </c:pt>
                <c:pt idx="73">
                  <c:v>4.7948940000000002</c:v>
                </c:pt>
                <c:pt idx="74">
                  <c:v>10.78851</c:v>
                </c:pt>
                <c:pt idx="75">
                  <c:v>9.5897889999999997</c:v>
                </c:pt>
                <c:pt idx="76">
                  <c:v>4.7948940000000002</c:v>
                </c:pt>
                <c:pt idx="77">
                  <c:v>4.7948940000000002</c:v>
                </c:pt>
              </c:numCache>
            </c:numRef>
          </c:yVal>
          <c:smooth val="1"/>
        </c:ser>
        <c:ser>
          <c:idx val="5"/>
          <c:order val="0"/>
          <c:tx>
            <c:v>5245n2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Data!$AH$1139:$AH$1511</c:f>
              <c:numCache>
                <c:formatCode>0.00E+00</c:formatCode>
                <c:ptCount val="373"/>
                <c:pt idx="0">
                  <c:v>6.9369790000000002E-3</c:v>
                </c:pt>
                <c:pt idx="1">
                  <c:v>1.6092990000000001E-2</c:v>
                </c:pt>
                <c:pt idx="2">
                  <c:v>2.4339400000000001E-2</c:v>
                </c:pt>
                <c:pt idx="3">
                  <c:v>3.258581E-2</c:v>
                </c:pt>
                <c:pt idx="4">
                  <c:v>4.0832220000000002E-2</c:v>
                </c:pt>
                <c:pt idx="5">
                  <c:v>4.9078629999999998E-2</c:v>
                </c:pt>
                <c:pt idx="6">
                  <c:v>5.7325040000000001E-2</c:v>
                </c:pt>
                <c:pt idx="7">
                  <c:v>6.5571439999999995E-2</c:v>
                </c:pt>
                <c:pt idx="8">
                  <c:v>7.3817850000000004E-2</c:v>
                </c:pt>
                <c:pt idx="9">
                  <c:v>8.328373E-2</c:v>
                </c:pt>
                <c:pt idx="10">
                  <c:v>9.1610109999999995E-2</c:v>
                </c:pt>
                <c:pt idx="11">
                  <c:v>9.9936479999999994E-2</c:v>
                </c:pt>
                <c:pt idx="12">
                  <c:v>0.1082629</c:v>
                </c:pt>
                <c:pt idx="13">
                  <c:v>0.1165892</c:v>
                </c:pt>
                <c:pt idx="14">
                  <c:v>0.1249156</c:v>
                </c:pt>
                <c:pt idx="15">
                  <c:v>0.133242</c:v>
                </c:pt>
                <c:pt idx="16">
                  <c:v>0.14156830000000001</c:v>
                </c:pt>
                <c:pt idx="17">
                  <c:v>0.14989469999999999</c:v>
                </c:pt>
                <c:pt idx="18">
                  <c:v>0.1582211</c:v>
                </c:pt>
                <c:pt idx="19">
                  <c:v>0.16654749999999999</c:v>
                </c:pt>
                <c:pt idx="20">
                  <c:v>0.1748738</c:v>
                </c:pt>
                <c:pt idx="21">
                  <c:v>0.18320020000000001</c:v>
                </c:pt>
                <c:pt idx="22">
                  <c:v>0.19152659999999999</c:v>
                </c:pt>
                <c:pt idx="23">
                  <c:v>0.199853</c:v>
                </c:pt>
                <c:pt idx="24">
                  <c:v>0.20817930000000001</c:v>
                </c:pt>
                <c:pt idx="25">
                  <c:v>0.2165057</c:v>
                </c:pt>
                <c:pt idx="26">
                  <c:v>0.22483210000000001</c:v>
                </c:pt>
                <c:pt idx="27">
                  <c:v>0.23315849999999999</c:v>
                </c:pt>
                <c:pt idx="28">
                  <c:v>0.2414848</c:v>
                </c:pt>
                <c:pt idx="29">
                  <c:v>0.24981120000000001</c:v>
                </c:pt>
                <c:pt idx="30">
                  <c:v>0.25813760000000002</c:v>
                </c:pt>
                <c:pt idx="31">
                  <c:v>0.26646399999999998</c:v>
                </c:pt>
                <c:pt idx="32">
                  <c:v>0.27479029999999999</c:v>
                </c:pt>
                <c:pt idx="33">
                  <c:v>0.2831167</c:v>
                </c:pt>
                <c:pt idx="34">
                  <c:v>0.29144310000000001</c:v>
                </c:pt>
                <c:pt idx="35">
                  <c:v>0.29976950000000002</c:v>
                </c:pt>
                <c:pt idx="36">
                  <c:v>0.30809579999999998</c:v>
                </c:pt>
                <c:pt idx="37">
                  <c:v>0.31642219999999999</c:v>
                </c:pt>
                <c:pt idx="38">
                  <c:v>0.3247486</c:v>
                </c:pt>
                <c:pt idx="39">
                  <c:v>0.33307500000000001</c:v>
                </c:pt>
                <c:pt idx="40">
                  <c:v>0.34140130000000002</c:v>
                </c:pt>
                <c:pt idx="41">
                  <c:v>0.34972769999999997</c:v>
                </c:pt>
                <c:pt idx="42">
                  <c:v>0.35805409999999999</c:v>
                </c:pt>
                <c:pt idx="43">
                  <c:v>0.36638039999999999</c:v>
                </c:pt>
                <c:pt idx="44">
                  <c:v>0.37470680000000001</c:v>
                </c:pt>
                <c:pt idx="45">
                  <c:v>0.38303320000000002</c:v>
                </c:pt>
                <c:pt idx="46">
                  <c:v>0.39135959999999997</c:v>
                </c:pt>
                <c:pt idx="47">
                  <c:v>0.39968589999999998</c:v>
                </c:pt>
                <c:pt idx="48">
                  <c:v>0.40801229999999999</c:v>
                </c:pt>
                <c:pt idx="49">
                  <c:v>0.41633870000000001</c:v>
                </c:pt>
                <c:pt idx="50">
                  <c:v>0.42466510000000002</c:v>
                </c:pt>
                <c:pt idx="51">
                  <c:v>0.43299140000000003</c:v>
                </c:pt>
                <c:pt idx="52">
                  <c:v>0.44131779999999998</c:v>
                </c:pt>
                <c:pt idx="53">
                  <c:v>0.44964419999999999</c:v>
                </c:pt>
                <c:pt idx="54">
                  <c:v>0.45797060000000001</c:v>
                </c:pt>
                <c:pt idx="55">
                  <c:v>0.46629690000000001</c:v>
                </c:pt>
                <c:pt idx="56">
                  <c:v>0.47462330000000003</c:v>
                </c:pt>
                <c:pt idx="57">
                  <c:v>0.48294969999999998</c:v>
                </c:pt>
                <c:pt idx="58">
                  <c:v>0.49127609999999999</c:v>
                </c:pt>
                <c:pt idx="59">
                  <c:v>0.4996024</c:v>
                </c:pt>
                <c:pt idx="60">
                  <c:v>0.50792879999999996</c:v>
                </c:pt>
                <c:pt idx="61">
                  <c:v>0.51625520000000003</c:v>
                </c:pt>
                <c:pt idx="62">
                  <c:v>0.52458159999999998</c:v>
                </c:pt>
                <c:pt idx="63">
                  <c:v>0.53290789999999999</c:v>
                </c:pt>
                <c:pt idx="64">
                  <c:v>0.54123429999999995</c:v>
                </c:pt>
                <c:pt idx="65">
                  <c:v>0.54956070000000001</c:v>
                </c:pt>
                <c:pt idx="66">
                  <c:v>0.55788700000000002</c:v>
                </c:pt>
                <c:pt idx="67">
                  <c:v>0.56621339999999998</c:v>
                </c:pt>
                <c:pt idx="68">
                  <c:v>0.57453980000000004</c:v>
                </c:pt>
                <c:pt idx="69">
                  <c:v>0.5828662</c:v>
                </c:pt>
                <c:pt idx="70">
                  <c:v>0.59119250000000001</c:v>
                </c:pt>
                <c:pt idx="71">
                  <c:v>0.59951889999999997</c:v>
                </c:pt>
                <c:pt idx="72">
                  <c:v>0.60784530000000003</c:v>
                </c:pt>
                <c:pt idx="73">
                  <c:v>0.61617169999999999</c:v>
                </c:pt>
                <c:pt idx="74">
                  <c:v>0.624498</c:v>
                </c:pt>
                <c:pt idx="75">
                  <c:v>0.63282439999999995</c:v>
                </c:pt>
                <c:pt idx="76">
                  <c:v>0.64115080000000002</c:v>
                </c:pt>
                <c:pt idx="77">
                  <c:v>0.64947719999999998</c:v>
                </c:pt>
                <c:pt idx="78">
                  <c:v>0.65780349999999999</c:v>
                </c:pt>
                <c:pt idx="79">
                  <c:v>0.66612990000000005</c:v>
                </c:pt>
                <c:pt idx="80">
                  <c:v>0.67445630000000001</c:v>
                </c:pt>
                <c:pt idx="81">
                  <c:v>0.68278269999999996</c:v>
                </c:pt>
                <c:pt idx="82">
                  <c:v>0.69110899999999997</c:v>
                </c:pt>
                <c:pt idx="83">
                  <c:v>0.69943540000000004</c:v>
                </c:pt>
                <c:pt idx="84">
                  <c:v>0.7077618</c:v>
                </c:pt>
                <c:pt idx="85">
                  <c:v>0.71608819999999995</c:v>
                </c:pt>
                <c:pt idx="86">
                  <c:v>0.72441449999999996</c:v>
                </c:pt>
                <c:pt idx="87">
                  <c:v>0.73274090000000003</c:v>
                </c:pt>
                <c:pt idx="88">
                  <c:v>0.74106729999999998</c:v>
                </c:pt>
                <c:pt idx="89">
                  <c:v>0.74939370000000005</c:v>
                </c:pt>
                <c:pt idx="90">
                  <c:v>0.75771999999999995</c:v>
                </c:pt>
                <c:pt idx="91">
                  <c:v>0.76604640000000002</c:v>
                </c:pt>
                <c:pt idx="92">
                  <c:v>0.77437279999999997</c:v>
                </c:pt>
                <c:pt idx="93">
                  <c:v>0.78269909999999998</c:v>
                </c:pt>
                <c:pt idx="94">
                  <c:v>0.79102550000000005</c:v>
                </c:pt>
                <c:pt idx="95">
                  <c:v>0.7993519</c:v>
                </c:pt>
                <c:pt idx="96">
                  <c:v>0.80767829999999996</c:v>
                </c:pt>
                <c:pt idx="97">
                  <c:v>0.81600459999999997</c:v>
                </c:pt>
                <c:pt idx="98">
                  <c:v>0.82433100000000004</c:v>
                </c:pt>
                <c:pt idx="99">
                  <c:v>0.83265739999999999</c:v>
                </c:pt>
                <c:pt idx="100">
                  <c:v>0.84098379999999995</c:v>
                </c:pt>
                <c:pt idx="101">
                  <c:v>0.84931009999999996</c:v>
                </c:pt>
                <c:pt idx="102">
                  <c:v>0.85763650000000002</c:v>
                </c:pt>
                <c:pt idx="103">
                  <c:v>0.86596289999999998</c:v>
                </c:pt>
                <c:pt idx="104">
                  <c:v>0.87428930000000005</c:v>
                </c:pt>
                <c:pt idx="105">
                  <c:v>0.88261559999999994</c:v>
                </c:pt>
                <c:pt idx="106">
                  <c:v>0.89094200000000001</c:v>
                </c:pt>
                <c:pt idx="107">
                  <c:v>0.89926839999999997</c:v>
                </c:pt>
                <c:pt idx="108">
                  <c:v>0.90759480000000003</c:v>
                </c:pt>
                <c:pt idx="109">
                  <c:v>0.91592110000000004</c:v>
                </c:pt>
                <c:pt idx="110">
                  <c:v>0.9242475</c:v>
                </c:pt>
                <c:pt idx="111">
                  <c:v>0.93257389999999996</c:v>
                </c:pt>
                <c:pt idx="112">
                  <c:v>0.94090030000000002</c:v>
                </c:pt>
                <c:pt idx="113">
                  <c:v>0.94922660000000003</c:v>
                </c:pt>
                <c:pt idx="114">
                  <c:v>0.95755299999999999</c:v>
                </c:pt>
                <c:pt idx="115">
                  <c:v>0.96587940000000005</c:v>
                </c:pt>
                <c:pt idx="116">
                  <c:v>0.97420569999999995</c:v>
                </c:pt>
                <c:pt idx="117">
                  <c:v>0.98253210000000002</c:v>
                </c:pt>
                <c:pt idx="118">
                  <c:v>0.99085849999999998</c:v>
                </c:pt>
                <c:pt idx="119">
                  <c:v>0.99918490000000004</c:v>
                </c:pt>
                <c:pt idx="120">
                  <c:v>1.007511</c:v>
                </c:pt>
                <c:pt idx="121">
                  <c:v>1.015838</c:v>
                </c:pt>
                <c:pt idx="122">
                  <c:v>1.0241640000000001</c:v>
                </c:pt>
                <c:pt idx="123">
                  <c:v>1.0324899999999999</c:v>
                </c:pt>
                <c:pt idx="124">
                  <c:v>1.0408170000000001</c:v>
                </c:pt>
                <c:pt idx="125">
                  <c:v>1.0491429999999999</c:v>
                </c:pt>
                <c:pt idx="126">
                  <c:v>1.057469</c:v>
                </c:pt>
                <c:pt idx="127">
                  <c:v>1.065796</c:v>
                </c:pt>
                <c:pt idx="128">
                  <c:v>1.074122</c:v>
                </c:pt>
                <c:pt idx="129">
                  <c:v>1.082449</c:v>
                </c:pt>
                <c:pt idx="130">
                  <c:v>1.0907750000000001</c:v>
                </c:pt>
                <c:pt idx="131">
                  <c:v>1.0991010000000001</c:v>
                </c:pt>
                <c:pt idx="132">
                  <c:v>1.1074280000000001</c:v>
                </c:pt>
                <c:pt idx="133">
                  <c:v>1.1157539999999999</c:v>
                </c:pt>
                <c:pt idx="134">
                  <c:v>1.12408</c:v>
                </c:pt>
                <c:pt idx="135">
                  <c:v>1.1324069999999999</c:v>
                </c:pt>
                <c:pt idx="136">
                  <c:v>1.140733</c:v>
                </c:pt>
                <c:pt idx="137">
                  <c:v>1.14906</c:v>
                </c:pt>
                <c:pt idx="138">
                  <c:v>1.157386</c:v>
                </c:pt>
                <c:pt idx="139">
                  <c:v>1.1657120000000001</c:v>
                </c:pt>
                <c:pt idx="140">
                  <c:v>1.1740390000000001</c:v>
                </c:pt>
                <c:pt idx="141">
                  <c:v>1.1823650000000001</c:v>
                </c:pt>
                <c:pt idx="142">
                  <c:v>1.1906909999999999</c:v>
                </c:pt>
                <c:pt idx="143">
                  <c:v>1.1990179999999999</c:v>
                </c:pt>
                <c:pt idx="144">
                  <c:v>1.207344</c:v>
                </c:pt>
                <c:pt idx="145">
                  <c:v>1.2156709999999999</c:v>
                </c:pt>
                <c:pt idx="146">
                  <c:v>1.223997</c:v>
                </c:pt>
                <c:pt idx="147">
                  <c:v>1.2323230000000001</c:v>
                </c:pt>
                <c:pt idx="148">
                  <c:v>1.24065</c:v>
                </c:pt>
                <c:pt idx="149">
                  <c:v>1.2489760000000001</c:v>
                </c:pt>
                <c:pt idx="150">
                  <c:v>1.2573019999999999</c:v>
                </c:pt>
                <c:pt idx="151">
                  <c:v>1.2656289999999999</c:v>
                </c:pt>
                <c:pt idx="152">
                  <c:v>1.2739549999999999</c:v>
                </c:pt>
                <c:pt idx="153">
                  <c:v>1.2822819999999999</c:v>
                </c:pt>
                <c:pt idx="154">
                  <c:v>1.290608</c:v>
                </c:pt>
                <c:pt idx="155">
                  <c:v>1.298934</c:v>
                </c:pt>
                <c:pt idx="156">
                  <c:v>1.307261</c:v>
                </c:pt>
                <c:pt idx="157">
                  <c:v>1.3155870000000001</c:v>
                </c:pt>
                <c:pt idx="158">
                  <c:v>1.3239129999999999</c:v>
                </c:pt>
                <c:pt idx="159">
                  <c:v>1.3322400000000001</c:v>
                </c:pt>
                <c:pt idx="160">
                  <c:v>1.3405659999999999</c:v>
                </c:pt>
                <c:pt idx="161">
                  <c:v>1.3488929999999999</c:v>
                </c:pt>
                <c:pt idx="162">
                  <c:v>1.357219</c:v>
                </c:pt>
                <c:pt idx="163">
                  <c:v>1.365545</c:v>
                </c:pt>
                <c:pt idx="164">
                  <c:v>1.373872</c:v>
                </c:pt>
                <c:pt idx="165">
                  <c:v>1.382198</c:v>
                </c:pt>
                <c:pt idx="166">
                  <c:v>1.3905240000000001</c:v>
                </c:pt>
                <c:pt idx="167">
                  <c:v>1.3988510000000001</c:v>
                </c:pt>
                <c:pt idx="168">
                  <c:v>1.4071769999999999</c:v>
                </c:pt>
                <c:pt idx="169">
                  <c:v>1.4155040000000001</c:v>
                </c:pt>
                <c:pt idx="170">
                  <c:v>1.4238299999999999</c:v>
                </c:pt>
                <c:pt idx="171">
                  <c:v>1.432156</c:v>
                </c:pt>
                <c:pt idx="172">
                  <c:v>1.440483</c:v>
                </c:pt>
                <c:pt idx="173">
                  <c:v>1.448809</c:v>
                </c:pt>
                <c:pt idx="174">
                  <c:v>1.4571350000000001</c:v>
                </c:pt>
                <c:pt idx="175">
                  <c:v>1.465462</c:v>
                </c:pt>
                <c:pt idx="176">
                  <c:v>1.4737880000000001</c:v>
                </c:pt>
                <c:pt idx="177">
                  <c:v>1.4821150000000001</c:v>
                </c:pt>
                <c:pt idx="178">
                  <c:v>1.4904409999999999</c:v>
                </c:pt>
                <c:pt idx="179">
                  <c:v>1.498767</c:v>
                </c:pt>
                <c:pt idx="180">
                  <c:v>1.5070939999999999</c:v>
                </c:pt>
                <c:pt idx="181">
                  <c:v>1.51542</c:v>
                </c:pt>
                <c:pt idx="182">
                  <c:v>1.523746</c:v>
                </c:pt>
                <c:pt idx="183">
                  <c:v>1.532073</c:v>
                </c:pt>
                <c:pt idx="184">
                  <c:v>1.5403990000000001</c:v>
                </c:pt>
                <c:pt idx="185">
                  <c:v>1.548726</c:v>
                </c:pt>
                <c:pt idx="186">
                  <c:v>1.5570520000000001</c:v>
                </c:pt>
                <c:pt idx="187">
                  <c:v>1.5653779999999999</c:v>
                </c:pt>
                <c:pt idx="188">
                  <c:v>1.5737049999999999</c:v>
                </c:pt>
                <c:pt idx="189">
                  <c:v>1.582031</c:v>
                </c:pt>
                <c:pt idx="190">
                  <c:v>1.590357</c:v>
                </c:pt>
                <c:pt idx="191">
                  <c:v>1.598684</c:v>
                </c:pt>
                <c:pt idx="192">
                  <c:v>1.60701</c:v>
                </c:pt>
                <c:pt idx="193">
                  <c:v>1.615337</c:v>
                </c:pt>
                <c:pt idx="194">
                  <c:v>1.6236630000000001</c:v>
                </c:pt>
                <c:pt idx="195">
                  <c:v>1.6319889999999999</c:v>
                </c:pt>
                <c:pt idx="196">
                  <c:v>1.6403160000000001</c:v>
                </c:pt>
                <c:pt idx="197">
                  <c:v>1.6486419999999999</c:v>
                </c:pt>
                <c:pt idx="198">
                  <c:v>1.656968</c:v>
                </c:pt>
                <c:pt idx="199">
                  <c:v>1.665295</c:v>
                </c:pt>
                <c:pt idx="200">
                  <c:v>1.673621</c:v>
                </c:pt>
                <c:pt idx="201">
                  <c:v>1.681948</c:v>
                </c:pt>
                <c:pt idx="202">
                  <c:v>1.6902740000000001</c:v>
                </c:pt>
                <c:pt idx="203">
                  <c:v>1.6986000000000001</c:v>
                </c:pt>
                <c:pt idx="204">
                  <c:v>1.7069270000000001</c:v>
                </c:pt>
                <c:pt idx="205">
                  <c:v>1.7152529999999999</c:v>
                </c:pt>
                <c:pt idx="206">
                  <c:v>1.723579</c:v>
                </c:pt>
                <c:pt idx="207">
                  <c:v>1.7319059999999999</c:v>
                </c:pt>
                <c:pt idx="208">
                  <c:v>1.740232</c:v>
                </c:pt>
                <c:pt idx="209">
                  <c:v>1.748559</c:v>
                </c:pt>
                <c:pt idx="210">
                  <c:v>1.756885</c:v>
                </c:pt>
                <c:pt idx="211">
                  <c:v>1.7652110000000001</c:v>
                </c:pt>
                <c:pt idx="212">
                  <c:v>1.7735380000000001</c:v>
                </c:pt>
                <c:pt idx="213">
                  <c:v>1.7818639999999999</c:v>
                </c:pt>
                <c:pt idx="214">
                  <c:v>1.7901899999999999</c:v>
                </c:pt>
                <c:pt idx="215">
                  <c:v>1.7985169999999999</c:v>
                </c:pt>
                <c:pt idx="216">
                  <c:v>1.806843</c:v>
                </c:pt>
                <c:pt idx="217">
                  <c:v>1.81517</c:v>
                </c:pt>
                <c:pt idx="218">
                  <c:v>1.823496</c:v>
                </c:pt>
                <c:pt idx="219">
                  <c:v>1.8318220000000001</c:v>
                </c:pt>
                <c:pt idx="220">
                  <c:v>1.840149</c:v>
                </c:pt>
                <c:pt idx="221">
                  <c:v>1.8484750000000001</c:v>
                </c:pt>
                <c:pt idx="222">
                  <c:v>1.8568009999999999</c:v>
                </c:pt>
                <c:pt idx="223">
                  <c:v>1.8651279999999999</c:v>
                </c:pt>
                <c:pt idx="224">
                  <c:v>1.873454</c:v>
                </c:pt>
                <c:pt idx="225">
                  <c:v>1.8817809999999999</c:v>
                </c:pt>
                <c:pt idx="226">
                  <c:v>1.890107</c:v>
                </c:pt>
                <c:pt idx="227">
                  <c:v>1.898433</c:v>
                </c:pt>
                <c:pt idx="228">
                  <c:v>1.90676</c:v>
                </c:pt>
                <c:pt idx="229">
                  <c:v>1.9150860000000001</c:v>
                </c:pt>
                <c:pt idx="230">
                  <c:v>1.9234119999999999</c:v>
                </c:pt>
                <c:pt idx="231">
                  <c:v>1.9317390000000001</c:v>
                </c:pt>
                <c:pt idx="232">
                  <c:v>1.9400649999999999</c:v>
                </c:pt>
                <c:pt idx="233">
                  <c:v>1.9483919999999999</c:v>
                </c:pt>
                <c:pt idx="234">
                  <c:v>1.956718</c:v>
                </c:pt>
                <c:pt idx="235">
                  <c:v>1.965044</c:v>
                </c:pt>
                <c:pt idx="236">
                  <c:v>1.973371</c:v>
                </c:pt>
                <c:pt idx="237">
                  <c:v>1.981697</c:v>
                </c:pt>
                <c:pt idx="238">
                  <c:v>1.9900230000000001</c:v>
                </c:pt>
                <c:pt idx="239">
                  <c:v>1.9983500000000001</c:v>
                </c:pt>
                <c:pt idx="240">
                  <c:v>2.0066760000000001</c:v>
                </c:pt>
                <c:pt idx="241">
                  <c:v>2.015002</c:v>
                </c:pt>
                <c:pt idx="242">
                  <c:v>2.0233289999999999</c:v>
                </c:pt>
                <c:pt idx="243">
                  <c:v>2.0316550000000002</c:v>
                </c:pt>
                <c:pt idx="244">
                  <c:v>2.0399820000000002</c:v>
                </c:pt>
                <c:pt idx="245">
                  <c:v>2.048308</c:v>
                </c:pt>
                <c:pt idx="246">
                  <c:v>2.0566339999999999</c:v>
                </c:pt>
                <c:pt idx="247">
                  <c:v>2.0649609999999998</c:v>
                </c:pt>
                <c:pt idx="248">
                  <c:v>2.0732870000000001</c:v>
                </c:pt>
                <c:pt idx="249">
                  <c:v>2.0816129999999999</c:v>
                </c:pt>
                <c:pt idx="250">
                  <c:v>2.0899399999999999</c:v>
                </c:pt>
                <c:pt idx="251">
                  <c:v>2.0982660000000002</c:v>
                </c:pt>
                <c:pt idx="252">
                  <c:v>2.1065930000000002</c:v>
                </c:pt>
                <c:pt idx="253">
                  <c:v>2.114919</c:v>
                </c:pt>
                <c:pt idx="254">
                  <c:v>2.1232449999999998</c:v>
                </c:pt>
                <c:pt idx="255">
                  <c:v>2.1315719999999998</c:v>
                </c:pt>
                <c:pt idx="256">
                  <c:v>2.1398980000000001</c:v>
                </c:pt>
                <c:pt idx="257">
                  <c:v>2.1482239999999999</c:v>
                </c:pt>
                <c:pt idx="258">
                  <c:v>2.1573799999999999</c:v>
                </c:pt>
                <c:pt idx="259">
                  <c:v>2.1656270000000002</c:v>
                </c:pt>
                <c:pt idx="260">
                  <c:v>2.1738729999999999</c:v>
                </c:pt>
                <c:pt idx="261">
                  <c:v>2.1821199999999998</c:v>
                </c:pt>
                <c:pt idx="262">
                  <c:v>2.190366</c:v>
                </c:pt>
                <c:pt idx="263">
                  <c:v>2.1986129999999999</c:v>
                </c:pt>
                <c:pt idx="264">
                  <c:v>2.2068590000000001</c:v>
                </c:pt>
                <c:pt idx="265">
                  <c:v>2.2151049999999999</c:v>
                </c:pt>
                <c:pt idx="266">
                  <c:v>2.2233520000000002</c:v>
                </c:pt>
                <c:pt idx="267">
                  <c:v>2.231598</c:v>
                </c:pt>
                <c:pt idx="268">
                  <c:v>2.2398449999999999</c:v>
                </c:pt>
                <c:pt idx="269">
                  <c:v>2.2480910000000001</c:v>
                </c:pt>
                <c:pt idx="270">
                  <c:v>2.2563369999999998</c:v>
                </c:pt>
                <c:pt idx="271">
                  <c:v>2.2645840000000002</c:v>
                </c:pt>
                <c:pt idx="272">
                  <c:v>2.2728299999999999</c:v>
                </c:pt>
                <c:pt idx="273">
                  <c:v>2.2810769999999998</c:v>
                </c:pt>
                <c:pt idx="274">
                  <c:v>2.289323</c:v>
                </c:pt>
                <c:pt idx="275">
                  <c:v>2.2975690000000002</c:v>
                </c:pt>
                <c:pt idx="276">
                  <c:v>2.3058160000000001</c:v>
                </c:pt>
                <c:pt idx="277">
                  <c:v>2.3140619999999998</c:v>
                </c:pt>
                <c:pt idx="278">
                  <c:v>2.3223090000000002</c:v>
                </c:pt>
                <c:pt idx="279">
                  <c:v>2.3305549999999999</c:v>
                </c:pt>
                <c:pt idx="280">
                  <c:v>2.3388010000000001</c:v>
                </c:pt>
                <c:pt idx="281">
                  <c:v>2.347048</c:v>
                </c:pt>
                <c:pt idx="282">
                  <c:v>2.3552940000000002</c:v>
                </c:pt>
                <c:pt idx="283">
                  <c:v>2.3635410000000001</c:v>
                </c:pt>
                <c:pt idx="284">
                  <c:v>2.3717869999999999</c:v>
                </c:pt>
                <c:pt idx="285">
                  <c:v>2.3800340000000002</c:v>
                </c:pt>
                <c:pt idx="286">
                  <c:v>2.38828</c:v>
                </c:pt>
                <c:pt idx="287">
                  <c:v>2.3965260000000002</c:v>
                </c:pt>
                <c:pt idx="288">
                  <c:v>2.404773</c:v>
                </c:pt>
                <c:pt idx="289">
                  <c:v>2.4130189999999998</c:v>
                </c:pt>
                <c:pt idx="290">
                  <c:v>2.4212660000000001</c:v>
                </c:pt>
                <c:pt idx="291">
                  <c:v>2.4295119999999999</c:v>
                </c:pt>
                <c:pt idx="292">
                  <c:v>2.4377580000000001</c:v>
                </c:pt>
                <c:pt idx="293">
                  <c:v>2.446005</c:v>
                </c:pt>
                <c:pt idx="294">
                  <c:v>2.4542510000000002</c:v>
                </c:pt>
                <c:pt idx="295">
                  <c:v>2.4624980000000001</c:v>
                </c:pt>
                <c:pt idx="296">
                  <c:v>2.4707439999999998</c:v>
                </c:pt>
                <c:pt idx="297">
                  <c:v>2.47899</c:v>
                </c:pt>
                <c:pt idx="298">
                  <c:v>2.4872369999999999</c:v>
                </c:pt>
                <c:pt idx="299">
                  <c:v>2.4954830000000001</c:v>
                </c:pt>
                <c:pt idx="300">
                  <c:v>2.50373</c:v>
                </c:pt>
                <c:pt idx="301">
                  <c:v>2.5119760000000002</c:v>
                </c:pt>
                <c:pt idx="302">
                  <c:v>2.520222</c:v>
                </c:pt>
                <c:pt idx="303">
                  <c:v>2.5284689999999999</c:v>
                </c:pt>
                <c:pt idx="304">
                  <c:v>2.5367150000000001</c:v>
                </c:pt>
                <c:pt idx="305">
                  <c:v>2.5449619999999999</c:v>
                </c:pt>
                <c:pt idx="306">
                  <c:v>2.5532080000000001</c:v>
                </c:pt>
                <c:pt idx="307">
                  <c:v>2.561455</c:v>
                </c:pt>
                <c:pt idx="308">
                  <c:v>2.5697009999999998</c:v>
                </c:pt>
                <c:pt idx="309">
                  <c:v>2.577947</c:v>
                </c:pt>
                <c:pt idx="310">
                  <c:v>2.5861939999999999</c:v>
                </c:pt>
                <c:pt idx="311">
                  <c:v>2.5944400000000001</c:v>
                </c:pt>
                <c:pt idx="312">
                  <c:v>2.602687</c:v>
                </c:pt>
                <c:pt idx="313">
                  <c:v>2.6109330000000002</c:v>
                </c:pt>
                <c:pt idx="314">
                  <c:v>2.6191789999999999</c:v>
                </c:pt>
                <c:pt idx="315">
                  <c:v>2.6274259999999998</c:v>
                </c:pt>
                <c:pt idx="316">
                  <c:v>2.635672</c:v>
                </c:pt>
                <c:pt idx="317">
                  <c:v>2.6439189999999999</c:v>
                </c:pt>
                <c:pt idx="318">
                  <c:v>2.6521650000000001</c:v>
                </c:pt>
                <c:pt idx="319">
                  <c:v>2.6604109999999999</c:v>
                </c:pt>
                <c:pt idx="320">
                  <c:v>2.6686580000000002</c:v>
                </c:pt>
                <c:pt idx="321">
                  <c:v>2.676904</c:v>
                </c:pt>
                <c:pt idx="322">
                  <c:v>2.6851509999999998</c:v>
                </c:pt>
                <c:pt idx="323">
                  <c:v>2.693397</c:v>
                </c:pt>
                <c:pt idx="324">
                  <c:v>2.7016429999999998</c:v>
                </c:pt>
                <c:pt idx="325">
                  <c:v>2.7098900000000001</c:v>
                </c:pt>
                <c:pt idx="326">
                  <c:v>2.7181359999999999</c:v>
                </c:pt>
                <c:pt idx="327">
                  <c:v>2.7263829999999998</c:v>
                </c:pt>
                <c:pt idx="328">
                  <c:v>2.734629</c:v>
                </c:pt>
                <c:pt idx="329">
                  <c:v>2.7428759999999999</c:v>
                </c:pt>
                <c:pt idx="330">
                  <c:v>2.7511220000000001</c:v>
                </c:pt>
                <c:pt idx="331">
                  <c:v>2.7593679999999998</c:v>
                </c:pt>
                <c:pt idx="332">
                  <c:v>2.7676150000000002</c:v>
                </c:pt>
                <c:pt idx="333">
                  <c:v>2.7758609999999999</c:v>
                </c:pt>
                <c:pt idx="334">
                  <c:v>2.7841079999999998</c:v>
                </c:pt>
                <c:pt idx="335">
                  <c:v>2.792354</c:v>
                </c:pt>
                <c:pt idx="336">
                  <c:v>2.8006000000000002</c:v>
                </c:pt>
                <c:pt idx="337">
                  <c:v>2.8088470000000001</c:v>
                </c:pt>
                <c:pt idx="338">
                  <c:v>2.8170929999999998</c:v>
                </c:pt>
                <c:pt idx="339">
                  <c:v>2.8253400000000002</c:v>
                </c:pt>
                <c:pt idx="340">
                  <c:v>2.8335859999999999</c:v>
                </c:pt>
                <c:pt idx="341">
                  <c:v>2.8418320000000001</c:v>
                </c:pt>
                <c:pt idx="342">
                  <c:v>2.850079</c:v>
                </c:pt>
                <c:pt idx="343">
                  <c:v>2.8583249999999998</c:v>
                </c:pt>
                <c:pt idx="344">
                  <c:v>2.8665720000000001</c:v>
                </c:pt>
                <c:pt idx="345">
                  <c:v>2.8748179999999999</c:v>
                </c:pt>
                <c:pt idx="346">
                  <c:v>2.8830640000000001</c:v>
                </c:pt>
                <c:pt idx="347">
                  <c:v>2.891311</c:v>
                </c:pt>
                <c:pt idx="348">
                  <c:v>2.8995570000000002</c:v>
                </c:pt>
                <c:pt idx="349">
                  <c:v>2.9078040000000001</c:v>
                </c:pt>
                <c:pt idx="350">
                  <c:v>2.9160499999999998</c:v>
                </c:pt>
                <c:pt idx="351">
                  <c:v>2.9242970000000001</c:v>
                </c:pt>
                <c:pt idx="352">
                  <c:v>2.9325429999999999</c:v>
                </c:pt>
                <c:pt idx="353">
                  <c:v>2.9407890000000001</c:v>
                </c:pt>
                <c:pt idx="354">
                  <c:v>2.949036</c:v>
                </c:pt>
                <c:pt idx="355">
                  <c:v>2.9572820000000002</c:v>
                </c:pt>
                <c:pt idx="356">
                  <c:v>2.9655290000000001</c:v>
                </c:pt>
                <c:pt idx="357">
                  <c:v>2.9737749999999998</c:v>
                </c:pt>
                <c:pt idx="358">
                  <c:v>2.982021</c:v>
                </c:pt>
                <c:pt idx="359">
                  <c:v>2.9902679999999999</c:v>
                </c:pt>
                <c:pt idx="360">
                  <c:v>2.9985140000000001</c:v>
                </c:pt>
                <c:pt idx="361">
                  <c:v>3.006761</c:v>
                </c:pt>
                <c:pt idx="362">
                  <c:v>3.0150070000000002</c:v>
                </c:pt>
                <c:pt idx="363">
                  <c:v>3.023253</c:v>
                </c:pt>
                <c:pt idx="364">
                  <c:v>3.0314999999999999</c:v>
                </c:pt>
                <c:pt idx="365">
                  <c:v>3.0397460000000001</c:v>
                </c:pt>
                <c:pt idx="366">
                  <c:v>3.047993</c:v>
                </c:pt>
                <c:pt idx="367">
                  <c:v>3.0562390000000001</c:v>
                </c:pt>
                <c:pt idx="368">
                  <c:v>3.0644849999999999</c:v>
                </c:pt>
                <c:pt idx="369">
                  <c:v>3.0727319999999998</c:v>
                </c:pt>
                <c:pt idx="370">
                  <c:v>3.080978</c:v>
                </c:pt>
                <c:pt idx="371">
                  <c:v>3.0892249999999999</c:v>
                </c:pt>
                <c:pt idx="372">
                  <c:v>3.0974710000000001</c:v>
                </c:pt>
              </c:numCache>
            </c:numRef>
          </c:xVal>
          <c:yVal>
            <c:numRef>
              <c:f>Data!$AI$1139:$AI$1511</c:f>
              <c:numCache>
                <c:formatCode>0.00E+00</c:formatCode>
                <c:ptCount val="373"/>
                <c:pt idx="0">
                  <c:v>152.23840000000001</c:v>
                </c:pt>
                <c:pt idx="1">
                  <c:v>28.769380000000002</c:v>
                </c:pt>
                <c:pt idx="2">
                  <c:v>14.384690000000001</c:v>
                </c:pt>
                <c:pt idx="3">
                  <c:v>10.78851</c:v>
                </c:pt>
                <c:pt idx="4">
                  <c:v>7.192342</c:v>
                </c:pt>
                <c:pt idx="5">
                  <c:v>2.3974470000000001</c:v>
                </c:pt>
                <c:pt idx="6">
                  <c:v>9.5897889999999997</c:v>
                </c:pt>
                <c:pt idx="7">
                  <c:v>8.3910649999999993</c:v>
                </c:pt>
                <c:pt idx="8">
                  <c:v>5.9936179999999997</c:v>
                </c:pt>
                <c:pt idx="9">
                  <c:v>4.7948940000000002</c:v>
                </c:pt>
                <c:pt idx="10">
                  <c:v>9.5897889999999997</c:v>
                </c:pt>
                <c:pt idx="11">
                  <c:v>7.192342</c:v>
                </c:pt>
                <c:pt idx="12">
                  <c:v>10.78851</c:v>
                </c:pt>
                <c:pt idx="13">
                  <c:v>8.3910649999999993</c:v>
                </c:pt>
                <c:pt idx="14">
                  <c:v>8.3910649999999993</c:v>
                </c:pt>
                <c:pt idx="15">
                  <c:v>5.9936179999999997</c:v>
                </c:pt>
                <c:pt idx="16">
                  <c:v>7.192342</c:v>
                </c:pt>
                <c:pt idx="17">
                  <c:v>4.7948940000000002</c:v>
                </c:pt>
                <c:pt idx="18">
                  <c:v>8.3910649999999993</c:v>
                </c:pt>
                <c:pt idx="19">
                  <c:v>5.9936179999999997</c:v>
                </c:pt>
                <c:pt idx="20">
                  <c:v>7.192342</c:v>
                </c:pt>
                <c:pt idx="21">
                  <c:v>8.3910649999999993</c:v>
                </c:pt>
                <c:pt idx="22">
                  <c:v>5.9936179999999997</c:v>
                </c:pt>
                <c:pt idx="23">
                  <c:v>4.7948940000000002</c:v>
                </c:pt>
                <c:pt idx="24">
                  <c:v>5.9936179999999997</c:v>
                </c:pt>
                <c:pt idx="25">
                  <c:v>11.98724</c:v>
                </c:pt>
                <c:pt idx="26">
                  <c:v>2.3974470000000001</c:v>
                </c:pt>
                <c:pt idx="27">
                  <c:v>4.7948940000000002</c:v>
                </c:pt>
                <c:pt idx="28">
                  <c:v>7.192342</c:v>
                </c:pt>
                <c:pt idx="29">
                  <c:v>5.9936179999999997</c:v>
                </c:pt>
                <c:pt idx="30">
                  <c:v>8.3910649999999993</c:v>
                </c:pt>
                <c:pt idx="31">
                  <c:v>10.78851</c:v>
                </c:pt>
                <c:pt idx="32">
                  <c:v>8.3910649999999993</c:v>
                </c:pt>
                <c:pt idx="33">
                  <c:v>8.3910649999999993</c:v>
                </c:pt>
                <c:pt idx="34">
                  <c:v>8.3910649999999993</c:v>
                </c:pt>
                <c:pt idx="35">
                  <c:v>9.5897889999999997</c:v>
                </c:pt>
                <c:pt idx="36">
                  <c:v>3.5961699999999999</c:v>
                </c:pt>
                <c:pt idx="37">
                  <c:v>8.3910649999999993</c:v>
                </c:pt>
                <c:pt idx="38">
                  <c:v>2.3974470000000001</c:v>
                </c:pt>
                <c:pt idx="39">
                  <c:v>3.5961699999999999</c:v>
                </c:pt>
                <c:pt idx="40">
                  <c:v>8.3910649999999993</c:v>
                </c:pt>
                <c:pt idx="41">
                  <c:v>7.192342</c:v>
                </c:pt>
                <c:pt idx="42">
                  <c:v>2.3974470000000001</c:v>
                </c:pt>
                <c:pt idx="43">
                  <c:v>1.198723</c:v>
                </c:pt>
                <c:pt idx="44">
                  <c:v>9.5897889999999997</c:v>
                </c:pt>
                <c:pt idx="45">
                  <c:v>2.3974470000000001</c:v>
                </c:pt>
                <c:pt idx="46">
                  <c:v>10.78851</c:v>
                </c:pt>
                <c:pt idx="47">
                  <c:v>9.5897889999999997</c:v>
                </c:pt>
                <c:pt idx="48">
                  <c:v>8.3910649999999993</c:v>
                </c:pt>
                <c:pt idx="49">
                  <c:v>7.192342</c:v>
                </c:pt>
                <c:pt idx="50">
                  <c:v>13.18596</c:v>
                </c:pt>
                <c:pt idx="51">
                  <c:v>4.7948940000000002</c:v>
                </c:pt>
                <c:pt idx="52">
                  <c:v>5.9936179999999997</c:v>
                </c:pt>
                <c:pt idx="53">
                  <c:v>15.583410000000001</c:v>
                </c:pt>
                <c:pt idx="54">
                  <c:v>7.192342</c:v>
                </c:pt>
                <c:pt idx="55">
                  <c:v>4.7948940000000002</c:v>
                </c:pt>
                <c:pt idx="56">
                  <c:v>8.3910649999999993</c:v>
                </c:pt>
                <c:pt idx="57">
                  <c:v>9.5897889999999997</c:v>
                </c:pt>
                <c:pt idx="58">
                  <c:v>4.7948940000000002</c:v>
                </c:pt>
                <c:pt idx="59">
                  <c:v>8.3910649999999993</c:v>
                </c:pt>
                <c:pt idx="60">
                  <c:v>7.192342</c:v>
                </c:pt>
                <c:pt idx="61">
                  <c:v>5.9936179999999997</c:v>
                </c:pt>
                <c:pt idx="62">
                  <c:v>2.3974470000000001</c:v>
                </c:pt>
                <c:pt idx="63">
                  <c:v>2.3974470000000001</c:v>
                </c:pt>
                <c:pt idx="64">
                  <c:v>9.5897889999999997</c:v>
                </c:pt>
                <c:pt idx="65">
                  <c:v>11.98724</c:v>
                </c:pt>
                <c:pt idx="66">
                  <c:v>8.3910649999999993</c:v>
                </c:pt>
                <c:pt idx="67">
                  <c:v>9.9999999999999995E-7</c:v>
                </c:pt>
                <c:pt idx="68">
                  <c:v>4.7948940000000002</c:v>
                </c:pt>
                <c:pt idx="69">
                  <c:v>2.3974470000000001</c:v>
                </c:pt>
                <c:pt idx="70">
                  <c:v>11.98724</c:v>
                </c:pt>
                <c:pt idx="71">
                  <c:v>7.192342</c:v>
                </c:pt>
                <c:pt idx="72">
                  <c:v>3.5961699999999999</c:v>
                </c:pt>
                <c:pt idx="73">
                  <c:v>9.5897889999999997</c:v>
                </c:pt>
                <c:pt idx="74">
                  <c:v>1.198723</c:v>
                </c:pt>
                <c:pt idx="75">
                  <c:v>4.7948940000000002</c:v>
                </c:pt>
                <c:pt idx="76">
                  <c:v>16.782129999999999</c:v>
                </c:pt>
                <c:pt idx="77">
                  <c:v>5.9936179999999997</c:v>
                </c:pt>
                <c:pt idx="78">
                  <c:v>5.9936179999999997</c:v>
                </c:pt>
                <c:pt idx="79">
                  <c:v>5.9936179999999997</c:v>
                </c:pt>
                <c:pt idx="80">
                  <c:v>5.9936179999999997</c:v>
                </c:pt>
                <c:pt idx="81">
                  <c:v>5.9936179999999997</c:v>
                </c:pt>
                <c:pt idx="82">
                  <c:v>7.192342</c:v>
                </c:pt>
                <c:pt idx="83">
                  <c:v>7.192342</c:v>
                </c:pt>
                <c:pt idx="84">
                  <c:v>4.7948940000000002</c:v>
                </c:pt>
                <c:pt idx="85">
                  <c:v>3.5961699999999999</c:v>
                </c:pt>
                <c:pt idx="86">
                  <c:v>8.3910649999999993</c:v>
                </c:pt>
                <c:pt idx="87">
                  <c:v>7.192342</c:v>
                </c:pt>
                <c:pt idx="88">
                  <c:v>4.7948940000000002</c:v>
                </c:pt>
                <c:pt idx="89">
                  <c:v>2.3974470000000001</c:v>
                </c:pt>
                <c:pt idx="90">
                  <c:v>22.775759999999998</c:v>
                </c:pt>
                <c:pt idx="91">
                  <c:v>4.7948940000000002</c:v>
                </c:pt>
                <c:pt idx="92">
                  <c:v>8.3910649999999993</c:v>
                </c:pt>
                <c:pt idx="93">
                  <c:v>4.7948940000000002</c:v>
                </c:pt>
                <c:pt idx="94">
                  <c:v>5.9936179999999997</c:v>
                </c:pt>
                <c:pt idx="95">
                  <c:v>8.3910649999999993</c:v>
                </c:pt>
                <c:pt idx="96">
                  <c:v>4.7948940000000002</c:v>
                </c:pt>
                <c:pt idx="97">
                  <c:v>3.5961699999999999</c:v>
                </c:pt>
                <c:pt idx="98">
                  <c:v>5.9936179999999997</c:v>
                </c:pt>
                <c:pt idx="99">
                  <c:v>9.5897889999999997</c:v>
                </c:pt>
                <c:pt idx="100">
                  <c:v>5.9936179999999997</c:v>
                </c:pt>
                <c:pt idx="101">
                  <c:v>7.192342</c:v>
                </c:pt>
                <c:pt idx="102">
                  <c:v>13.18596</c:v>
                </c:pt>
                <c:pt idx="103">
                  <c:v>4.7948940000000002</c:v>
                </c:pt>
                <c:pt idx="104">
                  <c:v>7.192342</c:v>
                </c:pt>
                <c:pt idx="105">
                  <c:v>9.5897889999999997</c:v>
                </c:pt>
                <c:pt idx="106">
                  <c:v>4.7948940000000002</c:v>
                </c:pt>
                <c:pt idx="107">
                  <c:v>4.7948940000000002</c:v>
                </c:pt>
                <c:pt idx="108">
                  <c:v>1.198723</c:v>
                </c:pt>
                <c:pt idx="109">
                  <c:v>3.5961699999999999</c:v>
                </c:pt>
                <c:pt idx="110">
                  <c:v>8.3910649999999993</c:v>
                </c:pt>
                <c:pt idx="111">
                  <c:v>5.9936179999999997</c:v>
                </c:pt>
                <c:pt idx="112">
                  <c:v>4.7948940000000002</c:v>
                </c:pt>
                <c:pt idx="113">
                  <c:v>4.7948940000000002</c:v>
                </c:pt>
                <c:pt idx="114">
                  <c:v>4.7948940000000002</c:v>
                </c:pt>
                <c:pt idx="115">
                  <c:v>9.5897889999999997</c:v>
                </c:pt>
                <c:pt idx="116">
                  <c:v>9.5897889999999997</c:v>
                </c:pt>
                <c:pt idx="117">
                  <c:v>2.3974470000000001</c:v>
                </c:pt>
                <c:pt idx="118">
                  <c:v>4.7948940000000002</c:v>
                </c:pt>
                <c:pt idx="119">
                  <c:v>3.5961699999999999</c:v>
                </c:pt>
                <c:pt idx="120">
                  <c:v>8.3910649999999993</c:v>
                </c:pt>
                <c:pt idx="121">
                  <c:v>3.5961699999999999</c:v>
                </c:pt>
                <c:pt idx="122">
                  <c:v>7.192342</c:v>
                </c:pt>
                <c:pt idx="123">
                  <c:v>8.3910649999999993</c:v>
                </c:pt>
                <c:pt idx="124">
                  <c:v>5.9936179999999997</c:v>
                </c:pt>
                <c:pt idx="125">
                  <c:v>8.3910649999999993</c:v>
                </c:pt>
                <c:pt idx="126">
                  <c:v>9.5897889999999997</c:v>
                </c:pt>
                <c:pt idx="127">
                  <c:v>8.3910649999999993</c:v>
                </c:pt>
                <c:pt idx="128">
                  <c:v>7.192342</c:v>
                </c:pt>
                <c:pt idx="129">
                  <c:v>2.3974470000000001</c:v>
                </c:pt>
                <c:pt idx="130">
                  <c:v>4.7948940000000002</c:v>
                </c:pt>
                <c:pt idx="131">
                  <c:v>5.9936179999999997</c:v>
                </c:pt>
                <c:pt idx="132">
                  <c:v>16.782129999999999</c:v>
                </c:pt>
                <c:pt idx="133">
                  <c:v>4.7948940000000002</c:v>
                </c:pt>
                <c:pt idx="134">
                  <c:v>3.5961699999999999</c:v>
                </c:pt>
                <c:pt idx="135">
                  <c:v>5.9936179999999997</c:v>
                </c:pt>
                <c:pt idx="136">
                  <c:v>4.7948940000000002</c:v>
                </c:pt>
                <c:pt idx="137">
                  <c:v>4.7948940000000002</c:v>
                </c:pt>
                <c:pt idx="138">
                  <c:v>8.3910649999999993</c:v>
                </c:pt>
                <c:pt idx="139">
                  <c:v>9.5897889999999997</c:v>
                </c:pt>
                <c:pt idx="140">
                  <c:v>7.192342</c:v>
                </c:pt>
                <c:pt idx="141">
                  <c:v>10.78851</c:v>
                </c:pt>
                <c:pt idx="142">
                  <c:v>5.9936179999999997</c:v>
                </c:pt>
                <c:pt idx="143">
                  <c:v>7.192342</c:v>
                </c:pt>
                <c:pt idx="144">
                  <c:v>8.3910649999999993</c:v>
                </c:pt>
                <c:pt idx="145">
                  <c:v>9.5897889999999997</c:v>
                </c:pt>
                <c:pt idx="146">
                  <c:v>5.9936179999999997</c:v>
                </c:pt>
                <c:pt idx="147">
                  <c:v>9.5897889999999997</c:v>
                </c:pt>
                <c:pt idx="148">
                  <c:v>7.192342</c:v>
                </c:pt>
                <c:pt idx="149">
                  <c:v>4.7948940000000002</c:v>
                </c:pt>
                <c:pt idx="150">
                  <c:v>4.7948940000000002</c:v>
                </c:pt>
                <c:pt idx="151">
                  <c:v>5.9936179999999997</c:v>
                </c:pt>
                <c:pt idx="152">
                  <c:v>7.192342</c:v>
                </c:pt>
                <c:pt idx="153">
                  <c:v>3.5961699999999999</c:v>
                </c:pt>
                <c:pt idx="154">
                  <c:v>3.5961699999999999</c:v>
                </c:pt>
                <c:pt idx="155">
                  <c:v>7.192342</c:v>
                </c:pt>
                <c:pt idx="156">
                  <c:v>9.5897889999999997</c:v>
                </c:pt>
                <c:pt idx="157">
                  <c:v>4.7948940000000002</c:v>
                </c:pt>
                <c:pt idx="158">
                  <c:v>4.7948940000000002</c:v>
                </c:pt>
                <c:pt idx="159">
                  <c:v>4.7948940000000002</c:v>
                </c:pt>
                <c:pt idx="160">
                  <c:v>5.9936179999999997</c:v>
                </c:pt>
                <c:pt idx="161">
                  <c:v>14.384690000000001</c:v>
                </c:pt>
                <c:pt idx="162">
                  <c:v>9.9999999999999995E-7</c:v>
                </c:pt>
                <c:pt idx="163">
                  <c:v>8.3910649999999993</c:v>
                </c:pt>
                <c:pt idx="164">
                  <c:v>7.192342</c:v>
                </c:pt>
                <c:pt idx="165">
                  <c:v>2.3974470000000001</c:v>
                </c:pt>
                <c:pt idx="166">
                  <c:v>3.5961699999999999</c:v>
                </c:pt>
                <c:pt idx="167">
                  <c:v>4.7948940000000002</c:v>
                </c:pt>
                <c:pt idx="168">
                  <c:v>7.192342</c:v>
                </c:pt>
                <c:pt idx="169">
                  <c:v>8.3910649999999993</c:v>
                </c:pt>
                <c:pt idx="170">
                  <c:v>3.5961699999999999</c:v>
                </c:pt>
                <c:pt idx="171">
                  <c:v>2.3974470000000001</c:v>
                </c:pt>
                <c:pt idx="172">
                  <c:v>7.192342</c:v>
                </c:pt>
                <c:pt idx="173">
                  <c:v>11.98724</c:v>
                </c:pt>
                <c:pt idx="174">
                  <c:v>3.5961699999999999</c:v>
                </c:pt>
                <c:pt idx="175">
                  <c:v>4.7948940000000002</c:v>
                </c:pt>
                <c:pt idx="176">
                  <c:v>3.5961699999999999</c:v>
                </c:pt>
                <c:pt idx="177">
                  <c:v>11.98724</c:v>
                </c:pt>
                <c:pt idx="178">
                  <c:v>3.5961699999999999</c:v>
                </c:pt>
                <c:pt idx="179">
                  <c:v>8.3910649999999993</c:v>
                </c:pt>
                <c:pt idx="180">
                  <c:v>2.3974470000000001</c:v>
                </c:pt>
                <c:pt idx="181">
                  <c:v>2.3974470000000001</c:v>
                </c:pt>
                <c:pt idx="182">
                  <c:v>5.9936179999999997</c:v>
                </c:pt>
                <c:pt idx="183">
                  <c:v>4.7948940000000002</c:v>
                </c:pt>
                <c:pt idx="184">
                  <c:v>4.7948940000000002</c:v>
                </c:pt>
                <c:pt idx="185">
                  <c:v>5.9936179999999997</c:v>
                </c:pt>
                <c:pt idx="186">
                  <c:v>5.9936179999999997</c:v>
                </c:pt>
                <c:pt idx="187">
                  <c:v>9.5897889999999997</c:v>
                </c:pt>
                <c:pt idx="188">
                  <c:v>3.5961699999999999</c:v>
                </c:pt>
                <c:pt idx="189">
                  <c:v>9.9999999999999995E-7</c:v>
                </c:pt>
                <c:pt idx="190">
                  <c:v>5.9936179999999997</c:v>
                </c:pt>
                <c:pt idx="191">
                  <c:v>11.98724</c:v>
                </c:pt>
                <c:pt idx="192">
                  <c:v>5.9936179999999997</c:v>
                </c:pt>
                <c:pt idx="193">
                  <c:v>4.7948940000000002</c:v>
                </c:pt>
                <c:pt idx="194">
                  <c:v>8.3910649999999993</c:v>
                </c:pt>
                <c:pt idx="195">
                  <c:v>2.3974470000000001</c:v>
                </c:pt>
                <c:pt idx="196">
                  <c:v>4.7948940000000002</c:v>
                </c:pt>
                <c:pt idx="197">
                  <c:v>2.3974470000000001</c:v>
                </c:pt>
                <c:pt idx="198">
                  <c:v>4.7948940000000002</c:v>
                </c:pt>
                <c:pt idx="199">
                  <c:v>4.7948940000000002</c:v>
                </c:pt>
                <c:pt idx="200">
                  <c:v>5.9936179999999997</c:v>
                </c:pt>
                <c:pt idx="201">
                  <c:v>5.9936179999999997</c:v>
                </c:pt>
                <c:pt idx="202">
                  <c:v>1.198723</c:v>
                </c:pt>
                <c:pt idx="203">
                  <c:v>4.7948940000000002</c:v>
                </c:pt>
                <c:pt idx="204">
                  <c:v>4.7948940000000002</c:v>
                </c:pt>
                <c:pt idx="205">
                  <c:v>9.9999999999999995E-7</c:v>
                </c:pt>
                <c:pt idx="206">
                  <c:v>3.5961699999999999</c:v>
                </c:pt>
                <c:pt idx="207">
                  <c:v>16.782129999999999</c:v>
                </c:pt>
                <c:pt idx="208">
                  <c:v>8.3910649999999993</c:v>
                </c:pt>
                <c:pt idx="209">
                  <c:v>5.9936179999999997</c:v>
                </c:pt>
                <c:pt idx="210">
                  <c:v>10.78851</c:v>
                </c:pt>
                <c:pt idx="211">
                  <c:v>8.3910649999999993</c:v>
                </c:pt>
                <c:pt idx="212">
                  <c:v>7.192342</c:v>
                </c:pt>
                <c:pt idx="213">
                  <c:v>1.198723</c:v>
                </c:pt>
                <c:pt idx="214">
                  <c:v>8.3910649999999993</c:v>
                </c:pt>
                <c:pt idx="215">
                  <c:v>4.7948940000000002</c:v>
                </c:pt>
                <c:pt idx="216">
                  <c:v>3.5961699999999999</c:v>
                </c:pt>
                <c:pt idx="217">
                  <c:v>7.192342</c:v>
                </c:pt>
                <c:pt idx="218">
                  <c:v>5.9936179999999997</c:v>
                </c:pt>
                <c:pt idx="219">
                  <c:v>7.192342</c:v>
                </c:pt>
                <c:pt idx="220">
                  <c:v>3.5961699999999999</c:v>
                </c:pt>
                <c:pt idx="221">
                  <c:v>2.3974470000000001</c:v>
                </c:pt>
                <c:pt idx="222">
                  <c:v>1.198723</c:v>
                </c:pt>
                <c:pt idx="223">
                  <c:v>5.9936179999999997</c:v>
                </c:pt>
                <c:pt idx="224">
                  <c:v>7.192342</c:v>
                </c:pt>
                <c:pt idx="225">
                  <c:v>4.7948940000000002</c:v>
                </c:pt>
                <c:pt idx="226">
                  <c:v>3.5961699999999999</c:v>
                </c:pt>
                <c:pt idx="227">
                  <c:v>5.9936179999999997</c:v>
                </c:pt>
                <c:pt idx="228">
                  <c:v>5.9936179999999997</c:v>
                </c:pt>
                <c:pt idx="229">
                  <c:v>9.5897889999999997</c:v>
                </c:pt>
                <c:pt idx="230">
                  <c:v>4.7948940000000002</c:v>
                </c:pt>
                <c:pt idx="231">
                  <c:v>5.9936179999999997</c:v>
                </c:pt>
                <c:pt idx="232">
                  <c:v>5.9936179999999997</c:v>
                </c:pt>
                <c:pt idx="233">
                  <c:v>20.378309999999999</c:v>
                </c:pt>
                <c:pt idx="234">
                  <c:v>5.9936179999999997</c:v>
                </c:pt>
                <c:pt idx="235">
                  <c:v>7.192342</c:v>
                </c:pt>
                <c:pt idx="236">
                  <c:v>4.7948940000000002</c:v>
                </c:pt>
                <c:pt idx="237">
                  <c:v>5.9936179999999997</c:v>
                </c:pt>
                <c:pt idx="238">
                  <c:v>5.9936179999999997</c:v>
                </c:pt>
                <c:pt idx="239">
                  <c:v>11.98724</c:v>
                </c:pt>
                <c:pt idx="240">
                  <c:v>9.5897889999999997</c:v>
                </c:pt>
                <c:pt idx="241">
                  <c:v>8.3910649999999993</c:v>
                </c:pt>
                <c:pt idx="242">
                  <c:v>7.192342</c:v>
                </c:pt>
                <c:pt idx="243">
                  <c:v>4.7948940000000002</c:v>
                </c:pt>
                <c:pt idx="244">
                  <c:v>4.7948940000000002</c:v>
                </c:pt>
                <c:pt idx="245">
                  <c:v>5.9936179999999997</c:v>
                </c:pt>
                <c:pt idx="246">
                  <c:v>5.9936179999999997</c:v>
                </c:pt>
                <c:pt idx="247">
                  <c:v>4.7948940000000002</c:v>
                </c:pt>
                <c:pt idx="248">
                  <c:v>4.7948940000000002</c:v>
                </c:pt>
                <c:pt idx="249">
                  <c:v>7.192342</c:v>
                </c:pt>
                <c:pt idx="250">
                  <c:v>2.3974470000000001</c:v>
                </c:pt>
                <c:pt idx="251">
                  <c:v>17.98086</c:v>
                </c:pt>
                <c:pt idx="252">
                  <c:v>7.192342</c:v>
                </c:pt>
                <c:pt idx="253">
                  <c:v>4.7948940000000002</c:v>
                </c:pt>
                <c:pt idx="254">
                  <c:v>5.9936179999999997</c:v>
                </c:pt>
                <c:pt idx="255">
                  <c:v>4.7948940000000002</c:v>
                </c:pt>
                <c:pt idx="256">
                  <c:v>3.5961699999999999</c:v>
                </c:pt>
                <c:pt idx="257">
                  <c:v>5.9936179999999997</c:v>
                </c:pt>
                <c:pt idx="258">
                  <c:v>3.5961699999999999</c:v>
                </c:pt>
                <c:pt idx="259">
                  <c:v>5.9936179999999997</c:v>
                </c:pt>
                <c:pt idx="260">
                  <c:v>5.9936179999999997</c:v>
                </c:pt>
                <c:pt idx="261">
                  <c:v>3.5961699999999999</c:v>
                </c:pt>
                <c:pt idx="262">
                  <c:v>4.7948940000000002</c:v>
                </c:pt>
                <c:pt idx="263">
                  <c:v>9.5897889999999997</c:v>
                </c:pt>
                <c:pt idx="264">
                  <c:v>3.5961699999999999</c:v>
                </c:pt>
                <c:pt idx="265">
                  <c:v>2.3974470000000001</c:v>
                </c:pt>
                <c:pt idx="266">
                  <c:v>5.9936179999999997</c:v>
                </c:pt>
                <c:pt idx="267">
                  <c:v>5.9936179999999997</c:v>
                </c:pt>
                <c:pt idx="268">
                  <c:v>3.5961699999999999</c:v>
                </c:pt>
                <c:pt idx="269">
                  <c:v>5.9936179999999997</c:v>
                </c:pt>
                <c:pt idx="270">
                  <c:v>5.9936179999999997</c:v>
                </c:pt>
                <c:pt idx="271">
                  <c:v>3.5961699999999999</c:v>
                </c:pt>
                <c:pt idx="272">
                  <c:v>7.192342</c:v>
                </c:pt>
                <c:pt idx="273">
                  <c:v>5.9936179999999997</c:v>
                </c:pt>
                <c:pt idx="274">
                  <c:v>5.9936179999999997</c:v>
                </c:pt>
                <c:pt idx="275">
                  <c:v>5.9936179999999997</c:v>
                </c:pt>
                <c:pt idx="276">
                  <c:v>5.9936179999999997</c:v>
                </c:pt>
                <c:pt idx="277">
                  <c:v>8.3910649999999993</c:v>
                </c:pt>
                <c:pt idx="278">
                  <c:v>8.3910649999999993</c:v>
                </c:pt>
                <c:pt idx="279">
                  <c:v>8.3910649999999993</c:v>
                </c:pt>
                <c:pt idx="280">
                  <c:v>5.9936179999999997</c:v>
                </c:pt>
                <c:pt idx="281">
                  <c:v>8.3910649999999993</c:v>
                </c:pt>
                <c:pt idx="282">
                  <c:v>9.5897889999999997</c:v>
                </c:pt>
                <c:pt idx="283">
                  <c:v>1.198723</c:v>
                </c:pt>
                <c:pt idx="284">
                  <c:v>5.9936179999999997</c:v>
                </c:pt>
                <c:pt idx="285">
                  <c:v>5.9936179999999997</c:v>
                </c:pt>
                <c:pt idx="286">
                  <c:v>5.9936179999999997</c:v>
                </c:pt>
                <c:pt idx="287">
                  <c:v>10.78851</c:v>
                </c:pt>
                <c:pt idx="288">
                  <c:v>10.78851</c:v>
                </c:pt>
                <c:pt idx="289">
                  <c:v>7.192342</c:v>
                </c:pt>
                <c:pt idx="290">
                  <c:v>2.3974470000000001</c:v>
                </c:pt>
                <c:pt idx="291">
                  <c:v>4.7948940000000002</c:v>
                </c:pt>
                <c:pt idx="292">
                  <c:v>4.7948940000000002</c:v>
                </c:pt>
                <c:pt idx="293">
                  <c:v>4.7948940000000002</c:v>
                </c:pt>
                <c:pt idx="294">
                  <c:v>1.198723</c:v>
                </c:pt>
                <c:pt idx="295">
                  <c:v>1.198723</c:v>
                </c:pt>
                <c:pt idx="296">
                  <c:v>5.9936179999999997</c:v>
                </c:pt>
                <c:pt idx="297">
                  <c:v>8.3910649999999993</c:v>
                </c:pt>
                <c:pt idx="298">
                  <c:v>5.9936179999999997</c:v>
                </c:pt>
                <c:pt idx="299">
                  <c:v>7.192342</c:v>
                </c:pt>
                <c:pt idx="300">
                  <c:v>3.5961699999999999</c:v>
                </c:pt>
                <c:pt idx="301">
                  <c:v>3.5961699999999999</c:v>
                </c:pt>
                <c:pt idx="302">
                  <c:v>7.192342</c:v>
                </c:pt>
                <c:pt idx="303">
                  <c:v>3.5961699999999999</c:v>
                </c:pt>
                <c:pt idx="304">
                  <c:v>9.5897889999999997</c:v>
                </c:pt>
                <c:pt idx="305">
                  <c:v>7.192342</c:v>
                </c:pt>
                <c:pt idx="306">
                  <c:v>2.3974470000000001</c:v>
                </c:pt>
                <c:pt idx="307">
                  <c:v>5.9936179999999997</c:v>
                </c:pt>
                <c:pt idx="308">
                  <c:v>5.9936179999999997</c:v>
                </c:pt>
                <c:pt idx="309">
                  <c:v>3.5961699999999999</c:v>
                </c:pt>
                <c:pt idx="310">
                  <c:v>5.9936179999999997</c:v>
                </c:pt>
                <c:pt idx="311">
                  <c:v>5.9936179999999997</c:v>
                </c:pt>
                <c:pt idx="312">
                  <c:v>5.9936179999999997</c:v>
                </c:pt>
                <c:pt idx="313">
                  <c:v>4.7948940000000002</c:v>
                </c:pt>
                <c:pt idx="314">
                  <c:v>3.5961699999999999</c:v>
                </c:pt>
                <c:pt idx="315">
                  <c:v>3.5961699999999999</c:v>
                </c:pt>
                <c:pt idx="316">
                  <c:v>8.3910649999999993</c:v>
                </c:pt>
                <c:pt idx="317">
                  <c:v>7.192342</c:v>
                </c:pt>
                <c:pt idx="318">
                  <c:v>1.198723</c:v>
                </c:pt>
                <c:pt idx="319">
                  <c:v>8.3910649999999993</c:v>
                </c:pt>
                <c:pt idx="320">
                  <c:v>3.5961699999999999</c:v>
                </c:pt>
                <c:pt idx="321">
                  <c:v>3.5961699999999999</c:v>
                </c:pt>
                <c:pt idx="322">
                  <c:v>4.7948940000000002</c:v>
                </c:pt>
                <c:pt idx="323">
                  <c:v>3.5961699999999999</c:v>
                </c:pt>
                <c:pt idx="324">
                  <c:v>3.5961699999999999</c:v>
                </c:pt>
                <c:pt idx="325">
                  <c:v>3.5961699999999999</c:v>
                </c:pt>
                <c:pt idx="326">
                  <c:v>3.5961699999999999</c:v>
                </c:pt>
                <c:pt idx="327">
                  <c:v>2.3974470000000001</c:v>
                </c:pt>
                <c:pt idx="328">
                  <c:v>4.7948940000000002</c:v>
                </c:pt>
                <c:pt idx="329">
                  <c:v>5.9936179999999997</c:v>
                </c:pt>
                <c:pt idx="330">
                  <c:v>9.5897889999999997</c:v>
                </c:pt>
                <c:pt idx="331">
                  <c:v>5.9936179999999997</c:v>
                </c:pt>
                <c:pt idx="332">
                  <c:v>2.3974470000000001</c:v>
                </c:pt>
                <c:pt idx="333">
                  <c:v>3.5961699999999999</c:v>
                </c:pt>
                <c:pt idx="334">
                  <c:v>8.3910649999999993</c:v>
                </c:pt>
                <c:pt idx="335">
                  <c:v>7.192342</c:v>
                </c:pt>
                <c:pt idx="336">
                  <c:v>5.9936179999999997</c:v>
                </c:pt>
                <c:pt idx="337">
                  <c:v>4.7948940000000002</c:v>
                </c:pt>
                <c:pt idx="338">
                  <c:v>5.9936179999999997</c:v>
                </c:pt>
                <c:pt idx="339">
                  <c:v>4.7948940000000002</c:v>
                </c:pt>
                <c:pt idx="340">
                  <c:v>4.7948940000000002</c:v>
                </c:pt>
                <c:pt idx="341">
                  <c:v>4.7948940000000002</c:v>
                </c:pt>
                <c:pt idx="342">
                  <c:v>7.192342</c:v>
                </c:pt>
                <c:pt idx="343">
                  <c:v>7.192342</c:v>
                </c:pt>
                <c:pt idx="344">
                  <c:v>2.3974470000000001</c:v>
                </c:pt>
                <c:pt idx="345">
                  <c:v>8.3910649999999993</c:v>
                </c:pt>
                <c:pt idx="346">
                  <c:v>4.7948940000000002</c:v>
                </c:pt>
                <c:pt idx="347">
                  <c:v>7.192342</c:v>
                </c:pt>
                <c:pt idx="348">
                  <c:v>4.7948940000000002</c:v>
                </c:pt>
                <c:pt idx="349">
                  <c:v>4.7948940000000002</c:v>
                </c:pt>
                <c:pt idx="350">
                  <c:v>9.5897889999999997</c:v>
                </c:pt>
                <c:pt idx="351">
                  <c:v>2.3974470000000001</c:v>
                </c:pt>
                <c:pt idx="352">
                  <c:v>2.3974470000000001</c:v>
                </c:pt>
                <c:pt idx="353">
                  <c:v>5.9936179999999997</c:v>
                </c:pt>
                <c:pt idx="354">
                  <c:v>5.9936179999999997</c:v>
                </c:pt>
                <c:pt idx="355">
                  <c:v>8.3910649999999993</c:v>
                </c:pt>
                <c:pt idx="356">
                  <c:v>7.192342</c:v>
                </c:pt>
                <c:pt idx="357">
                  <c:v>9.5897889999999997</c:v>
                </c:pt>
                <c:pt idx="358">
                  <c:v>5.9936179999999997</c:v>
                </c:pt>
                <c:pt idx="359">
                  <c:v>4.7948940000000002</c:v>
                </c:pt>
                <c:pt idx="360">
                  <c:v>7.192342</c:v>
                </c:pt>
                <c:pt idx="361">
                  <c:v>4.7948940000000002</c:v>
                </c:pt>
                <c:pt idx="362">
                  <c:v>4.7948940000000002</c:v>
                </c:pt>
                <c:pt idx="363">
                  <c:v>4.7948940000000002</c:v>
                </c:pt>
                <c:pt idx="364">
                  <c:v>5.9936179999999997</c:v>
                </c:pt>
                <c:pt idx="365">
                  <c:v>4.7948940000000002</c:v>
                </c:pt>
                <c:pt idx="366">
                  <c:v>1.198723</c:v>
                </c:pt>
                <c:pt idx="367">
                  <c:v>5.9936179999999997</c:v>
                </c:pt>
                <c:pt idx="368">
                  <c:v>8.3910649999999993</c:v>
                </c:pt>
                <c:pt idx="369">
                  <c:v>1.198723</c:v>
                </c:pt>
                <c:pt idx="370">
                  <c:v>5.9936179999999997</c:v>
                </c:pt>
                <c:pt idx="371">
                  <c:v>5.9936179999999997</c:v>
                </c:pt>
                <c:pt idx="372">
                  <c:v>7.192342</c:v>
                </c:pt>
              </c:numCache>
            </c:numRef>
          </c:yVal>
          <c:smooth val="1"/>
        </c:ser>
        <c:ser>
          <c:idx val="8"/>
          <c:order val="1"/>
          <c:tx>
            <c:v>jl1en6</c:v>
          </c:tx>
          <c:spPr>
            <a:ln>
              <a:noFill/>
            </a:ln>
          </c:spPr>
          <c:marker>
            <c:symbol val="circle"/>
            <c:size val="5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Data!$AN$206:$AN$267</c:f>
              <c:numCache>
                <c:formatCode>0.00E+00</c:formatCode>
                <c:ptCount val="62"/>
                <c:pt idx="0">
                  <c:v>4.4155660000000001E-3</c:v>
                </c:pt>
                <c:pt idx="1">
                  <c:v>9.7155169999999999E-3</c:v>
                </c:pt>
                <c:pt idx="2">
                  <c:v>1.501547E-2</c:v>
                </c:pt>
                <c:pt idx="3">
                  <c:v>2.0315420000000001E-2</c:v>
                </c:pt>
                <c:pt idx="4">
                  <c:v>2.5615369999999998E-2</c:v>
                </c:pt>
                <c:pt idx="5">
                  <c:v>3.1443409999999998E-2</c:v>
                </c:pt>
                <c:pt idx="6">
                  <c:v>3.6692460000000003E-2</c:v>
                </c:pt>
                <c:pt idx="7">
                  <c:v>4.1941510000000001E-2</c:v>
                </c:pt>
                <c:pt idx="8">
                  <c:v>4.7190559999999999E-2</c:v>
                </c:pt>
                <c:pt idx="9">
                  <c:v>5.2439609999999998E-2</c:v>
                </c:pt>
                <c:pt idx="10">
                  <c:v>5.7688669999999997E-2</c:v>
                </c:pt>
                <c:pt idx="11">
                  <c:v>6.2937720000000003E-2</c:v>
                </c:pt>
                <c:pt idx="12">
                  <c:v>6.8186769999999994E-2</c:v>
                </c:pt>
                <c:pt idx="13">
                  <c:v>7.3435819999999999E-2</c:v>
                </c:pt>
                <c:pt idx="14">
                  <c:v>7.8684870000000004E-2</c:v>
                </c:pt>
                <c:pt idx="15">
                  <c:v>8.3933919999999995E-2</c:v>
                </c:pt>
                <c:pt idx="16">
                  <c:v>8.918297E-2</c:v>
                </c:pt>
                <c:pt idx="17">
                  <c:v>9.443203E-2</c:v>
                </c:pt>
                <c:pt idx="18">
                  <c:v>9.9681080000000005E-2</c:v>
                </c:pt>
                <c:pt idx="19">
                  <c:v>0.1049301</c:v>
                </c:pt>
                <c:pt idx="20">
                  <c:v>0.1101792</c:v>
                </c:pt>
                <c:pt idx="21">
                  <c:v>0.11542819999999999</c:v>
                </c:pt>
                <c:pt idx="22">
                  <c:v>0.1206773</c:v>
                </c:pt>
                <c:pt idx="23">
                  <c:v>0.12592629999999999</c:v>
                </c:pt>
                <c:pt idx="24">
                  <c:v>0.1311754</c:v>
                </c:pt>
                <c:pt idx="25">
                  <c:v>0.1364244</c:v>
                </c:pt>
                <c:pt idx="26">
                  <c:v>0.14167350000000001</c:v>
                </c:pt>
                <c:pt idx="27">
                  <c:v>0.14692250000000001</c:v>
                </c:pt>
                <c:pt idx="28">
                  <c:v>0.15217159999999999</c:v>
                </c:pt>
                <c:pt idx="29">
                  <c:v>0.15742059999999999</c:v>
                </c:pt>
                <c:pt idx="30">
                  <c:v>0.1626697</c:v>
                </c:pt>
                <c:pt idx="31">
                  <c:v>0.1679187</c:v>
                </c:pt>
                <c:pt idx="32">
                  <c:v>0.17316780000000001</c:v>
                </c:pt>
                <c:pt idx="33">
                  <c:v>0.17841679999999999</c:v>
                </c:pt>
                <c:pt idx="34">
                  <c:v>0.18366589999999999</c:v>
                </c:pt>
                <c:pt idx="35">
                  <c:v>0.188915</c:v>
                </c:pt>
                <c:pt idx="36">
                  <c:v>0.194164</c:v>
                </c:pt>
                <c:pt idx="37">
                  <c:v>0.19941310000000001</c:v>
                </c:pt>
                <c:pt idx="38">
                  <c:v>0.20466210000000001</c:v>
                </c:pt>
                <c:pt idx="39">
                  <c:v>0.20991119999999999</c:v>
                </c:pt>
                <c:pt idx="40">
                  <c:v>0.2151602</c:v>
                </c:pt>
                <c:pt idx="41">
                  <c:v>0.2204093</c:v>
                </c:pt>
                <c:pt idx="42">
                  <c:v>0.22565830000000001</c:v>
                </c:pt>
                <c:pt idx="43">
                  <c:v>0.23090740000000001</c:v>
                </c:pt>
                <c:pt idx="44">
                  <c:v>0.23615639999999999</c:v>
                </c:pt>
                <c:pt idx="45">
                  <c:v>0.2414055</c:v>
                </c:pt>
                <c:pt idx="46">
                  <c:v>0.2466545</c:v>
                </c:pt>
                <c:pt idx="47">
                  <c:v>0.25190360000000001</c:v>
                </c:pt>
                <c:pt idx="48">
                  <c:v>0.25715260000000001</c:v>
                </c:pt>
                <c:pt idx="49">
                  <c:v>0.26240170000000002</c:v>
                </c:pt>
                <c:pt idx="50">
                  <c:v>0.26765070000000002</c:v>
                </c:pt>
                <c:pt idx="51">
                  <c:v>0.27289980000000003</c:v>
                </c:pt>
                <c:pt idx="52">
                  <c:v>0.27814879999999997</c:v>
                </c:pt>
                <c:pt idx="53">
                  <c:v>0.28339789999999998</c:v>
                </c:pt>
                <c:pt idx="54">
                  <c:v>0.28864689999999998</c:v>
                </c:pt>
                <c:pt idx="55">
                  <c:v>0.29389599999999999</c:v>
                </c:pt>
                <c:pt idx="56">
                  <c:v>0.29914499999999999</c:v>
                </c:pt>
                <c:pt idx="57">
                  <c:v>0.3043941</c:v>
                </c:pt>
                <c:pt idx="58">
                  <c:v>0.3096431</c:v>
                </c:pt>
                <c:pt idx="59">
                  <c:v>0.31489220000000001</c:v>
                </c:pt>
                <c:pt idx="60">
                  <c:v>0.32014120000000001</c:v>
                </c:pt>
                <c:pt idx="61">
                  <c:v>0.32539030000000002</c:v>
                </c:pt>
              </c:numCache>
            </c:numRef>
          </c:xVal>
          <c:yVal>
            <c:numRef>
              <c:f>Data!$AO$206:$AO$267</c:f>
              <c:numCache>
                <c:formatCode>0.00E+00</c:formatCode>
                <c:ptCount val="62"/>
                <c:pt idx="0">
                  <c:v>16146.28</c:v>
                </c:pt>
                <c:pt idx="1">
                  <c:v>7675.4639999999999</c:v>
                </c:pt>
                <c:pt idx="2">
                  <c:v>5434.433</c:v>
                </c:pt>
                <c:pt idx="3">
                  <c:v>3986.0889999999999</c:v>
                </c:pt>
                <c:pt idx="4">
                  <c:v>3098.902</c:v>
                </c:pt>
                <c:pt idx="5">
                  <c:v>2247.712</c:v>
                </c:pt>
                <c:pt idx="6">
                  <c:v>1965.9880000000001</c:v>
                </c:pt>
                <c:pt idx="7">
                  <c:v>1600.35</c:v>
                </c:pt>
                <c:pt idx="8">
                  <c:v>1301.8489999999999</c:v>
                </c:pt>
                <c:pt idx="9">
                  <c:v>1098.056</c:v>
                </c:pt>
                <c:pt idx="10">
                  <c:v>864.2953</c:v>
                </c:pt>
                <c:pt idx="11">
                  <c:v>701.26350000000002</c:v>
                </c:pt>
                <c:pt idx="12">
                  <c:v>599.36919999999998</c:v>
                </c:pt>
                <c:pt idx="13">
                  <c:v>471.10300000000001</c:v>
                </c:pt>
                <c:pt idx="14">
                  <c:v>364.41469999999998</c:v>
                </c:pt>
                <c:pt idx="15">
                  <c:v>369.2097</c:v>
                </c:pt>
                <c:pt idx="16">
                  <c:v>285.29790000000003</c:v>
                </c:pt>
                <c:pt idx="17">
                  <c:v>238.5472</c:v>
                </c:pt>
                <c:pt idx="18">
                  <c:v>203.78389999999999</c:v>
                </c:pt>
                <c:pt idx="19">
                  <c:v>179.8092</c:v>
                </c:pt>
                <c:pt idx="20">
                  <c:v>146.24469999999999</c:v>
                </c:pt>
                <c:pt idx="21">
                  <c:v>139.0523</c:v>
                </c:pt>
                <c:pt idx="22">
                  <c:v>122.2701</c:v>
                </c:pt>
                <c:pt idx="23">
                  <c:v>117.4752</c:v>
                </c:pt>
                <c:pt idx="24">
                  <c:v>68.327330000000003</c:v>
                </c:pt>
                <c:pt idx="25">
                  <c:v>83.910790000000006</c:v>
                </c:pt>
                <c:pt idx="26">
                  <c:v>87.506969999999995</c:v>
                </c:pt>
                <c:pt idx="27">
                  <c:v>81.513329999999996</c:v>
                </c:pt>
                <c:pt idx="28">
                  <c:v>65.929879999999997</c:v>
                </c:pt>
                <c:pt idx="29">
                  <c:v>52.74389</c:v>
                </c:pt>
                <c:pt idx="30">
                  <c:v>59.936250000000001</c:v>
                </c:pt>
                <c:pt idx="31">
                  <c:v>50.346440000000001</c:v>
                </c:pt>
                <c:pt idx="32">
                  <c:v>45.55153</c:v>
                </c:pt>
                <c:pt idx="33">
                  <c:v>35.961730000000003</c:v>
                </c:pt>
                <c:pt idx="34">
                  <c:v>49.147709999999996</c:v>
                </c:pt>
                <c:pt idx="35">
                  <c:v>43.15408</c:v>
                </c:pt>
                <c:pt idx="36">
                  <c:v>40.756630000000001</c:v>
                </c:pt>
                <c:pt idx="37">
                  <c:v>45.55153</c:v>
                </c:pt>
                <c:pt idx="38">
                  <c:v>37.160449999999997</c:v>
                </c:pt>
                <c:pt idx="39">
                  <c:v>32.365549999999999</c:v>
                </c:pt>
                <c:pt idx="40">
                  <c:v>41.955359999999999</c:v>
                </c:pt>
                <c:pt idx="41">
                  <c:v>26.371929999999999</c:v>
                </c:pt>
                <c:pt idx="42">
                  <c:v>37.160449999999997</c:v>
                </c:pt>
                <c:pt idx="43">
                  <c:v>31.166830000000001</c:v>
                </c:pt>
                <c:pt idx="44">
                  <c:v>28.769380000000002</c:v>
                </c:pt>
                <c:pt idx="45">
                  <c:v>26.371929999999999</c:v>
                </c:pt>
                <c:pt idx="46">
                  <c:v>19.179580000000001</c:v>
                </c:pt>
                <c:pt idx="47">
                  <c:v>16.782129999999999</c:v>
                </c:pt>
                <c:pt idx="48">
                  <c:v>17.98086</c:v>
                </c:pt>
                <c:pt idx="49">
                  <c:v>22.775759999999998</c:v>
                </c:pt>
                <c:pt idx="50">
                  <c:v>21.577030000000001</c:v>
                </c:pt>
                <c:pt idx="51">
                  <c:v>13.18596</c:v>
                </c:pt>
                <c:pt idx="52">
                  <c:v>13.18596</c:v>
                </c:pt>
                <c:pt idx="53">
                  <c:v>7.192342</c:v>
                </c:pt>
                <c:pt idx="54">
                  <c:v>16.782129999999999</c:v>
                </c:pt>
                <c:pt idx="55">
                  <c:v>22.775759999999998</c:v>
                </c:pt>
                <c:pt idx="56">
                  <c:v>22.775759999999998</c:v>
                </c:pt>
                <c:pt idx="57">
                  <c:v>20.378309999999999</c:v>
                </c:pt>
                <c:pt idx="58">
                  <c:v>9.5897889999999997</c:v>
                </c:pt>
                <c:pt idx="59">
                  <c:v>17.98086</c:v>
                </c:pt>
                <c:pt idx="60">
                  <c:v>15.583410000000001</c:v>
                </c:pt>
                <c:pt idx="61">
                  <c:v>19.179580000000001</c:v>
                </c:pt>
              </c:numCache>
            </c:numRef>
          </c:yVal>
          <c:smooth val="1"/>
        </c:ser>
        <c:ser>
          <c:idx val="9"/>
          <c:order val="2"/>
          <c:tx>
            <c:v>jl1en5</c:v>
          </c:tx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  <c:marker>
            <c:symbol val="triangle"/>
            <c:size val="5"/>
            <c:spPr>
              <a:solidFill>
                <a:sysClr val="window" lastClr="FFFFFF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c:spPr>
          </c:marker>
          <c:xVal>
            <c:numRef>
              <c:f>Data!$AP$329:$AP$431</c:f>
              <c:numCache>
                <c:formatCode>0.00E+00</c:formatCode>
                <c:ptCount val="103"/>
                <c:pt idx="0">
                  <c:v>4.397972E-3</c:v>
                </c:pt>
                <c:pt idx="1">
                  <c:v>9.6768059999999996E-3</c:v>
                </c:pt>
                <c:pt idx="2">
                  <c:v>1.4955639999999999E-2</c:v>
                </c:pt>
                <c:pt idx="3">
                  <c:v>2.0234470000000001E-2</c:v>
                </c:pt>
                <c:pt idx="4">
                  <c:v>2.603929E-2</c:v>
                </c:pt>
                <c:pt idx="5">
                  <c:v>3.1267429999999999E-2</c:v>
                </c:pt>
                <c:pt idx="6">
                  <c:v>3.6495560000000003E-2</c:v>
                </c:pt>
                <c:pt idx="7">
                  <c:v>4.1723700000000002E-2</c:v>
                </c:pt>
                <c:pt idx="8">
                  <c:v>4.6951840000000002E-2</c:v>
                </c:pt>
                <c:pt idx="9">
                  <c:v>5.2179969999999999E-2</c:v>
                </c:pt>
                <c:pt idx="10">
                  <c:v>5.7408109999999998E-2</c:v>
                </c:pt>
                <c:pt idx="11">
                  <c:v>6.2636250000000004E-2</c:v>
                </c:pt>
                <c:pt idx="12">
                  <c:v>6.7864389999999997E-2</c:v>
                </c:pt>
                <c:pt idx="13">
                  <c:v>7.3092519999999994E-2</c:v>
                </c:pt>
                <c:pt idx="14">
                  <c:v>7.832066E-2</c:v>
                </c:pt>
                <c:pt idx="15">
                  <c:v>8.3548800000000006E-2</c:v>
                </c:pt>
                <c:pt idx="16">
                  <c:v>8.8776930000000004E-2</c:v>
                </c:pt>
                <c:pt idx="17">
                  <c:v>9.4005069999999996E-2</c:v>
                </c:pt>
                <c:pt idx="18">
                  <c:v>9.9233210000000002E-2</c:v>
                </c:pt>
                <c:pt idx="19">
                  <c:v>0.10446130000000001</c:v>
                </c:pt>
                <c:pt idx="20">
                  <c:v>0.1096895</c:v>
                </c:pt>
                <c:pt idx="21">
                  <c:v>0.11491759999999999</c:v>
                </c:pt>
                <c:pt idx="22">
                  <c:v>0.1201458</c:v>
                </c:pt>
                <c:pt idx="23">
                  <c:v>0.12537390000000001</c:v>
                </c:pt>
                <c:pt idx="24">
                  <c:v>0.130602</c:v>
                </c:pt>
                <c:pt idx="25">
                  <c:v>0.13583020000000001</c:v>
                </c:pt>
                <c:pt idx="26">
                  <c:v>0.1410583</c:v>
                </c:pt>
                <c:pt idx="27">
                  <c:v>0.14628640000000001</c:v>
                </c:pt>
                <c:pt idx="28">
                  <c:v>0.1515146</c:v>
                </c:pt>
                <c:pt idx="29">
                  <c:v>0.15674270000000001</c:v>
                </c:pt>
                <c:pt idx="30">
                  <c:v>0.1619708</c:v>
                </c:pt>
                <c:pt idx="31">
                  <c:v>0.16719899999999999</c:v>
                </c:pt>
                <c:pt idx="32">
                  <c:v>0.1724271</c:v>
                </c:pt>
                <c:pt idx="33">
                  <c:v>0.17765529999999999</c:v>
                </c:pt>
                <c:pt idx="34">
                  <c:v>0.1828834</c:v>
                </c:pt>
                <c:pt idx="35">
                  <c:v>0.18811149999999999</c:v>
                </c:pt>
                <c:pt idx="36">
                  <c:v>0.1933397</c:v>
                </c:pt>
                <c:pt idx="37">
                  <c:v>0.19856779999999999</c:v>
                </c:pt>
                <c:pt idx="38">
                  <c:v>0.2037959</c:v>
                </c:pt>
                <c:pt idx="39">
                  <c:v>0.20902409999999999</c:v>
                </c:pt>
                <c:pt idx="40">
                  <c:v>0.2142522</c:v>
                </c:pt>
                <c:pt idx="41">
                  <c:v>0.21948039999999999</c:v>
                </c:pt>
                <c:pt idx="42">
                  <c:v>0.22470850000000001</c:v>
                </c:pt>
                <c:pt idx="43">
                  <c:v>0.22993659999999999</c:v>
                </c:pt>
                <c:pt idx="44">
                  <c:v>0.23516480000000001</c:v>
                </c:pt>
                <c:pt idx="45">
                  <c:v>0.24039289999999999</c:v>
                </c:pt>
                <c:pt idx="46">
                  <c:v>0.24562100000000001</c:v>
                </c:pt>
                <c:pt idx="47">
                  <c:v>0.25084919999999999</c:v>
                </c:pt>
                <c:pt idx="48">
                  <c:v>0.25607730000000001</c:v>
                </c:pt>
                <c:pt idx="49">
                  <c:v>0.26130540000000002</c:v>
                </c:pt>
                <c:pt idx="50">
                  <c:v>0.26653359999999998</c:v>
                </c:pt>
                <c:pt idx="51">
                  <c:v>0.27176169999999999</c:v>
                </c:pt>
                <c:pt idx="52">
                  <c:v>0.27698990000000001</c:v>
                </c:pt>
                <c:pt idx="53">
                  <c:v>0.28221800000000002</c:v>
                </c:pt>
                <c:pt idx="54">
                  <c:v>0.28744609999999998</c:v>
                </c:pt>
                <c:pt idx="55">
                  <c:v>0.2926743</c:v>
                </c:pt>
                <c:pt idx="56">
                  <c:v>0.29790240000000001</c:v>
                </c:pt>
                <c:pt idx="57">
                  <c:v>0.30313050000000002</c:v>
                </c:pt>
                <c:pt idx="58">
                  <c:v>0.30835869999999999</c:v>
                </c:pt>
                <c:pt idx="59">
                  <c:v>0.3135868</c:v>
                </c:pt>
                <c:pt idx="60">
                  <c:v>0.31881500000000002</c:v>
                </c:pt>
                <c:pt idx="61">
                  <c:v>0.32404309999999997</c:v>
                </c:pt>
                <c:pt idx="62">
                  <c:v>0.32927119999999999</c:v>
                </c:pt>
                <c:pt idx="63">
                  <c:v>0.3344994</c:v>
                </c:pt>
                <c:pt idx="64">
                  <c:v>0.33972750000000002</c:v>
                </c:pt>
                <c:pt idx="65">
                  <c:v>0.34495559999999997</c:v>
                </c:pt>
                <c:pt idx="66">
                  <c:v>0.35018379999999999</c:v>
                </c:pt>
                <c:pt idx="67">
                  <c:v>0.3554119</c:v>
                </c:pt>
                <c:pt idx="68">
                  <c:v>0.36064010000000002</c:v>
                </c:pt>
                <c:pt idx="69">
                  <c:v>0.36586819999999998</c:v>
                </c:pt>
                <c:pt idx="70">
                  <c:v>0.37109629999999999</c:v>
                </c:pt>
                <c:pt idx="71">
                  <c:v>0.37632450000000001</c:v>
                </c:pt>
                <c:pt idx="72">
                  <c:v>0.38155260000000002</c:v>
                </c:pt>
                <c:pt idx="73">
                  <c:v>0.38678069999999998</c:v>
                </c:pt>
                <c:pt idx="74">
                  <c:v>0.39200889999999999</c:v>
                </c:pt>
                <c:pt idx="75">
                  <c:v>0.39723700000000001</c:v>
                </c:pt>
                <c:pt idx="76">
                  <c:v>0.40246510000000002</c:v>
                </c:pt>
                <c:pt idx="77">
                  <c:v>0.40769329999999998</c:v>
                </c:pt>
                <c:pt idx="78">
                  <c:v>0.41292139999999999</c:v>
                </c:pt>
                <c:pt idx="79">
                  <c:v>0.41814960000000001</c:v>
                </c:pt>
                <c:pt idx="80">
                  <c:v>0.42337770000000002</c:v>
                </c:pt>
                <c:pt idx="81">
                  <c:v>0.42860579999999998</c:v>
                </c:pt>
                <c:pt idx="82">
                  <c:v>0.433834</c:v>
                </c:pt>
                <c:pt idx="83">
                  <c:v>0.43906210000000001</c:v>
                </c:pt>
                <c:pt idx="84">
                  <c:v>0.44429020000000002</c:v>
                </c:pt>
                <c:pt idx="85">
                  <c:v>0.44951839999999998</c:v>
                </c:pt>
                <c:pt idx="86">
                  <c:v>0.4547465</c:v>
                </c:pt>
                <c:pt idx="87">
                  <c:v>0.45997470000000001</c:v>
                </c:pt>
                <c:pt idx="88">
                  <c:v>0.46520280000000003</c:v>
                </c:pt>
                <c:pt idx="89">
                  <c:v>0.47043089999999999</c:v>
                </c:pt>
                <c:pt idx="90">
                  <c:v>0.4756591</c:v>
                </c:pt>
                <c:pt idx="91">
                  <c:v>0.48088720000000001</c:v>
                </c:pt>
                <c:pt idx="92">
                  <c:v>0.48611529999999997</c:v>
                </c:pt>
                <c:pt idx="93">
                  <c:v>0.49134349999999999</c:v>
                </c:pt>
                <c:pt idx="94">
                  <c:v>0.4965716</c:v>
                </c:pt>
                <c:pt idx="95">
                  <c:v>0.50179969999999996</c:v>
                </c:pt>
                <c:pt idx="96">
                  <c:v>0.50702789999999998</c:v>
                </c:pt>
                <c:pt idx="97">
                  <c:v>0.51225600000000004</c:v>
                </c:pt>
                <c:pt idx="98">
                  <c:v>0.51748419999999995</c:v>
                </c:pt>
                <c:pt idx="99">
                  <c:v>0.52271230000000002</c:v>
                </c:pt>
                <c:pt idx="100">
                  <c:v>0.52794039999999998</c:v>
                </c:pt>
                <c:pt idx="101">
                  <c:v>0.53316859999999999</c:v>
                </c:pt>
                <c:pt idx="102">
                  <c:v>0.53839669999999995</c:v>
                </c:pt>
              </c:numCache>
            </c:numRef>
          </c:xVal>
          <c:yVal>
            <c:numRef>
              <c:f>Data!$AQ$329:$AQ$431</c:f>
              <c:numCache>
                <c:formatCode>0.00E+00</c:formatCode>
                <c:ptCount val="103"/>
                <c:pt idx="0">
                  <c:v>3360.259</c:v>
                </c:pt>
                <c:pt idx="1">
                  <c:v>648.51819999999998</c:v>
                </c:pt>
                <c:pt idx="2">
                  <c:v>287.69540000000001</c:v>
                </c:pt>
                <c:pt idx="3">
                  <c:v>149.8409</c:v>
                </c:pt>
                <c:pt idx="4">
                  <c:v>75.519689999999997</c:v>
                </c:pt>
                <c:pt idx="5">
                  <c:v>67.128609999999995</c:v>
                </c:pt>
                <c:pt idx="6">
                  <c:v>38.359180000000002</c:v>
                </c:pt>
                <c:pt idx="7">
                  <c:v>32.365549999999999</c:v>
                </c:pt>
                <c:pt idx="8">
                  <c:v>26.371929999999999</c:v>
                </c:pt>
                <c:pt idx="9">
                  <c:v>23.97448</c:v>
                </c:pt>
                <c:pt idx="10">
                  <c:v>4.7948940000000002</c:v>
                </c:pt>
                <c:pt idx="11">
                  <c:v>11.98724</c:v>
                </c:pt>
                <c:pt idx="12">
                  <c:v>17.98086</c:v>
                </c:pt>
                <c:pt idx="13">
                  <c:v>13.18596</c:v>
                </c:pt>
                <c:pt idx="14">
                  <c:v>5.9936179999999997</c:v>
                </c:pt>
                <c:pt idx="15">
                  <c:v>3.5961699999999999</c:v>
                </c:pt>
                <c:pt idx="16">
                  <c:v>7.192342</c:v>
                </c:pt>
                <c:pt idx="17">
                  <c:v>4.7948940000000002</c:v>
                </c:pt>
                <c:pt idx="18">
                  <c:v>7.192342</c:v>
                </c:pt>
                <c:pt idx="19">
                  <c:v>5.9936179999999997</c:v>
                </c:pt>
                <c:pt idx="20">
                  <c:v>7.192342</c:v>
                </c:pt>
                <c:pt idx="21">
                  <c:v>8.3910649999999993</c:v>
                </c:pt>
                <c:pt idx="22">
                  <c:v>1.198723</c:v>
                </c:pt>
                <c:pt idx="23">
                  <c:v>10.78851</c:v>
                </c:pt>
                <c:pt idx="24">
                  <c:v>5.9936179999999997</c:v>
                </c:pt>
                <c:pt idx="25">
                  <c:v>8.3910649999999993</c:v>
                </c:pt>
                <c:pt idx="26">
                  <c:v>3.5961699999999999</c:v>
                </c:pt>
                <c:pt idx="27">
                  <c:v>3.5961699999999999</c:v>
                </c:pt>
                <c:pt idx="28">
                  <c:v>8.3910649999999993</c:v>
                </c:pt>
                <c:pt idx="29">
                  <c:v>4.7948940000000002</c:v>
                </c:pt>
                <c:pt idx="30">
                  <c:v>3.5961699999999999</c:v>
                </c:pt>
                <c:pt idx="31">
                  <c:v>13.18596</c:v>
                </c:pt>
                <c:pt idx="32">
                  <c:v>5.9936179999999997</c:v>
                </c:pt>
                <c:pt idx="33">
                  <c:v>9.5897889999999997</c:v>
                </c:pt>
                <c:pt idx="34">
                  <c:v>5.9936179999999997</c:v>
                </c:pt>
                <c:pt idx="35">
                  <c:v>2.3974470000000001</c:v>
                </c:pt>
                <c:pt idx="36">
                  <c:v>10.78851</c:v>
                </c:pt>
                <c:pt idx="37">
                  <c:v>1.198723</c:v>
                </c:pt>
                <c:pt idx="38">
                  <c:v>2.3974470000000001</c:v>
                </c:pt>
                <c:pt idx="39">
                  <c:v>11.98724</c:v>
                </c:pt>
                <c:pt idx="40">
                  <c:v>9.5897889999999997</c:v>
                </c:pt>
                <c:pt idx="41">
                  <c:v>10.78851</c:v>
                </c:pt>
                <c:pt idx="42">
                  <c:v>8.3910649999999993</c:v>
                </c:pt>
                <c:pt idx="43">
                  <c:v>10.78851</c:v>
                </c:pt>
                <c:pt idx="44">
                  <c:v>5.9936179999999997</c:v>
                </c:pt>
                <c:pt idx="45">
                  <c:v>3.5961699999999999</c:v>
                </c:pt>
                <c:pt idx="46">
                  <c:v>5.9936179999999997</c:v>
                </c:pt>
                <c:pt idx="47">
                  <c:v>8.3910649999999993</c:v>
                </c:pt>
                <c:pt idx="48">
                  <c:v>11.98724</c:v>
                </c:pt>
                <c:pt idx="49">
                  <c:v>1.198723</c:v>
                </c:pt>
                <c:pt idx="50">
                  <c:v>4.7948940000000002</c:v>
                </c:pt>
                <c:pt idx="51">
                  <c:v>7.192342</c:v>
                </c:pt>
                <c:pt idx="52">
                  <c:v>3.5961699999999999</c:v>
                </c:pt>
                <c:pt idx="53">
                  <c:v>5.9936179999999997</c:v>
                </c:pt>
                <c:pt idx="54">
                  <c:v>3.5961699999999999</c:v>
                </c:pt>
                <c:pt idx="55">
                  <c:v>4.7948940000000002</c:v>
                </c:pt>
                <c:pt idx="56">
                  <c:v>3.5961699999999999</c:v>
                </c:pt>
                <c:pt idx="57">
                  <c:v>5.9936179999999997</c:v>
                </c:pt>
                <c:pt idx="58">
                  <c:v>8.3910649999999993</c:v>
                </c:pt>
                <c:pt idx="59">
                  <c:v>5.9936179999999997</c:v>
                </c:pt>
                <c:pt idx="60">
                  <c:v>8.3910649999999993</c:v>
                </c:pt>
                <c:pt idx="61">
                  <c:v>1.198723</c:v>
                </c:pt>
                <c:pt idx="62">
                  <c:v>4.7948940000000002</c:v>
                </c:pt>
                <c:pt idx="63">
                  <c:v>4.7948940000000002</c:v>
                </c:pt>
                <c:pt idx="64">
                  <c:v>1.198723</c:v>
                </c:pt>
                <c:pt idx="65">
                  <c:v>9.5897889999999997</c:v>
                </c:pt>
                <c:pt idx="66">
                  <c:v>16.782129999999999</c:v>
                </c:pt>
                <c:pt idx="67">
                  <c:v>9.5897889999999997</c:v>
                </c:pt>
                <c:pt idx="68">
                  <c:v>11.98724</c:v>
                </c:pt>
                <c:pt idx="69">
                  <c:v>9.5897889999999997</c:v>
                </c:pt>
                <c:pt idx="70">
                  <c:v>8.3910649999999993</c:v>
                </c:pt>
                <c:pt idx="71">
                  <c:v>11.98724</c:v>
                </c:pt>
                <c:pt idx="72">
                  <c:v>7.192342</c:v>
                </c:pt>
                <c:pt idx="73">
                  <c:v>8.3910649999999993</c:v>
                </c:pt>
                <c:pt idx="74">
                  <c:v>5.9936179999999997</c:v>
                </c:pt>
                <c:pt idx="75">
                  <c:v>10.78851</c:v>
                </c:pt>
                <c:pt idx="76">
                  <c:v>11.98724</c:v>
                </c:pt>
                <c:pt idx="77">
                  <c:v>3.5961699999999999</c:v>
                </c:pt>
                <c:pt idx="78">
                  <c:v>19.179580000000001</c:v>
                </c:pt>
                <c:pt idx="79">
                  <c:v>7.192342</c:v>
                </c:pt>
                <c:pt idx="80">
                  <c:v>7.192342</c:v>
                </c:pt>
                <c:pt idx="81">
                  <c:v>4.7948940000000002</c:v>
                </c:pt>
                <c:pt idx="82">
                  <c:v>8.3910649999999993</c:v>
                </c:pt>
                <c:pt idx="83">
                  <c:v>9.5897889999999997</c:v>
                </c:pt>
                <c:pt idx="84">
                  <c:v>7.192342</c:v>
                </c:pt>
                <c:pt idx="85">
                  <c:v>7.192342</c:v>
                </c:pt>
                <c:pt idx="86">
                  <c:v>2.3974470000000001</c:v>
                </c:pt>
                <c:pt idx="87">
                  <c:v>4.7948940000000002</c:v>
                </c:pt>
                <c:pt idx="88">
                  <c:v>1.198723</c:v>
                </c:pt>
                <c:pt idx="89">
                  <c:v>3.5961699999999999</c:v>
                </c:pt>
                <c:pt idx="90">
                  <c:v>5.9936179999999997</c:v>
                </c:pt>
                <c:pt idx="91">
                  <c:v>7.192342</c:v>
                </c:pt>
                <c:pt idx="92">
                  <c:v>8.3910649999999993</c:v>
                </c:pt>
                <c:pt idx="93">
                  <c:v>9.5897889999999997</c:v>
                </c:pt>
                <c:pt idx="94">
                  <c:v>5.9936179999999997</c:v>
                </c:pt>
                <c:pt idx="95">
                  <c:v>1.198723</c:v>
                </c:pt>
                <c:pt idx="96">
                  <c:v>1.198723</c:v>
                </c:pt>
                <c:pt idx="97">
                  <c:v>3.5961699999999999</c:v>
                </c:pt>
                <c:pt idx="98">
                  <c:v>9.5897889999999997</c:v>
                </c:pt>
                <c:pt idx="99">
                  <c:v>9.5897889999999997</c:v>
                </c:pt>
                <c:pt idx="100">
                  <c:v>1.198723</c:v>
                </c:pt>
                <c:pt idx="101">
                  <c:v>3.5961699999999999</c:v>
                </c:pt>
                <c:pt idx="102">
                  <c:v>2.3974470000000001</c:v>
                </c:pt>
              </c:numCache>
            </c:numRef>
          </c:yVal>
          <c:smooth val="1"/>
        </c:ser>
        <c:ser>
          <c:idx val="0"/>
          <c:order val="4"/>
          <c:spPr>
            <a:ln w="28575">
              <a:noFill/>
            </a:ln>
          </c:spPr>
          <c:marker>
            <c:symbol val="none"/>
          </c:marker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2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3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4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/>
              <c:tx>
                <c:rich>
                  <a:bodyPr/>
                  <a:lstStyle/>
                  <a:p>
                    <a:r>
                      <a:rPr lang="en-US"/>
                      <a:t>10</a:t>
                    </a:r>
                    <a:r>
                      <a:rPr lang="en-US" baseline="30000"/>
                      <a:t>5</a:t>
                    </a:r>
                  </a:p>
                </c:rich>
              </c:tx>
              <c:dLblPos val="l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Pos val="l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xVal>
            <c:numRef>
              <c:f>'Graphs (2)'!$W$34:$W$39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xVal>
          <c:yVal>
            <c:numRef>
              <c:f>'Graphs (2)'!$X$34:$X$39</c:f>
              <c:numCache>
                <c:formatCode>General</c:formatCode>
                <c:ptCount val="6"/>
                <c:pt idx="0">
                  <c:v>1</c:v>
                </c:pt>
                <c:pt idx="1">
                  <c:v>10</c:v>
                </c:pt>
                <c:pt idx="2">
                  <c:v>100</c:v>
                </c:pt>
                <c:pt idx="3">
                  <c:v>1000</c:v>
                </c:pt>
                <c:pt idx="4">
                  <c:v>10000</c:v>
                </c:pt>
                <c:pt idx="5" formatCode="0.00E+00">
                  <c:v>100000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89950848"/>
        <c:axId val="89965312"/>
      </c:scatterChart>
      <c:valAx>
        <c:axId val="89950848"/>
        <c:scaling>
          <c:orientation val="minMax"/>
          <c:max val="0.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Depth (µm)</a:t>
                </a:r>
              </a:p>
            </c:rich>
          </c:tx>
          <c:layout/>
          <c:overlay val="0"/>
        </c:title>
        <c:numFmt formatCode="#,##0.00" sourceLinked="0"/>
        <c:majorTickMark val="none"/>
        <c:minorTickMark val="none"/>
        <c:tickLblPos val="nextTo"/>
        <c:crossAx val="89965312"/>
        <c:crossesAt val="0.1"/>
        <c:crossBetween val="midCat"/>
      </c:valAx>
      <c:valAx>
        <c:axId val="89965312"/>
        <c:scaling>
          <c:logBase val="10"/>
          <c:orientation val="minMax"/>
          <c:min val="1"/>
        </c:scaling>
        <c:delete val="1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Counts/second</a:t>
                </a:r>
              </a:p>
            </c:rich>
          </c:tx>
          <c:layout>
            <c:manualLayout>
              <c:xMode val="edge"/>
              <c:yMode val="edge"/>
              <c:x val="4.4444444444444446E-2"/>
              <c:y val="0.33160505978419363"/>
            </c:manualLayout>
          </c:layout>
          <c:overlay val="0"/>
        </c:title>
        <c:numFmt formatCode="0.E+00" sourceLinked="0"/>
        <c:majorTickMark val="none"/>
        <c:minorTickMark val="none"/>
        <c:tickLblPos val="none"/>
        <c:crossAx val="89950848"/>
        <c:crosses val="autoZero"/>
        <c:crossBetween val="midCat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Hydrogen</a:t>
            </a:r>
          </a:p>
        </c:rich>
      </c:tx>
      <c:layout/>
      <c:overlay val="0"/>
    </c:title>
    <c:autoTitleDeleted val="0"/>
    <c:plotArea>
      <c:layout/>
      <c:scatterChart>
        <c:scatterStyle val="smoothMarker"/>
        <c:varyColors val="0"/>
        <c:ser>
          <c:idx val="8"/>
          <c:order val="0"/>
          <c:tx>
            <c:v>jl1en6</c:v>
          </c:tx>
          <c:spPr>
            <a:ln>
              <a:noFill/>
            </a:ln>
          </c:spPr>
          <c:marker>
            <c:symbol val="circle"/>
            <c:size val="5"/>
            <c:spPr>
              <a:solidFill>
                <a:sysClr val="window" lastClr="FFFFFF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Data!$AN$5:$AN$67</c:f>
              <c:numCache>
                <c:formatCode>0.00E+00</c:formatCode>
                <c:ptCount val="63"/>
                <c:pt idx="0">
                  <c:v>1.3870219999999999E-3</c:v>
                </c:pt>
                <c:pt idx="1">
                  <c:v>7.412297E-3</c:v>
                </c:pt>
                <c:pt idx="2">
                  <c:v>1.271225E-2</c:v>
                </c:pt>
                <c:pt idx="3">
                  <c:v>1.8012199999999999E-2</c:v>
                </c:pt>
                <c:pt idx="4">
                  <c:v>2.331215E-2</c:v>
                </c:pt>
                <c:pt idx="5">
                  <c:v>2.8612100000000001E-2</c:v>
                </c:pt>
                <c:pt idx="6">
                  <c:v>3.4440140000000001E-2</c:v>
                </c:pt>
                <c:pt idx="7">
                  <c:v>3.9689189999999999E-2</c:v>
                </c:pt>
                <c:pt idx="8">
                  <c:v>4.4938239999999997E-2</c:v>
                </c:pt>
                <c:pt idx="9">
                  <c:v>5.0187290000000002E-2</c:v>
                </c:pt>
                <c:pt idx="10">
                  <c:v>5.5436350000000002E-2</c:v>
                </c:pt>
                <c:pt idx="11">
                  <c:v>6.06854E-2</c:v>
                </c:pt>
                <c:pt idx="12">
                  <c:v>6.5934450000000006E-2</c:v>
                </c:pt>
                <c:pt idx="13">
                  <c:v>7.1183499999999997E-2</c:v>
                </c:pt>
                <c:pt idx="14">
                  <c:v>7.6432550000000002E-2</c:v>
                </c:pt>
                <c:pt idx="15">
                  <c:v>8.1681599999999993E-2</c:v>
                </c:pt>
                <c:pt idx="16">
                  <c:v>8.6930649999999998E-2</c:v>
                </c:pt>
                <c:pt idx="17">
                  <c:v>9.2179709999999998E-2</c:v>
                </c:pt>
                <c:pt idx="18">
                  <c:v>9.7428760000000003E-2</c:v>
                </c:pt>
                <c:pt idx="19">
                  <c:v>0.1026778</c:v>
                </c:pt>
                <c:pt idx="20">
                  <c:v>0.10792690000000001</c:v>
                </c:pt>
                <c:pt idx="21">
                  <c:v>0.1131759</c:v>
                </c:pt>
                <c:pt idx="22">
                  <c:v>0.118425</c:v>
                </c:pt>
                <c:pt idx="23">
                  <c:v>0.12367400000000001</c:v>
                </c:pt>
                <c:pt idx="24">
                  <c:v>0.12892310000000001</c:v>
                </c:pt>
                <c:pt idx="25">
                  <c:v>0.13417209999999999</c:v>
                </c:pt>
                <c:pt idx="26">
                  <c:v>0.1394212</c:v>
                </c:pt>
                <c:pt idx="27">
                  <c:v>0.1446702</c:v>
                </c:pt>
                <c:pt idx="28">
                  <c:v>0.14991930000000001</c:v>
                </c:pt>
                <c:pt idx="29">
                  <c:v>0.15516830000000001</c:v>
                </c:pt>
                <c:pt idx="30">
                  <c:v>0.16041739999999999</c:v>
                </c:pt>
                <c:pt idx="31">
                  <c:v>0.16566639999999999</c:v>
                </c:pt>
                <c:pt idx="32">
                  <c:v>0.1709155</c:v>
                </c:pt>
                <c:pt idx="33">
                  <c:v>0.1761645</c:v>
                </c:pt>
                <c:pt idx="34">
                  <c:v>0.18141360000000001</c:v>
                </c:pt>
                <c:pt idx="35">
                  <c:v>0.18666260000000001</c:v>
                </c:pt>
                <c:pt idx="36">
                  <c:v>0.19191169999999999</c:v>
                </c:pt>
                <c:pt idx="37">
                  <c:v>0.19716069999999999</c:v>
                </c:pt>
                <c:pt idx="38">
                  <c:v>0.2024098</c:v>
                </c:pt>
                <c:pt idx="39">
                  <c:v>0.2076588</c:v>
                </c:pt>
                <c:pt idx="40">
                  <c:v>0.21290790000000001</c:v>
                </c:pt>
                <c:pt idx="41">
                  <c:v>0.21815689999999999</c:v>
                </c:pt>
                <c:pt idx="42">
                  <c:v>0.22340599999999999</c:v>
                </c:pt>
                <c:pt idx="43">
                  <c:v>0.228655</c:v>
                </c:pt>
                <c:pt idx="44">
                  <c:v>0.2339041</c:v>
                </c:pt>
                <c:pt idx="45">
                  <c:v>0.23915310000000001</c:v>
                </c:pt>
                <c:pt idx="46">
                  <c:v>0.24440220000000001</c:v>
                </c:pt>
                <c:pt idx="47">
                  <c:v>0.24965129999999999</c:v>
                </c:pt>
                <c:pt idx="48">
                  <c:v>0.25490030000000002</c:v>
                </c:pt>
                <c:pt idx="49">
                  <c:v>0.26014939999999998</c:v>
                </c:pt>
                <c:pt idx="50">
                  <c:v>0.26539839999999998</c:v>
                </c:pt>
                <c:pt idx="51">
                  <c:v>0.27064749999999999</c:v>
                </c:pt>
                <c:pt idx="52">
                  <c:v>0.27589649999999999</c:v>
                </c:pt>
                <c:pt idx="53">
                  <c:v>0.2811456</c:v>
                </c:pt>
                <c:pt idx="54">
                  <c:v>0.2863946</c:v>
                </c:pt>
                <c:pt idx="55">
                  <c:v>0.29164370000000001</c:v>
                </c:pt>
                <c:pt idx="56">
                  <c:v>0.29689270000000001</c:v>
                </c:pt>
                <c:pt idx="57">
                  <c:v>0.30214180000000002</c:v>
                </c:pt>
                <c:pt idx="58">
                  <c:v>0.30739080000000002</c:v>
                </c:pt>
                <c:pt idx="59">
                  <c:v>0.31263990000000003</c:v>
                </c:pt>
                <c:pt idx="60">
                  <c:v>0.31788889999999997</c:v>
                </c:pt>
                <c:pt idx="61">
                  <c:v>0.32313799999999998</c:v>
                </c:pt>
              </c:numCache>
            </c:numRef>
          </c:xVal>
          <c:yVal>
            <c:numRef>
              <c:f>Data!$AO$5:$AO$67</c:f>
              <c:numCache>
                <c:formatCode>0.00E+00</c:formatCode>
                <c:ptCount val="63"/>
                <c:pt idx="0">
                  <c:v>1.198723</c:v>
                </c:pt>
                <c:pt idx="1">
                  <c:v>7951.2610000000004</c:v>
                </c:pt>
                <c:pt idx="2">
                  <c:v>6646.65</c:v>
                </c:pt>
                <c:pt idx="3">
                  <c:v>6163.4350000000004</c:v>
                </c:pt>
                <c:pt idx="4">
                  <c:v>5574.7160000000003</c:v>
                </c:pt>
                <c:pt idx="5">
                  <c:v>4691.067</c:v>
                </c:pt>
                <c:pt idx="6">
                  <c:v>4354.1620000000003</c:v>
                </c:pt>
                <c:pt idx="7">
                  <c:v>3621.6190000000001</c:v>
                </c:pt>
                <c:pt idx="8">
                  <c:v>3272.74</c:v>
                </c:pt>
                <c:pt idx="9">
                  <c:v>2681.6950000000002</c:v>
                </c:pt>
                <c:pt idx="10">
                  <c:v>2425.1410000000001</c:v>
                </c:pt>
                <c:pt idx="11">
                  <c:v>2154.203</c:v>
                </c:pt>
                <c:pt idx="12">
                  <c:v>1952.8009999999999</c:v>
                </c:pt>
                <c:pt idx="13">
                  <c:v>1690.26</c:v>
                </c:pt>
                <c:pt idx="14">
                  <c:v>1523.626</c:v>
                </c:pt>
                <c:pt idx="15">
                  <c:v>1463.6859999999999</c:v>
                </c:pt>
                <c:pt idx="16">
                  <c:v>1367.7829999999999</c:v>
                </c:pt>
                <c:pt idx="17">
                  <c:v>1246.7049999999999</c:v>
                </c:pt>
                <c:pt idx="18">
                  <c:v>1169.9829999999999</c:v>
                </c:pt>
                <c:pt idx="19">
                  <c:v>1015.34</c:v>
                </c:pt>
                <c:pt idx="20">
                  <c:v>994.96119999999996</c:v>
                </c:pt>
                <c:pt idx="21">
                  <c:v>854.70510000000002</c:v>
                </c:pt>
                <c:pt idx="22">
                  <c:v>757.60519999999997</c:v>
                </c:pt>
                <c:pt idx="23">
                  <c:v>696.46849999999995</c:v>
                </c:pt>
                <c:pt idx="24">
                  <c:v>599.36919999999998</c:v>
                </c:pt>
                <c:pt idx="25">
                  <c:v>526.24540000000002</c:v>
                </c:pt>
                <c:pt idx="26">
                  <c:v>460.31420000000003</c:v>
                </c:pt>
                <c:pt idx="27">
                  <c:v>400.37700000000001</c:v>
                </c:pt>
                <c:pt idx="28">
                  <c:v>388.38959999999997</c:v>
                </c:pt>
                <c:pt idx="29">
                  <c:v>310.47140000000002</c:v>
                </c:pt>
                <c:pt idx="30">
                  <c:v>324.85629999999998</c:v>
                </c:pt>
                <c:pt idx="31">
                  <c:v>272.11180000000002</c:v>
                </c:pt>
                <c:pt idx="32">
                  <c:v>261.32310000000001</c:v>
                </c:pt>
                <c:pt idx="33">
                  <c:v>260.12439999999998</c:v>
                </c:pt>
                <c:pt idx="34">
                  <c:v>230.15600000000001</c:v>
                </c:pt>
                <c:pt idx="35">
                  <c:v>234.95089999999999</c:v>
                </c:pt>
                <c:pt idx="36">
                  <c:v>227.7585</c:v>
                </c:pt>
                <c:pt idx="37">
                  <c:v>196.5915</c:v>
                </c:pt>
                <c:pt idx="38">
                  <c:v>166.62309999999999</c:v>
                </c:pt>
                <c:pt idx="39">
                  <c:v>190.59780000000001</c:v>
                </c:pt>
                <c:pt idx="40">
                  <c:v>163.02690000000001</c:v>
                </c:pt>
                <c:pt idx="41">
                  <c:v>158.232</c:v>
                </c:pt>
                <c:pt idx="42">
                  <c:v>153.43709999999999</c:v>
                </c:pt>
                <c:pt idx="43">
                  <c:v>157.0333</c:v>
                </c:pt>
                <c:pt idx="44">
                  <c:v>131.85990000000001</c:v>
                </c:pt>
                <c:pt idx="45">
                  <c:v>142.64850000000001</c:v>
                </c:pt>
                <c:pt idx="46">
                  <c:v>124.66759999999999</c:v>
                </c:pt>
                <c:pt idx="47">
                  <c:v>149.8409</c:v>
                </c:pt>
                <c:pt idx="48">
                  <c:v>133.05869999999999</c:v>
                </c:pt>
                <c:pt idx="49">
                  <c:v>127.065</c:v>
                </c:pt>
                <c:pt idx="50">
                  <c:v>151.03960000000001</c:v>
                </c:pt>
                <c:pt idx="51">
                  <c:v>118.6739</c:v>
                </c:pt>
                <c:pt idx="52">
                  <c:v>107.8854</c:v>
                </c:pt>
                <c:pt idx="53">
                  <c:v>113.879</c:v>
                </c:pt>
                <c:pt idx="54">
                  <c:v>145.04599999999999</c:v>
                </c:pt>
                <c:pt idx="55">
                  <c:v>124.66759999999999</c:v>
                </c:pt>
                <c:pt idx="56">
                  <c:v>115.07769999999999</c:v>
                </c:pt>
                <c:pt idx="57">
                  <c:v>101.8917</c:v>
                </c:pt>
                <c:pt idx="58">
                  <c:v>99.494249999999994</c:v>
                </c:pt>
                <c:pt idx="59">
                  <c:v>128.2638</c:v>
                </c:pt>
                <c:pt idx="60">
                  <c:v>73.122240000000005</c:v>
                </c:pt>
                <c:pt idx="61">
                  <c:v>117.4752</c:v>
                </c:pt>
              </c:numCache>
            </c:numRef>
          </c:yVal>
          <c:smooth val="1"/>
        </c:ser>
        <c:ser>
          <c:idx val="9"/>
          <c:order val="1"/>
          <c:tx>
            <c:v>jl1en5</c:v>
          </c:tx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  <c:marker>
            <c:symbol val="triangle"/>
            <c:size val="5"/>
            <c:spPr>
              <a:solidFill>
                <a:sysClr val="window" lastClr="FFFFFF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c:spPr>
          </c:marker>
          <c:xVal>
            <c:numRef>
              <c:f>Data!$AP$5:$AP$108</c:f>
              <c:numCache>
                <c:formatCode>0.00E+00</c:formatCode>
                <c:ptCount val="104"/>
                <c:pt idx="0">
                  <c:v>1.3814960000000001E-3</c:v>
                </c:pt>
                <c:pt idx="1">
                  <c:v>7.3827629999999997E-3</c:v>
                </c:pt>
                <c:pt idx="2">
                  <c:v>1.26616E-2</c:v>
                </c:pt>
                <c:pt idx="3">
                  <c:v>1.794043E-2</c:v>
                </c:pt>
                <c:pt idx="4">
                  <c:v>2.3219259999999999E-2</c:v>
                </c:pt>
                <c:pt idx="5">
                  <c:v>2.9024080000000001E-2</c:v>
                </c:pt>
                <c:pt idx="6">
                  <c:v>3.425222E-2</c:v>
                </c:pt>
                <c:pt idx="7">
                  <c:v>3.9480349999999997E-2</c:v>
                </c:pt>
                <c:pt idx="8">
                  <c:v>4.4708489999999997E-2</c:v>
                </c:pt>
                <c:pt idx="9">
                  <c:v>4.9936630000000003E-2</c:v>
                </c:pt>
                <c:pt idx="10">
                  <c:v>5.5164770000000002E-2</c:v>
                </c:pt>
                <c:pt idx="11">
                  <c:v>6.0392899999999999E-2</c:v>
                </c:pt>
                <c:pt idx="12">
                  <c:v>6.5621040000000005E-2</c:v>
                </c:pt>
                <c:pt idx="13">
                  <c:v>7.0849179999999998E-2</c:v>
                </c:pt>
                <c:pt idx="14">
                  <c:v>7.6077309999999995E-2</c:v>
                </c:pt>
                <c:pt idx="15">
                  <c:v>8.1305450000000001E-2</c:v>
                </c:pt>
                <c:pt idx="16">
                  <c:v>8.6533589999999994E-2</c:v>
                </c:pt>
                <c:pt idx="17">
                  <c:v>9.1761720000000005E-2</c:v>
                </c:pt>
                <c:pt idx="18">
                  <c:v>9.6989859999999997E-2</c:v>
                </c:pt>
                <c:pt idx="19">
                  <c:v>0.102218</c:v>
                </c:pt>
                <c:pt idx="20">
                  <c:v>0.1074461</c:v>
                </c:pt>
                <c:pt idx="21">
                  <c:v>0.11267430000000001</c:v>
                </c:pt>
                <c:pt idx="22">
                  <c:v>0.1179024</c:v>
                </c:pt>
                <c:pt idx="23">
                  <c:v>0.1231305</c:v>
                </c:pt>
                <c:pt idx="24">
                  <c:v>0.12835869999999999</c:v>
                </c:pt>
                <c:pt idx="25">
                  <c:v>0.13358680000000001</c:v>
                </c:pt>
                <c:pt idx="26">
                  <c:v>0.13881499999999999</c:v>
                </c:pt>
                <c:pt idx="27">
                  <c:v>0.14404310000000001</c:v>
                </c:pt>
                <c:pt idx="28">
                  <c:v>0.14927119999999999</c:v>
                </c:pt>
                <c:pt idx="29">
                  <c:v>0.15449940000000001</c:v>
                </c:pt>
                <c:pt idx="30">
                  <c:v>0.15972749999999999</c:v>
                </c:pt>
                <c:pt idx="31">
                  <c:v>0.16495560000000001</c:v>
                </c:pt>
                <c:pt idx="32">
                  <c:v>0.1701838</c:v>
                </c:pt>
                <c:pt idx="33">
                  <c:v>0.17541190000000001</c:v>
                </c:pt>
                <c:pt idx="34">
                  <c:v>0.1806401</c:v>
                </c:pt>
                <c:pt idx="35">
                  <c:v>0.18586820000000001</c:v>
                </c:pt>
                <c:pt idx="36">
                  <c:v>0.1910963</c:v>
                </c:pt>
                <c:pt idx="37">
                  <c:v>0.19632450000000001</c:v>
                </c:pt>
                <c:pt idx="38">
                  <c:v>0.2015526</c:v>
                </c:pt>
                <c:pt idx="39">
                  <c:v>0.20678070000000001</c:v>
                </c:pt>
                <c:pt idx="40">
                  <c:v>0.2120089</c:v>
                </c:pt>
                <c:pt idx="41">
                  <c:v>0.21723700000000001</c:v>
                </c:pt>
                <c:pt idx="42">
                  <c:v>0.2224651</c:v>
                </c:pt>
                <c:pt idx="43">
                  <c:v>0.22769329999999999</c:v>
                </c:pt>
                <c:pt idx="44">
                  <c:v>0.2329214</c:v>
                </c:pt>
                <c:pt idx="45">
                  <c:v>0.23814959999999999</c:v>
                </c:pt>
                <c:pt idx="46">
                  <c:v>0.2433777</c:v>
                </c:pt>
                <c:pt idx="47">
                  <c:v>0.24860579999999999</c:v>
                </c:pt>
                <c:pt idx="48">
                  <c:v>0.253834</c:v>
                </c:pt>
                <c:pt idx="49">
                  <c:v>0.25906210000000002</c:v>
                </c:pt>
                <c:pt idx="50">
                  <c:v>0.26429019999999998</c:v>
                </c:pt>
                <c:pt idx="51">
                  <c:v>0.26951839999999999</c:v>
                </c:pt>
                <c:pt idx="52">
                  <c:v>0.2747465</c:v>
                </c:pt>
                <c:pt idx="53">
                  <c:v>0.27997470000000002</c:v>
                </c:pt>
                <c:pt idx="54">
                  <c:v>0.28520279999999998</c:v>
                </c:pt>
                <c:pt idx="55">
                  <c:v>0.29043089999999999</c:v>
                </c:pt>
                <c:pt idx="56">
                  <c:v>0.29565910000000001</c:v>
                </c:pt>
                <c:pt idx="57">
                  <c:v>0.30088720000000002</c:v>
                </c:pt>
                <c:pt idx="58">
                  <c:v>0.30611529999999998</c:v>
                </c:pt>
                <c:pt idx="59">
                  <c:v>0.3113435</c:v>
                </c:pt>
                <c:pt idx="60">
                  <c:v>0.31657160000000001</c:v>
                </c:pt>
                <c:pt idx="61">
                  <c:v>0.32179970000000002</c:v>
                </c:pt>
                <c:pt idx="62">
                  <c:v>0.32702789999999998</c:v>
                </c:pt>
                <c:pt idx="63">
                  <c:v>0.332256</c:v>
                </c:pt>
                <c:pt idx="64">
                  <c:v>0.33748420000000001</c:v>
                </c:pt>
                <c:pt idx="65">
                  <c:v>0.34271230000000003</c:v>
                </c:pt>
                <c:pt idx="66">
                  <c:v>0.34794039999999998</c:v>
                </c:pt>
                <c:pt idx="67">
                  <c:v>0.3531686</c:v>
                </c:pt>
                <c:pt idx="68">
                  <c:v>0.35839670000000001</c:v>
                </c:pt>
                <c:pt idx="69">
                  <c:v>0.36362480000000003</c:v>
                </c:pt>
                <c:pt idx="70">
                  <c:v>0.36885299999999999</c:v>
                </c:pt>
                <c:pt idx="71">
                  <c:v>0.3740811</c:v>
                </c:pt>
                <c:pt idx="72">
                  <c:v>0.37930930000000002</c:v>
                </c:pt>
                <c:pt idx="73">
                  <c:v>0.38453739999999997</c:v>
                </c:pt>
                <c:pt idx="74">
                  <c:v>0.38976549999999999</c:v>
                </c:pt>
                <c:pt idx="75">
                  <c:v>0.3949937</c:v>
                </c:pt>
                <c:pt idx="76">
                  <c:v>0.40022180000000002</c:v>
                </c:pt>
                <c:pt idx="77">
                  <c:v>0.40544989999999997</c:v>
                </c:pt>
                <c:pt idx="78">
                  <c:v>0.41067809999999999</c:v>
                </c:pt>
                <c:pt idx="79">
                  <c:v>0.4159062</c:v>
                </c:pt>
                <c:pt idx="80">
                  <c:v>0.42113430000000002</c:v>
                </c:pt>
                <c:pt idx="81">
                  <c:v>0.42636249999999998</c:v>
                </c:pt>
                <c:pt idx="82">
                  <c:v>0.43159059999999999</c:v>
                </c:pt>
                <c:pt idx="83">
                  <c:v>0.43681880000000001</c:v>
                </c:pt>
                <c:pt idx="84">
                  <c:v>0.44204690000000002</c:v>
                </c:pt>
                <c:pt idx="85">
                  <c:v>0.44727499999999998</c:v>
                </c:pt>
                <c:pt idx="86">
                  <c:v>0.45250319999999999</c:v>
                </c:pt>
                <c:pt idx="87">
                  <c:v>0.45773130000000001</c:v>
                </c:pt>
                <c:pt idx="88">
                  <c:v>0.46295940000000002</c:v>
                </c:pt>
                <c:pt idx="89">
                  <c:v>0.46818759999999998</c:v>
                </c:pt>
                <c:pt idx="90">
                  <c:v>0.47341569999999999</c:v>
                </c:pt>
                <c:pt idx="91">
                  <c:v>0.47864390000000001</c:v>
                </c:pt>
                <c:pt idx="92">
                  <c:v>0.48387200000000002</c:v>
                </c:pt>
                <c:pt idx="93">
                  <c:v>0.48910009999999998</c:v>
                </c:pt>
                <c:pt idx="94">
                  <c:v>0.4943283</c:v>
                </c:pt>
                <c:pt idx="95">
                  <c:v>0.49955640000000001</c:v>
                </c:pt>
                <c:pt idx="96">
                  <c:v>0.50478449999999997</c:v>
                </c:pt>
                <c:pt idx="97">
                  <c:v>0.51001269999999999</c:v>
                </c:pt>
                <c:pt idx="98">
                  <c:v>0.51524080000000005</c:v>
                </c:pt>
                <c:pt idx="99">
                  <c:v>0.52046890000000001</c:v>
                </c:pt>
                <c:pt idx="100">
                  <c:v>0.52569710000000003</c:v>
                </c:pt>
                <c:pt idx="101">
                  <c:v>0.53092519999999999</c:v>
                </c:pt>
                <c:pt idx="102">
                  <c:v>0.5361534</c:v>
                </c:pt>
              </c:numCache>
            </c:numRef>
          </c:xVal>
          <c:yVal>
            <c:numRef>
              <c:f>Data!$AQ$5:$AQ$108</c:f>
              <c:numCache>
                <c:formatCode>0.00E+00</c:formatCode>
                <c:ptCount val="104"/>
                <c:pt idx="0">
                  <c:v>83002.59</c:v>
                </c:pt>
                <c:pt idx="1">
                  <c:v>1847.3040000000001</c:v>
                </c:pt>
                <c:pt idx="2">
                  <c:v>505.86669999999998</c:v>
                </c:pt>
                <c:pt idx="3">
                  <c:v>185.80289999999999</c:v>
                </c:pt>
                <c:pt idx="4">
                  <c:v>119.87260000000001</c:v>
                </c:pt>
                <c:pt idx="5">
                  <c:v>76.718419999999995</c:v>
                </c:pt>
                <c:pt idx="6">
                  <c:v>68.327330000000003</c:v>
                </c:pt>
                <c:pt idx="7">
                  <c:v>56.340069999999997</c:v>
                </c:pt>
                <c:pt idx="8">
                  <c:v>45.55153</c:v>
                </c:pt>
                <c:pt idx="9">
                  <c:v>34.762999999999998</c:v>
                </c:pt>
                <c:pt idx="10">
                  <c:v>35.961730000000003</c:v>
                </c:pt>
                <c:pt idx="11">
                  <c:v>33.564279999999997</c:v>
                </c:pt>
                <c:pt idx="12">
                  <c:v>39.55791</c:v>
                </c:pt>
                <c:pt idx="13">
                  <c:v>27.570650000000001</c:v>
                </c:pt>
                <c:pt idx="14">
                  <c:v>23.97448</c:v>
                </c:pt>
                <c:pt idx="15">
                  <c:v>21.577030000000001</c:v>
                </c:pt>
                <c:pt idx="16">
                  <c:v>31.166830000000001</c:v>
                </c:pt>
                <c:pt idx="17">
                  <c:v>23.97448</c:v>
                </c:pt>
                <c:pt idx="18">
                  <c:v>28.769380000000002</c:v>
                </c:pt>
                <c:pt idx="19">
                  <c:v>16.782129999999999</c:v>
                </c:pt>
                <c:pt idx="20">
                  <c:v>33.564279999999997</c:v>
                </c:pt>
                <c:pt idx="21">
                  <c:v>28.769380000000002</c:v>
                </c:pt>
                <c:pt idx="22">
                  <c:v>38.359180000000002</c:v>
                </c:pt>
                <c:pt idx="23">
                  <c:v>33.564279999999997</c:v>
                </c:pt>
                <c:pt idx="24">
                  <c:v>21.577030000000001</c:v>
                </c:pt>
                <c:pt idx="25">
                  <c:v>20.378309999999999</c:v>
                </c:pt>
                <c:pt idx="26">
                  <c:v>26.371929999999999</c:v>
                </c:pt>
                <c:pt idx="27">
                  <c:v>13.18596</c:v>
                </c:pt>
                <c:pt idx="28">
                  <c:v>19.179580000000001</c:v>
                </c:pt>
                <c:pt idx="29">
                  <c:v>23.97448</c:v>
                </c:pt>
                <c:pt idx="30">
                  <c:v>25.173200000000001</c:v>
                </c:pt>
                <c:pt idx="31">
                  <c:v>20.378309999999999</c:v>
                </c:pt>
                <c:pt idx="32">
                  <c:v>19.179580000000001</c:v>
                </c:pt>
                <c:pt idx="33">
                  <c:v>16.782129999999999</c:v>
                </c:pt>
                <c:pt idx="34">
                  <c:v>9.5897889999999997</c:v>
                </c:pt>
                <c:pt idx="35">
                  <c:v>22.775759999999998</c:v>
                </c:pt>
                <c:pt idx="36">
                  <c:v>15.583410000000001</c:v>
                </c:pt>
                <c:pt idx="37">
                  <c:v>15.583410000000001</c:v>
                </c:pt>
                <c:pt idx="38">
                  <c:v>19.179580000000001</c:v>
                </c:pt>
                <c:pt idx="39">
                  <c:v>23.97448</c:v>
                </c:pt>
                <c:pt idx="40">
                  <c:v>17.98086</c:v>
                </c:pt>
                <c:pt idx="41">
                  <c:v>13.18596</c:v>
                </c:pt>
                <c:pt idx="42">
                  <c:v>17.98086</c:v>
                </c:pt>
                <c:pt idx="43">
                  <c:v>21.577030000000001</c:v>
                </c:pt>
                <c:pt idx="44">
                  <c:v>10.78851</c:v>
                </c:pt>
                <c:pt idx="45">
                  <c:v>13.18596</c:v>
                </c:pt>
                <c:pt idx="46">
                  <c:v>22.775759999999998</c:v>
                </c:pt>
                <c:pt idx="47">
                  <c:v>16.782129999999999</c:v>
                </c:pt>
                <c:pt idx="48">
                  <c:v>16.782129999999999</c:v>
                </c:pt>
                <c:pt idx="49">
                  <c:v>16.782129999999999</c:v>
                </c:pt>
                <c:pt idx="50">
                  <c:v>22.775759999999998</c:v>
                </c:pt>
                <c:pt idx="51">
                  <c:v>15.583410000000001</c:v>
                </c:pt>
                <c:pt idx="52">
                  <c:v>21.577030000000001</c:v>
                </c:pt>
                <c:pt idx="53">
                  <c:v>14.384690000000001</c:v>
                </c:pt>
                <c:pt idx="54">
                  <c:v>11.98724</c:v>
                </c:pt>
                <c:pt idx="55">
                  <c:v>16.782129999999999</c:v>
                </c:pt>
                <c:pt idx="56">
                  <c:v>20.378309999999999</c:v>
                </c:pt>
                <c:pt idx="57">
                  <c:v>17.98086</c:v>
                </c:pt>
                <c:pt idx="58">
                  <c:v>17.98086</c:v>
                </c:pt>
                <c:pt idx="59">
                  <c:v>16.782129999999999</c:v>
                </c:pt>
                <c:pt idx="60">
                  <c:v>17.98086</c:v>
                </c:pt>
                <c:pt idx="61">
                  <c:v>20.378309999999999</c:v>
                </c:pt>
                <c:pt idx="62">
                  <c:v>15.583410000000001</c:v>
                </c:pt>
                <c:pt idx="63">
                  <c:v>17.98086</c:v>
                </c:pt>
                <c:pt idx="64">
                  <c:v>23.97448</c:v>
                </c:pt>
                <c:pt idx="65">
                  <c:v>20.378309999999999</c:v>
                </c:pt>
                <c:pt idx="66">
                  <c:v>15.583410000000001</c:v>
                </c:pt>
                <c:pt idx="67">
                  <c:v>22.775759999999998</c:v>
                </c:pt>
                <c:pt idx="68">
                  <c:v>20.378309999999999</c:v>
                </c:pt>
                <c:pt idx="69">
                  <c:v>9.5897889999999997</c:v>
                </c:pt>
                <c:pt idx="70">
                  <c:v>11.98724</c:v>
                </c:pt>
                <c:pt idx="71">
                  <c:v>20.378309999999999</c:v>
                </c:pt>
                <c:pt idx="72">
                  <c:v>25.173200000000001</c:v>
                </c:pt>
                <c:pt idx="73">
                  <c:v>16.782129999999999</c:v>
                </c:pt>
                <c:pt idx="74">
                  <c:v>14.384690000000001</c:v>
                </c:pt>
                <c:pt idx="75">
                  <c:v>14.384690000000001</c:v>
                </c:pt>
                <c:pt idx="76">
                  <c:v>15.583410000000001</c:v>
                </c:pt>
                <c:pt idx="77">
                  <c:v>25.173200000000001</c:v>
                </c:pt>
                <c:pt idx="78">
                  <c:v>16.782129999999999</c:v>
                </c:pt>
                <c:pt idx="79">
                  <c:v>14.384690000000001</c:v>
                </c:pt>
                <c:pt idx="80">
                  <c:v>13.18596</c:v>
                </c:pt>
                <c:pt idx="81">
                  <c:v>16.782129999999999</c:v>
                </c:pt>
                <c:pt idx="82">
                  <c:v>10.78851</c:v>
                </c:pt>
                <c:pt idx="83">
                  <c:v>16.782129999999999</c:v>
                </c:pt>
                <c:pt idx="84">
                  <c:v>15.583410000000001</c:v>
                </c:pt>
                <c:pt idx="85">
                  <c:v>16.782129999999999</c:v>
                </c:pt>
                <c:pt idx="86">
                  <c:v>14.384690000000001</c:v>
                </c:pt>
                <c:pt idx="87">
                  <c:v>29.9681</c:v>
                </c:pt>
                <c:pt idx="88">
                  <c:v>13.18596</c:v>
                </c:pt>
                <c:pt idx="89">
                  <c:v>21.577030000000001</c:v>
                </c:pt>
                <c:pt idx="90">
                  <c:v>20.378309999999999</c:v>
                </c:pt>
                <c:pt idx="91">
                  <c:v>5.9936179999999997</c:v>
                </c:pt>
                <c:pt idx="92">
                  <c:v>11.98724</c:v>
                </c:pt>
                <c:pt idx="93">
                  <c:v>20.378309999999999</c:v>
                </c:pt>
                <c:pt idx="94">
                  <c:v>13.18596</c:v>
                </c:pt>
                <c:pt idx="95">
                  <c:v>10.78851</c:v>
                </c:pt>
                <c:pt idx="96">
                  <c:v>14.384690000000001</c:v>
                </c:pt>
                <c:pt idx="97">
                  <c:v>14.384690000000001</c:v>
                </c:pt>
                <c:pt idx="98">
                  <c:v>20.378309999999999</c:v>
                </c:pt>
                <c:pt idx="99">
                  <c:v>20.378309999999999</c:v>
                </c:pt>
                <c:pt idx="100">
                  <c:v>14.384690000000001</c:v>
                </c:pt>
                <c:pt idx="101">
                  <c:v>14.384690000000001</c:v>
                </c:pt>
                <c:pt idx="102">
                  <c:v>14.384690000000001</c:v>
                </c:pt>
              </c:numCache>
            </c:numRef>
          </c:yVal>
          <c:smooth val="1"/>
        </c:ser>
        <c:ser>
          <c:idx val="14"/>
          <c:order val="2"/>
          <c:tx>
            <c:v>jl1en3</c:v>
          </c:tx>
          <c:spPr>
            <a:ln>
              <a:solidFill>
                <a:schemeClr val="tx2">
                  <a:lumMod val="40000"/>
                  <a:lumOff val="60000"/>
                </a:schemeClr>
              </a:solidFill>
            </a:ln>
          </c:spPr>
          <c:marker>
            <c:symbol val="star"/>
            <c:size val="5"/>
            <c:spPr>
              <a:solidFill>
                <a:schemeClr val="bg1"/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c:spPr>
          </c:marker>
          <c:xVal>
            <c:numRef>
              <c:f>Data!$AT$5:$AT$84</c:f>
              <c:numCache>
                <c:formatCode>0.00E+00</c:formatCode>
                <c:ptCount val="80"/>
                <c:pt idx="0">
                  <c:v>1.3999139999999999E-3</c:v>
                </c:pt>
                <c:pt idx="1">
                  <c:v>7.481194E-3</c:v>
                </c:pt>
                <c:pt idx="2">
                  <c:v>1.283041E-2</c:v>
                </c:pt>
                <c:pt idx="3">
                  <c:v>1.8179620000000001E-2</c:v>
                </c:pt>
                <c:pt idx="4">
                  <c:v>2.4061829999999999E-2</c:v>
                </c:pt>
                <c:pt idx="5">
                  <c:v>2.9359670000000001E-2</c:v>
                </c:pt>
                <c:pt idx="6">
                  <c:v>3.4657510000000002E-2</c:v>
                </c:pt>
                <c:pt idx="7">
                  <c:v>3.9955350000000001E-2</c:v>
                </c:pt>
                <c:pt idx="8">
                  <c:v>4.52532E-2</c:v>
                </c:pt>
                <c:pt idx="9">
                  <c:v>5.0551039999999998E-2</c:v>
                </c:pt>
                <c:pt idx="10">
                  <c:v>5.5848879999999997E-2</c:v>
                </c:pt>
                <c:pt idx="11">
                  <c:v>6.1146720000000002E-2</c:v>
                </c:pt>
                <c:pt idx="12">
                  <c:v>6.644456E-2</c:v>
                </c:pt>
                <c:pt idx="13">
                  <c:v>7.1742399999999998E-2</c:v>
                </c:pt>
                <c:pt idx="14">
                  <c:v>7.7040239999999996E-2</c:v>
                </c:pt>
                <c:pt idx="15">
                  <c:v>8.2338079999999994E-2</c:v>
                </c:pt>
                <c:pt idx="16">
                  <c:v>8.7635920000000006E-2</c:v>
                </c:pt>
                <c:pt idx="17">
                  <c:v>9.2933769999999999E-2</c:v>
                </c:pt>
                <c:pt idx="18">
                  <c:v>9.8231609999999997E-2</c:v>
                </c:pt>
                <c:pt idx="19">
                  <c:v>0.10352939999999999</c:v>
                </c:pt>
                <c:pt idx="20">
                  <c:v>0.1088273</c:v>
                </c:pt>
                <c:pt idx="21">
                  <c:v>0.11412509999999999</c:v>
                </c:pt>
                <c:pt idx="22">
                  <c:v>0.119423</c:v>
                </c:pt>
                <c:pt idx="23">
                  <c:v>0.12472080000000001</c:v>
                </c:pt>
                <c:pt idx="24">
                  <c:v>0.13001869999999999</c:v>
                </c:pt>
                <c:pt idx="25">
                  <c:v>0.13531650000000001</c:v>
                </c:pt>
                <c:pt idx="26">
                  <c:v>0.1406143</c:v>
                </c:pt>
                <c:pt idx="27">
                  <c:v>0.14591219999999999</c:v>
                </c:pt>
                <c:pt idx="28">
                  <c:v>0.15121000000000001</c:v>
                </c:pt>
                <c:pt idx="29">
                  <c:v>0.15650790000000001</c:v>
                </c:pt>
                <c:pt idx="30">
                  <c:v>0.1618057</c:v>
                </c:pt>
                <c:pt idx="31">
                  <c:v>0.16710349999999999</c:v>
                </c:pt>
                <c:pt idx="32">
                  <c:v>0.17240140000000001</c:v>
                </c:pt>
                <c:pt idx="33">
                  <c:v>0.1776992</c:v>
                </c:pt>
                <c:pt idx="34">
                  <c:v>0.1829971</c:v>
                </c:pt>
                <c:pt idx="35">
                  <c:v>0.18829489999999999</c:v>
                </c:pt>
                <c:pt idx="36">
                  <c:v>0.19359270000000001</c:v>
                </c:pt>
                <c:pt idx="37">
                  <c:v>0.1988906</c:v>
                </c:pt>
                <c:pt idx="38">
                  <c:v>0.20418839999999999</c:v>
                </c:pt>
                <c:pt idx="39">
                  <c:v>0.20948629999999999</c:v>
                </c:pt>
                <c:pt idx="40">
                  <c:v>0.21478410000000001</c:v>
                </c:pt>
                <c:pt idx="41">
                  <c:v>0.220082</c:v>
                </c:pt>
                <c:pt idx="42">
                  <c:v>0.22537979999999999</c:v>
                </c:pt>
                <c:pt idx="43">
                  <c:v>0.23067760000000001</c:v>
                </c:pt>
                <c:pt idx="44">
                  <c:v>0.2359755</c:v>
                </c:pt>
                <c:pt idx="45">
                  <c:v>0.2412733</c:v>
                </c:pt>
                <c:pt idx="46">
                  <c:v>0.24657119999999999</c:v>
                </c:pt>
                <c:pt idx="47">
                  <c:v>0.25186900000000001</c:v>
                </c:pt>
                <c:pt idx="48">
                  <c:v>0.25716679999999997</c:v>
                </c:pt>
                <c:pt idx="49">
                  <c:v>0.2624647</c:v>
                </c:pt>
                <c:pt idx="50">
                  <c:v>0.26776250000000001</c:v>
                </c:pt>
                <c:pt idx="51">
                  <c:v>0.27306039999999998</c:v>
                </c:pt>
                <c:pt idx="52">
                  <c:v>0.2783582</c:v>
                </c:pt>
                <c:pt idx="53">
                  <c:v>0.28365600000000002</c:v>
                </c:pt>
                <c:pt idx="54">
                  <c:v>0.28895389999999999</c:v>
                </c:pt>
                <c:pt idx="55">
                  <c:v>0.2942517</c:v>
                </c:pt>
                <c:pt idx="56">
                  <c:v>0.29954960000000003</c:v>
                </c:pt>
                <c:pt idx="57">
                  <c:v>0.30484739999999999</c:v>
                </c:pt>
                <c:pt idx="58">
                  <c:v>0.31014530000000001</c:v>
                </c:pt>
                <c:pt idx="59">
                  <c:v>0.31544309999999998</c:v>
                </c:pt>
                <c:pt idx="60">
                  <c:v>0.3207409</c:v>
                </c:pt>
                <c:pt idx="61">
                  <c:v>0.32603880000000002</c:v>
                </c:pt>
                <c:pt idx="62">
                  <c:v>0.33133659999999998</c:v>
                </c:pt>
                <c:pt idx="63">
                  <c:v>0.3366345</c:v>
                </c:pt>
                <c:pt idx="64">
                  <c:v>0.34193230000000002</c:v>
                </c:pt>
                <c:pt idx="65">
                  <c:v>0.34723009999999999</c:v>
                </c:pt>
                <c:pt idx="66">
                  <c:v>0.35252800000000001</c:v>
                </c:pt>
                <c:pt idx="67">
                  <c:v>0.35782580000000003</c:v>
                </c:pt>
                <c:pt idx="68">
                  <c:v>0.36312369999999999</c:v>
                </c:pt>
                <c:pt idx="69">
                  <c:v>0.36842150000000001</c:v>
                </c:pt>
                <c:pt idx="70">
                  <c:v>0.37371929999999998</c:v>
                </c:pt>
                <c:pt idx="71">
                  <c:v>0.3790172</c:v>
                </c:pt>
                <c:pt idx="72">
                  <c:v>0.38431500000000002</c:v>
                </c:pt>
                <c:pt idx="73">
                  <c:v>0.38961289999999998</c:v>
                </c:pt>
                <c:pt idx="74">
                  <c:v>0.3949107</c:v>
                </c:pt>
                <c:pt idx="75">
                  <c:v>0.40020850000000002</c:v>
                </c:pt>
                <c:pt idx="76">
                  <c:v>0.40550639999999999</c:v>
                </c:pt>
                <c:pt idx="77">
                  <c:v>0.41080420000000001</c:v>
                </c:pt>
                <c:pt idx="78">
                  <c:v>0.41610209999999997</c:v>
                </c:pt>
              </c:numCache>
            </c:numRef>
          </c:xVal>
          <c:yVal>
            <c:numRef>
              <c:f>Data!$AU$5:$AU$84</c:f>
              <c:numCache>
                <c:formatCode>0.00E+00</c:formatCode>
                <c:ptCount val="80"/>
                <c:pt idx="0">
                  <c:v>87851.99</c:v>
                </c:pt>
                <c:pt idx="1">
                  <c:v>1401.3489999999999</c:v>
                </c:pt>
                <c:pt idx="2">
                  <c:v>338.04239999999999</c:v>
                </c:pt>
                <c:pt idx="3">
                  <c:v>104.28919999999999</c:v>
                </c:pt>
                <c:pt idx="4">
                  <c:v>23.97448</c:v>
                </c:pt>
                <c:pt idx="5">
                  <c:v>10.78851</c:v>
                </c:pt>
                <c:pt idx="6">
                  <c:v>10.78851</c:v>
                </c:pt>
                <c:pt idx="7">
                  <c:v>13.18596</c:v>
                </c:pt>
                <c:pt idx="8">
                  <c:v>4.7948940000000002</c:v>
                </c:pt>
                <c:pt idx="9">
                  <c:v>9.5897889999999997</c:v>
                </c:pt>
                <c:pt idx="10">
                  <c:v>3.5961699999999999</c:v>
                </c:pt>
                <c:pt idx="11">
                  <c:v>8.3910649999999993</c:v>
                </c:pt>
                <c:pt idx="12">
                  <c:v>5.9936179999999997</c:v>
                </c:pt>
                <c:pt idx="13">
                  <c:v>2.3974470000000001</c:v>
                </c:pt>
                <c:pt idx="14">
                  <c:v>4.7948940000000002</c:v>
                </c:pt>
                <c:pt idx="15">
                  <c:v>5.9936179999999997</c:v>
                </c:pt>
                <c:pt idx="16">
                  <c:v>5.9936179999999997</c:v>
                </c:pt>
                <c:pt idx="17">
                  <c:v>8.3910649999999993</c:v>
                </c:pt>
                <c:pt idx="18">
                  <c:v>20.378309999999999</c:v>
                </c:pt>
                <c:pt idx="19">
                  <c:v>9.5897889999999997</c:v>
                </c:pt>
                <c:pt idx="20">
                  <c:v>15.583410000000001</c:v>
                </c:pt>
                <c:pt idx="21">
                  <c:v>7.192342</c:v>
                </c:pt>
                <c:pt idx="22">
                  <c:v>14.384690000000001</c:v>
                </c:pt>
                <c:pt idx="23">
                  <c:v>8.3910649999999993</c:v>
                </c:pt>
                <c:pt idx="24">
                  <c:v>13.18596</c:v>
                </c:pt>
                <c:pt idx="25">
                  <c:v>5.9936179999999997</c:v>
                </c:pt>
                <c:pt idx="26">
                  <c:v>11.98724</c:v>
                </c:pt>
                <c:pt idx="27">
                  <c:v>4.7948940000000002</c:v>
                </c:pt>
                <c:pt idx="28">
                  <c:v>4.7948940000000002</c:v>
                </c:pt>
                <c:pt idx="29">
                  <c:v>7.192342</c:v>
                </c:pt>
                <c:pt idx="30">
                  <c:v>10.78851</c:v>
                </c:pt>
                <c:pt idx="31">
                  <c:v>15.583410000000001</c:v>
                </c:pt>
                <c:pt idx="32">
                  <c:v>9.5897889999999997</c:v>
                </c:pt>
                <c:pt idx="33">
                  <c:v>9.5897889999999997</c:v>
                </c:pt>
                <c:pt idx="34">
                  <c:v>4.7948940000000002</c:v>
                </c:pt>
                <c:pt idx="35">
                  <c:v>10.78851</c:v>
                </c:pt>
                <c:pt idx="36">
                  <c:v>14.384690000000001</c:v>
                </c:pt>
                <c:pt idx="37">
                  <c:v>15.583410000000001</c:v>
                </c:pt>
                <c:pt idx="38">
                  <c:v>13.18596</c:v>
                </c:pt>
                <c:pt idx="39">
                  <c:v>14.384690000000001</c:v>
                </c:pt>
                <c:pt idx="40">
                  <c:v>10.78851</c:v>
                </c:pt>
                <c:pt idx="41">
                  <c:v>14.384690000000001</c:v>
                </c:pt>
                <c:pt idx="42">
                  <c:v>9.5897889999999997</c:v>
                </c:pt>
                <c:pt idx="43">
                  <c:v>9.5897889999999997</c:v>
                </c:pt>
                <c:pt idx="44">
                  <c:v>7.192342</c:v>
                </c:pt>
                <c:pt idx="45">
                  <c:v>10.78851</c:v>
                </c:pt>
                <c:pt idx="46">
                  <c:v>10.78851</c:v>
                </c:pt>
                <c:pt idx="47">
                  <c:v>10.78851</c:v>
                </c:pt>
                <c:pt idx="48">
                  <c:v>21.577030000000001</c:v>
                </c:pt>
                <c:pt idx="49">
                  <c:v>13.18596</c:v>
                </c:pt>
                <c:pt idx="50">
                  <c:v>8.3910649999999993</c:v>
                </c:pt>
                <c:pt idx="51">
                  <c:v>15.583410000000001</c:v>
                </c:pt>
                <c:pt idx="52">
                  <c:v>17.98086</c:v>
                </c:pt>
                <c:pt idx="53">
                  <c:v>7.192342</c:v>
                </c:pt>
                <c:pt idx="54">
                  <c:v>13.18596</c:v>
                </c:pt>
                <c:pt idx="55">
                  <c:v>3.5961699999999999</c:v>
                </c:pt>
                <c:pt idx="56">
                  <c:v>4.7948940000000002</c:v>
                </c:pt>
                <c:pt idx="57">
                  <c:v>15.583410000000001</c:v>
                </c:pt>
                <c:pt idx="58">
                  <c:v>11.98724</c:v>
                </c:pt>
                <c:pt idx="59">
                  <c:v>4.7948940000000002</c:v>
                </c:pt>
                <c:pt idx="60">
                  <c:v>15.583410000000001</c:v>
                </c:pt>
                <c:pt idx="61">
                  <c:v>16.782129999999999</c:v>
                </c:pt>
                <c:pt idx="62">
                  <c:v>15.583410000000001</c:v>
                </c:pt>
                <c:pt idx="63">
                  <c:v>10.78851</c:v>
                </c:pt>
                <c:pt idx="64">
                  <c:v>8.3910649999999993</c:v>
                </c:pt>
                <c:pt idx="65">
                  <c:v>11.98724</c:v>
                </c:pt>
                <c:pt idx="66">
                  <c:v>22.775759999999998</c:v>
                </c:pt>
                <c:pt idx="67">
                  <c:v>13.18596</c:v>
                </c:pt>
                <c:pt idx="68">
                  <c:v>14.384690000000001</c:v>
                </c:pt>
                <c:pt idx="69">
                  <c:v>7.192342</c:v>
                </c:pt>
                <c:pt idx="70">
                  <c:v>5.9936179999999997</c:v>
                </c:pt>
                <c:pt idx="71">
                  <c:v>11.98724</c:v>
                </c:pt>
                <c:pt idx="72">
                  <c:v>4.7948940000000002</c:v>
                </c:pt>
                <c:pt idx="73">
                  <c:v>9.5897889999999997</c:v>
                </c:pt>
                <c:pt idx="74">
                  <c:v>4.7948940000000002</c:v>
                </c:pt>
                <c:pt idx="75">
                  <c:v>17.98086</c:v>
                </c:pt>
                <c:pt idx="76">
                  <c:v>11.98724</c:v>
                </c:pt>
                <c:pt idx="77">
                  <c:v>7.192342</c:v>
                </c:pt>
                <c:pt idx="78">
                  <c:v>8.3910649999999993</c:v>
                </c:pt>
              </c:numCache>
            </c:numRef>
          </c:yVal>
          <c:smooth val="1"/>
        </c:ser>
        <c:ser>
          <c:idx val="5"/>
          <c:order val="3"/>
          <c:tx>
            <c:v>5245n2</c:v>
          </c:tx>
          <c:spPr>
            <a:ln>
              <a:solidFill>
                <a:sysClr val="windowText" lastClr="000000"/>
              </a:solidFill>
            </a:ln>
          </c:spPr>
          <c:marker>
            <c:symbol val="none"/>
          </c:marker>
          <c:xVal>
            <c:numRef>
              <c:f>Data!$AH$5:$AH$378</c:f>
              <c:numCache>
                <c:formatCode>0.00E+00</c:formatCode>
                <c:ptCount val="374"/>
                <c:pt idx="0">
                  <c:v>2.179051E-3</c:v>
                </c:pt>
                <c:pt idx="1">
                  <c:v>1.164493E-2</c:v>
                </c:pt>
                <c:pt idx="2">
                  <c:v>2.080094E-2</c:v>
                </c:pt>
                <c:pt idx="3">
                  <c:v>2.904735E-2</c:v>
                </c:pt>
                <c:pt idx="4">
                  <c:v>3.7293760000000002E-2</c:v>
                </c:pt>
                <c:pt idx="5">
                  <c:v>4.5540169999999998E-2</c:v>
                </c:pt>
                <c:pt idx="6">
                  <c:v>5.3786580000000001E-2</c:v>
                </c:pt>
                <c:pt idx="7">
                  <c:v>6.2032990000000003E-2</c:v>
                </c:pt>
                <c:pt idx="8">
                  <c:v>7.0279389999999997E-2</c:v>
                </c:pt>
                <c:pt idx="9">
                  <c:v>7.9745269999999993E-2</c:v>
                </c:pt>
                <c:pt idx="10">
                  <c:v>8.8071650000000001E-2</c:v>
                </c:pt>
                <c:pt idx="11">
                  <c:v>9.6398020000000001E-2</c:v>
                </c:pt>
                <c:pt idx="12">
                  <c:v>0.1047244</c:v>
                </c:pt>
                <c:pt idx="13">
                  <c:v>0.11305080000000001</c:v>
                </c:pt>
                <c:pt idx="14">
                  <c:v>0.1213771</c:v>
                </c:pt>
                <c:pt idx="15">
                  <c:v>0.1297035</c:v>
                </c:pt>
                <c:pt idx="16">
                  <c:v>0.13802990000000001</c:v>
                </c:pt>
                <c:pt idx="17">
                  <c:v>0.14635629999999999</c:v>
                </c:pt>
                <c:pt idx="18">
                  <c:v>0.1546826</c:v>
                </c:pt>
                <c:pt idx="19">
                  <c:v>0.16300899999999999</c:v>
                </c:pt>
                <c:pt idx="20">
                  <c:v>0.1713354</c:v>
                </c:pt>
                <c:pt idx="21">
                  <c:v>0.17966180000000001</c:v>
                </c:pt>
                <c:pt idx="22">
                  <c:v>0.18798809999999999</c:v>
                </c:pt>
                <c:pt idx="23">
                  <c:v>0.1963145</c:v>
                </c:pt>
                <c:pt idx="24">
                  <c:v>0.20464089999999999</c:v>
                </c:pt>
                <c:pt idx="25">
                  <c:v>0.2129673</c:v>
                </c:pt>
                <c:pt idx="26">
                  <c:v>0.22129360000000001</c:v>
                </c:pt>
                <c:pt idx="27">
                  <c:v>0.22961999999999999</c:v>
                </c:pt>
                <c:pt idx="28">
                  <c:v>0.2379464</c:v>
                </c:pt>
                <c:pt idx="29">
                  <c:v>0.24627279999999999</c:v>
                </c:pt>
                <c:pt idx="30">
                  <c:v>0.25459910000000002</c:v>
                </c:pt>
                <c:pt idx="31">
                  <c:v>0.26292549999999998</c:v>
                </c:pt>
                <c:pt idx="32">
                  <c:v>0.27125189999999999</c:v>
                </c:pt>
                <c:pt idx="33">
                  <c:v>0.2795782</c:v>
                </c:pt>
                <c:pt idx="34">
                  <c:v>0.28790460000000001</c:v>
                </c:pt>
                <c:pt idx="35">
                  <c:v>0.29623100000000002</c:v>
                </c:pt>
                <c:pt idx="36">
                  <c:v>0.30455739999999998</c:v>
                </c:pt>
                <c:pt idx="37">
                  <c:v>0.31288369999999999</c:v>
                </c:pt>
                <c:pt idx="38">
                  <c:v>0.3212101</c:v>
                </c:pt>
                <c:pt idx="39">
                  <c:v>0.32953650000000001</c:v>
                </c:pt>
                <c:pt idx="40">
                  <c:v>0.33786290000000002</c:v>
                </c:pt>
                <c:pt idx="41">
                  <c:v>0.34618919999999997</c:v>
                </c:pt>
                <c:pt idx="42">
                  <c:v>0.35451559999999999</c:v>
                </c:pt>
                <c:pt idx="43">
                  <c:v>0.362842</c:v>
                </c:pt>
                <c:pt idx="44">
                  <c:v>0.37116840000000001</c:v>
                </c:pt>
                <c:pt idx="45">
                  <c:v>0.37949470000000002</c:v>
                </c:pt>
                <c:pt idx="46">
                  <c:v>0.38782109999999997</c:v>
                </c:pt>
                <c:pt idx="47">
                  <c:v>0.39614749999999999</c:v>
                </c:pt>
                <c:pt idx="48">
                  <c:v>0.4044739</c:v>
                </c:pt>
                <c:pt idx="49">
                  <c:v>0.41280020000000001</c:v>
                </c:pt>
                <c:pt idx="50">
                  <c:v>0.42112660000000002</c:v>
                </c:pt>
                <c:pt idx="51">
                  <c:v>0.42945299999999997</c:v>
                </c:pt>
                <c:pt idx="52">
                  <c:v>0.43777939999999999</c:v>
                </c:pt>
                <c:pt idx="53">
                  <c:v>0.44610569999999999</c:v>
                </c:pt>
                <c:pt idx="54">
                  <c:v>0.45443210000000001</c:v>
                </c:pt>
                <c:pt idx="55">
                  <c:v>0.46275850000000002</c:v>
                </c:pt>
                <c:pt idx="56">
                  <c:v>0.47108489999999997</c:v>
                </c:pt>
                <c:pt idx="57">
                  <c:v>0.47941119999999998</c:v>
                </c:pt>
                <c:pt idx="58">
                  <c:v>0.48773759999999999</c:v>
                </c:pt>
                <c:pt idx="59">
                  <c:v>0.496064</c:v>
                </c:pt>
                <c:pt idx="60">
                  <c:v>0.50439029999999996</c:v>
                </c:pt>
                <c:pt idx="61">
                  <c:v>0.51271670000000003</c:v>
                </c:pt>
                <c:pt idx="62">
                  <c:v>0.52104309999999998</c:v>
                </c:pt>
                <c:pt idx="63">
                  <c:v>0.52936950000000005</c:v>
                </c:pt>
                <c:pt idx="64">
                  <c:v>0.53769579999999995</c:v>
                </c:pt>
                <c:pt idx="65">
                  <c:v>0.54602220000000001</c:v>
                </c:pt>
                <c:pt idx="66">
                  <c:v>0.55434859999999997</c:v>
                </c:pt>
                <c:pt idx="67">
                  <c:v>0.56267500000000004</c:v>
                </c:pt>
                <c:pt idx="68">
                  <c:v>0.57100130000000004</c:v>
                </c:pt>
                <c:pt idx="69">
                  <c:v>0.5793277</c:v>
                </c:pt>
                <c:pt idx="70">
                  <c:v>0.58765409999999996</c:v>
                </c:pt>
                <c:pt idx="71">
                  <c:v>0.59598050000000002</c:v>
                </c:pt>
                <c:pt idx="72">
                  <c:v>0.60430680000000003</c:v>
                </c:pt>
                <c:pt idx="73">
                  <c:v>0.61263319999999999</c:v>
                </c:pt>
                <c:pt idx="74">
                  <c:v>0.62095959999999994</c:v>
                </c:pt>
                <c:pt idx="75">
                  <c:v>0.62928600000000001</c:v>
                </c:pt>
                <c:pt idx="76">
                  <c:v>0.63761230000000002</c:v>
                </c:pt>
                <c:pt idx="77">
                  <c:v>0.64593869999999998</c:v>
                </c:pt>
                <c:pt idx="78">
                  <c:v>0.65426510000000004</c:v>
                </c:pt>
                <c:pt idx="79">
                  <c:v>0.6625915</c:v>
                </c:pt>
                <c:pt idx="80">
                  <c:v>0.67091780000000001</c:v>
                </c:pt>
                <c:pt idx="81">
                  <c:v>0.67924419999999996</c:v>
                </c:pt>
                <c:pt idx="82">
                  <c:v>0.68757060000000003</c:v>
                </c:pt>
                <c:pt idx="83">
                  <c:v>0.69589690000000004</c:v>
                </c:pt>
                <c:pt idx="84">
                  <c:v>0.7042233</c:v>
                </c:pt>
                <c:pt idx="85">
                  <c:v>0.71254969999999995</c:v>
                </c:pt>
                <c:pt idx="86">
                  <c:v>0.72087610000000002</c:v>
                </c:pt>
                <c:pt idx="87">
                  <c:v>0.72920240000000003</c:v>
                </c:pt>
                <c:pt idx="88">
                  <c:v>0.73752879999999998</c:v>
                </c:pt>
                <c:pt idx="89">
                  <c:v>0.74585520000000005</c:v>
                </c:pt>
                <c:pt idx="90">
                  <c:v>0.75418160000000001</c:v>
                </c:pt>
                <c:pt idx="91">
                  <c:v>0.76250790000000002</c:v>
                </c:pt>
                <c:pt idx="92">
                  <c:v>0.77083429999999997</c:v>
                </c:pt>
                <c:pt idx="93">
                  <c:v>0.77916070000000004</c:v>
                </c:pt>
                <c:pt idx="94">
                  <c:v>0.7874871</c:v>
                </c:pt>
                <c:pt idx="95">
                  <c:v>0.7958134</c:v>
                </c:pt>
                <c:pt idx="96">
                  <c:v>0.80413979999999996</c:v>
                </c:pt>
                <c:pt idx="97">
                  <c:v>0.81246620000000003</c:v>
                </c:pt>
                <c:pt idx="98">
                  <c:v>0.82079259999999998</c:v>
                </c:pt>
                <c:pt idx="99">
                  <c:v>0.82911889999999999</c:v>
                </c:pt>
                <c:pt idx="100">
                  <c:v>0.83744529999999995</c:v>
                </c:pt>
                <c:pt idx="101">
                  <c:v>0.84577170000000002</c:v>
                </c:pt>
                <c:pt idx="102">
                  <c:v>0.85409809999999997</c:v>
                </c:pt>
                <c:pt idx="103">
                  <c:v>0.86242439999999998</c:v>
                </c:pt>
                <c:pt idx="104">
                  <c:v>0.87075080000000005</c:v>
                </c:pt>
                <c:pt idx="105">
                  <c:v>0.8790772</c:v>
                </c:pt>
                <c:pt idx="106">
                  <c:v>0.88740359999999996</c:v>
                </c:pt>
                <c:pt idx="107">
                  <c:v>0.89572989999999997</c:v>
                </c:pt>
                <c:pt idx="108">
                  <c:v>0.90405630000000003</c:v>
                </c:pt>
                <c:pt idx="109">
                  <c:v>0.91238269999999999</c:v>
                </c:pt>
                <c:pt idx="110">
                  <c:v>0.920709</c:v>
                </c:pt>
                <c:pt idx="111">
                  <c:v>0.92903539999999996</c:v>
                </c:pt>
                <c:pt idx="112">
                  <c:v>0.93736180000000002</c:v>
                </c:pt>
                <c:pt idx="113">
                  <c:v>0.94568819999999998</c:v>
                </c:pt>
                <c:pt idx="114">
                  <c:v>0.95401449999999999</c:v>
                </c:pt>
                <c:pt idx="115">
                  <c:v>0.96234090000000005</c:v>
                </c:pt>
                <c:pt idx="116">
                  <c:v>0.97066730000000001</c:v>
                </c:pt>
                <c:pt idx="117">
                  <c:v>0.97899369999999997</c:v>
                </c:pt>
                <c:pt idx="118">
                  <c:v>0.98731999999999998</c:v>
                </c:pt>
                <c:pt idx="119">
                  <c:v>0.99564640000000004</c:v>
                </c:pt>
                <c:pt idx="120">
                  <c:v>1.003973</c:v>
                </c:pt>
                <c:pt idx="121">
                  <c:v>1.0122990000000001</c:v>
                </c:pt>
                <c:pt idx="122">
                  <c:v>1.020626</c:v>
                </c:pt>
                <c:pt idx="123">
                  <c:v>1.0289520000000001</c:v>
                </c:pt>
                <c:pt idx="124">
                  <c:v>1.0372779999999999</c:v>
                </c:pt>
                <c:pt idx="125">
                  <c:v>1.0456049999999999</c:v>
                </c:pt>
                <c:pt idx="126">
                  <c:v>1.053931</c:v>
                </c:pt>
                <c:pt idx="127">
                  <c:v>1.062257</c:v>
                </c:pt>
                <c:pt idx="128">
                  <c:v>1.070584</c:v>
                </c:pt>
                <c:pt idx="129">
                  <c:v>1.07891</c:v>
                </c:pt>
                <c:pt idx="130">
                  <c:v>1.087237</c:v>
                </c:pt>
                <c:pt idx="131">
                  <c:v>1.0955630000000001</c:v>
                </c:pt>
                <c:pt idx="132">
                  <c:v>1.1038889999999999</c:v>
                </c:pt>
                <c:pt idx="133">
                  <c:v>1.1122160000000001</c:v>
                </c:pt>
                <c:pt idx="134">
                  <c:v>1.1205419999999999</c:v>
                </c:pt>
                <c:pt idx="135">
                  <c:v>1.128868</c:v>
                </c:pt>
                <c:pt idx="136">
                  <c:v>1.137195</c:v>
                </c:pt>
                <c:pt idx="137">
                  <c:v>1.145521</c:v>
                </c:pt>
                <c:pt idx="138">
                  <c:v>1.153848</c:v>
                </c:pt>
                <c:pt idx="139">
                  <c:v>1.162174</c:v>
                </c:pt>
                <c:pt idx="140">
                  <c:v>1.1705000000000001</c:v>
                </c:pt>
                <c:pt idx="141">
                  <c:v>1.1788270000000001</c:v>
                </c:pt>
                <c:pt idx="142">
                  <c:v>1.1871529999999999</c:v>
                </c:pt>
                <c:pt idx="143">
                  <c:v>1.195479</c:v>
                </c:pt>
                <c:pt idx="144">
                  <c:v>1.2038059999999999</c:v>
                </c:pt>
                <c:pt idx="145">
                  <c:v>1.212132</c:v>
                </c:pt>
                <c:pt idx="146">
                  <c:v>1.220459</c:v>
                </c:pt>
                <c:pt idx="147">
                  <c:v>1.228785</c:v>
                </c:pt>
                <c:pt idx="148">
                  <c:v>1.2371110000000001</c:v>
                </c:pt>
                <c:pt idx="149">
                  <c:v>1.245438</c:v>
                </c:pt>
                <c:pt idx="150">
                  <c:v>1.2537640000000001</c:v>
                </c:pt>
                <c:pt idx="151">
                  <c:v>1.2620899999999999</c:v>
                </c:pt>
                <c:pt idx="152">
                  <c:v>1.2704169999999999</c:v>
                </c:pt>
                <c:pt idx="153">
                  <c:v>1.278743</c:v>
                </c:pt>
                <c:pt idx="154">
                  <c:v>1.2870699999999999</c:v>
                </c:pt>
                <c:pt idx="155">
                  <c:v>1.295396</c:v>
                </c:pt>
                <c:pt idx="156">
                  <c:v>1.303722</c:v>
                </c:pt>
                <c:pt idx="157">
                  <c:v>1.312049</c:v>
                </c:pt>
                <c:pt idx="158">
                  <c:v>1.3203750000000001</c:v>
                </c:pt>
                <c:pt idx="159">
                  <c:v>1.3287009999999999</c:v>
                </c:pt>
                <c:pt idx="160">
                  <c:v>1.3370280000000001</c:v>
                </c:pt>
                <c:pt idx="161">
                  <c:v>1.3453539999999999</c:v>
                </c:pt>
                <c:pt idx="162">
                  <c:v>1.35368</c:v>
                </c:pt>
                <c:pt idx="163">
                  <c:v>1.362007</c:v>
                </c:pt>
                <c:pt idx="164">
                  <c:v>1.370333</c:v>
                </c:pt>
                <c:pt idx="165">
                  <c:v>1.37866</c:v>
                </c:pt>
                <c:pt idx="166">
                  <c:v>1.3869860000000001</c:v>
                </c:pt>
                <c:pt idx="167">
                  <c:v>1.3953120000000001</c:v>
                </c:pt>
                <c:pt idx="168">
                  <c:v>1.4036390000000001</c:v>
                </c:pt>
                <c:pt idx="169">
                  <c:v>1.4119649999999999</c:v>
                </c:pt>
                <c:pt idx="170">
                  <c:v>1.420291</c:v>
                </c:pt>
                <c:pt idx="171">
                  <c:v>1.4286179999999999</c:v>
                </c:pt>
                <c:pt idx="172">
                  <c:v>1.436944</c:v>
                </c:pt>
                <c:pt idx="173">
                  <c:v>1.445271</c:v>
                </c:pt>
                <c:pt idx="174">
                  <c:v>1.453597</c:v>
                </c:pt>
                <c:pt idx="175">
                  <c:v>1.4619230000000001</c:v>
                </c:pt>
                <c:pt idx="176">
                  <c:v>1.4702500000000001</c:v>
                </c:pt>
                <c:pt idx="177">
                  <c:v>1.4785759999999999</c:v>
                </c:pt>
                <c:pt idx="178">
                  <c:v>1.4869019999999999</c:v>
                </c:pt>
                <c:pt idx="179">
                  <c:v>1.4952289999999999</c:v>
                </c:pt>
                <c:pt idx="180">
                  <c:v>1.503555</c:v>
                </c:pt>
                <c:pt idx="181">
                  <c:v>1.5118819999999999</c:v>
                </c:pt>
                <c:pt idx="182">
                  <c:v>1.520208</c:v>
                </c:pt>
                <c:pt idx="183">
                  <c:v>1.5285340000000001</c:v>
                </c:pt>
                <c:pt idx="184">
                  <c:v>1.536861</c:v>
                </c:pt>
                <c:pt idx="185">
                  <c:v>1.5451870000000001</c:v>
                </c:pt>
                <c:pt idx="186">
                  <c:v>1.5535129999999999</c:v>
                </c:pt>
                <c:pt idx="187">
                  <c:v>1.5618399999999999</c:v>
                </c:pt>
                <c:pt idx="188">
                  <c:v>1.570166</c:v>
                </c:pt>
                <c:pt idx="189">
                  <c:v>1.5784929999999999</c:v>
                </c:pt>
                <c:pt idx="190">
                  <c:v>1.586819</c:v>
                </c:pt>
                <c:pt idx="191">
                  <c:v>1.595145</c:v>
                </c:pt>
                <c:pt idx="192">
                  <c:v>1.603472</c:v>
                </c:pt>
                <c:pt idx="193">
                  <c:v>1.6117980000000001</c:v>
                </c:pt>
                <c:pt idx="194">
                  <c:v>1.6201239999999999</c:v>
                </c:pt>
                <c:pt idx="195">
                  <c:v>1.6284510000000001</c:v>
                </c:pt>
                <c:pt idx="196">
                  <c:v>1.6367769999999999</c:v>
                </c:pt>
                <c:pt idx="197">
                  <c:v>1.6451039999999999</c:v>
                </c:pt>
                <c:pt idx="198">
                  <c:v>1.65343</c:v>
                </c:pt>
                <c:pt idx="199">
                  <c:v>1.661756</c:v>
                </c:pt>
                <c:pt idx="200">
                  <c:v>1.670083</c:v>
                </c:pt>
                <c:pt idx="201">
                  <c:v>1.678409</c:v>
                </c:pt>
                <c:pt idx="202">
                  <c:v>1.6867350000000001</c:v>
                </c:pt>
                <c:pt idx="203">
                  <c:v>1.6950620000000001</c:v>
                </c:pt>
                <c:pt idx="204">
                  <c:v>1.7033879999999999</c:v>
                </c:pt>
                <c:pt idx="205">
                  <c:v>1.7117150000000001</c:v>
                </c:pt>
                <c:pt idx="206">
                  <c:v>1.7200409999999999</c:v>
                </c:pt>
                <c:pt idx="207">
                  <c:v>1.728367</c:v>
                </c:pt>
                <c:pt idx="208">
                  <c:v>1.736694</c:v>
                </c:pt>
                <c:pt idx="209">
                  <c:v>1.74502</c:v>
                </c:pt>
                <c:pt idx="210">
                  <c:v>1.7533460000000001</c:v>
                </c:pt>
                <c:pt idx="211">
                  <c:v>1.761673</c:v>
                </c:pt>
                <c:pt idx="212">
                  <c:v>1.7699990000000001</c:v>
                </c:pt>
                <c:pt idx="213">
                  <c:v>1.7783260000000001</c:v>
                </c:pt>
                <c:pt idx="214">
                  <c:v>1.7866519999999999</c:v>
                </c:pt>
                <c:pt idx="215">
                  <c:v>1.794978</c:v>
                </c:pt>
                <c:pt idx="216">
                  <c:v>1.8033049999999999</c:v>
                </c:pt>
                <c:pt idx="217">
                  <c:v>1.811631</c:v>
                </c:pt>
                <c:pt idx="218">
                  <c:v>1.819957</c:v>
                </c:pt>
                <c:pt idx="219">
                  <c:v>1.828284</c:v>
                </c:pt>
                <c:pt idx="220">
                  <c:v>1.8366100000000001</c:v>
                </c:pt>
                <c:pt idx="221">
                  <c:v>1.844937</c:v>
                </c:pt>
                <c:pt idx="222">
                  <c:v>1.8532630000000001</c:v>
                </c:pt>
                <c:pt idx="223">
                  <c:v>1.8615889999999999</c:v>
                </c:pt>
                <c:pt idx="224">
                  <c:v>1.8699159999999999</c:v>
                </c:pt>
                <c:pt idx="225">
                  <c:v>1.878242</c:v>
                </c:pt>
                <c:pt idx="226">
                  <c:v>1.886568</c:v>
                </c:pt>
                <c:pt idx="227">
                  <c:v>1.894895</c:v>
                </c:pt>
                <c:pt idx="228">
                  <c:v>1.9032210000000001</c:v>
                </c:pt>
                <c:pt idx="229">
                  <c:v>1.911548</c:v>
                </c:pt>
                <c:pt idx="230">
                  <c:v>1.9198740000000001</c:v>
                </c:pt>
                <c:pt idx="231">
                  <c:v>1.9281999999999999</c:v>
                </c:pt>
                <c:pt idx="232">
                  <c:v>1.9365270000000001</c:v>
                </c:pt>
                <c:pt idx="233">
                  <c:v>1.9448529999999999</c:v>
                </c:pt>
                <c:pt idx="234">
                  <c:v>1.953179</c:v>
                </c:pt>
                <c:pt idx="235">
                  <c:v>1.961506</c:v>
                </c:pt>
                <c:pt idx="236">
                  <c:v>1.969832</c:v>
                </c:pt>
                <c:pt idx="237">
                  <c:v>1.978159</c:v>
                </c:pt>
                <c:pt idx="238">
                  <c:v>1.9864850000000001</c:v>
                </c:pt>
                <c:pt idx="239">
                  <c:v>1.9948109999999999</c:v>
                </c:pt>
                <c:pt idx="240">
                  <c:v>2.0031379999999999</c:v>
                </c:pt>
                <c:pt idx="241">
                  <c:v>2.0114640000000001</c:v>
                </c:pt>
                <c:pt idx="242">
                  <c:v>2.01979</c:v>
                </c:pt>
                <c:pt idx="243">
                  <c:v>2.0281169999999999</c:v>
                </c:pt>
                <c:pt idx="244">
                  <c:v>2.0364429999999998</c:v>
                </c:pt>
                <c:pt idx="245">
                  <c:v>2.0447700000000002</c:v>
                </c:pt>
                <c:pt idx="246">
                  <c:v>2.053096</c:v>
                </c:pt>
                <c:pt idx="247">
                  <c:v>2.0614219999999999</c:v>
                </c:pt>
                <c:pt idx="248">
                  <c:v>2.0697489999999998</c:v>
                </c:pt>
                <c:pt idx="249">
                  <c:v>2.0780750000000001</c:v>
                </c:pt>
                <c:pt idx="250">
                  <c:v>2.086401</c:v>
                </c:pt>
                <c:pt idx="251">
                  <c:v>2.0947279999999999</c:v>
                </c:pt>
                <c:pt idx="252">
                  <c:v>2.1030540000000002</c:v>
                </c:pt>
                <c:pt idx="253">
                  <c:v>2.1113810000000002</c:v>
                </c:pt>
                <c:pt idx="254">
                  <c:v>2.119707</c:v>
                </c:pt>
                <c:pt idx="255">
                  <c:v>2.1280329999999998</c:v>
                </c:pt>
                <c:pt idx="256">
                  <c:v>2.1363599999999998</c:v>
                </c:pt>
                <c:pt idx="257">
                  <c:v>2.1446860000000001</c:v>
                </c:pt>
                <c:pt idx="258">
                  <c:v>2.153842</c:v>
                </c:pt>
                <c:pt idx="259">
                  <c:v>2.1620879999999998</c:v>
                </c:pt>
                <c:pt idx="260">
                  <c:v>2.1703350000000001</c:v>
                </c:pt>
                <c:pt idx="261">
                  <c:v>2.1785809999999999</c:v>
                </c:pt>
                <c:pt idx="262">
                  <c:v>2.1868280000000002</c:v>
                </c:pt>
                <c:pt idx="263">
                  <c:v>2.195074</c:v>
                </c:pt>
                <c:pt idx="264">
                  <c:v>2.2033200000000002</c:v>
                </c:pt>
                <c:pt idx="265">
                  <c:v>2.2115670000000001</c:v>
                </c:pt>
                <c:pt idx="266">
                  <c:v>2.2198129999999998</c:v>
                </c:pt>
                <c:pt idx="267">
                  <c:v>2.2280600000000002</c:v>
                </c:pt>
                <c:pt idx="268">
                  <c:v>2.2363059999999999</c:v>
                </c:pt>
                <c:pt idx="269">
                  <c:v>2.2445529999999998</c:v>
                </c:pt>
                <c:pt idx="270">
                  <c:v>2.252799</c:v>
                </c:pt>
                <c:pt idx="271">
                  <c:v>2.2610450000000002</c:v>
                </c:pt>
                <c:pt idx="272">
                  <c:v>2.2692920000000001</c:v>
                </c:pt>
                <c:pt idx="273">
                  <c:v>2.2775379999999998</c:v>
                </c:pt>
                <c:pt idx="274">
                  <c:v>2.2857850000000002</c:v>
                </c:pt>
                <c:pt idx="275">
                  <c:v>2.2940309999999999</c:v>
                </c:pt>
                <c:pt idx="276">
                  <c:v>2.3022770000000001</c:v>
                </c:pt>
                <c:pt idx="277">
                  <c:v>2.310524</c:v>
                </c:pt>
                <c:pt idx="278">
                  <c:v>2.3187700000000002</c:v>
                </c:pt>
                <c:pt idx="279">
                  <c:v>2.3270170000000001</c:v>
                </c:pt>
                <c:pt idx="280">
                  <c:v>2.3352629999999999</c:v>
                </c:pt>
                <c:pt idx="281">
                  <c:v>2.3435090000000001</c:v>
                </c:pt>
                <c:pt idx="282">
                  <c:v>2.351756</c:v>
                </c:pt>
                <c:pt idx="283">
                  <c:v>2.3600020000000002</c:v>
                </c:pt>
                <c:pt idx="284">
                  <c:v>2.368249</c:v>
                </c:pt>
                <c:pt idx="285">
                  <c:v>2.3764949999999998</c:v>
                </c:pt>
                <c:pt idx="286">
                  <c:v>2.384741</c:v>
                </c:pt>
                <c:pt idx="287">
                  <c:v>2.3929879999999999</c:v>
                </c:pt>
                <c:pt idx="288">
                  <c:v>2.4012340000000001</c:v>
                </c:pt>
                <c:pt idx="289">
                  <c:v>2.409481</c:v>
                </c:pt>
                <c:pt idx="290">
                  <c:v>2.4177270000000002</c:v>
                </c:pt>
                <c:pt idx="291">
                  <c:v>2.4259740000000001</c:v>
                </c:pt>
                <c:pt idx="292">
                  <c:v>2.4342199999999998</c:v>
                </c:pt>
                <c:pt idx="293">
                  <c:v>2.442466</c:v>
                </c:pt>
                <c:pt idx="294">
                  <c:v>2.4507129999999999</c:v>
                </c:pt>
                <c:pt idx="295">
                  <c:v>2.4589590000000001</c:v>
                </c:pt>
                <c:pt idx="296">
                  <c:v>2.467206</c:v>
                </c:pt>
                <c:pt idx="297">
                  <c:v>2.4754520000000002</c:v>
                </c:pt>
                <c:pt idx="298">
                  <c:v>2.483698</c:v>
                </c:pt>
                <c:pt idx="299">
                  <c:v>2.4919449999999999</c:v>
                </c:pt>
                <c:pt idx="300">
                  <c:v>2.5001910000000001</c:v>
                </c:pt>
                <c:pt idx="301">
                  <c:v>2.5084379999999999</c:v>
                </c:pt>
                <c:pt idx="302">
                  <c:v>2.5166840000000001</c:v>
                </c:pt>
                <c:pt idx="303">
                  <c:v>2.5249299999999999</c:v>
                </c:pt>
                <c:pt idx="304">
                  <c:v>2.5331769999999998</c:v>
                </c:pt>
                <c:pt idx="305">
                  <c:v>2.541423</c:v>
                </c:pt>
                <c:pt idx="306">
                  <c:v>2.5496699999999999</c:v>
                </c:pt>
                <c:pt idx="307">
                  <c:v>2.5579160000000001</c:v>
                </c:pt>
                <c:pt idx="308">
                  <c:v>2.5661619999999998</c:v>
                </c:pt>
                <c:pt idx="309">
                  <c:v>2.5744090000000002</c:v>
                </c:pt>
                <c:pt idx="310">
                  <c:v>2.5826549999999999</c:v>
                </c:pt>
                <c:pt idx="311">
                  <c:v>2.5909019999999998</c:v>
                </c:pt>
                <c:pt idx="312">
                  <c:v>2.599148</c:v>
                </c:pt>
                <c:pt idx="313">
                  <c:v>2.6073949999999999</c:v>
                </c:pt>
                <c:pt idx="314">
                  <c:v>2.6156410000000001</c:v>
                </c:pt>
                <c:pt idx="315">
                  <c:v>2.6238869999999999</c:v>
                </c:pt>
                <c:pt idx="316">
                  <c:v>2.6321340000000002</c:v>
                </c:pt>
                <c:pt idx="317">
                  <c:v>2.6403799999999999</c:v>
                </c:pt>
                <c:pt idx="318">
                  <c:v>2.6486269999999998</c:v>
                </c:pt>
                <c:pt idx="319">
                  <c:v>2.656873</c:v>
                </c:pt>
                <c:pt idx="320">
                  <c:v>2.6651189999999998</c:v>
                </c:pt>
                <c:pt idx="321">
                  <c:v>2.6733660000000001</c:v>
                </c:pt>
                <c:pt idx="322">
                  <c:v>2.6816119999999999</c:v>
                </c:pt>
                <c:pt idx="323">
                  <c:v>2.6898590000000002</c:v>
                </c:pt>
                <c:pt idx="324">
                  <c:v>2.698105</c:v>
                </c:pt>
                <c:pt idx="325">
                  <c:v>2.7063510000000002</c:v>
                </c:pt>
                <c:pt idx="326">
                  <c:v>2.7145980000000001</c:v>
                </c:pt>
                <c:pt idx="327">
                  <c:v>2.7228439999999998</c:v>
                </c:pt>
                <c:pt idx="328">
                  <c:v>2.7310910000000002</c:v>
                </c:pt>
                <c:pt idx="329">
                  <c:v>2.7393369999999999</c:v>
                </c:pt>
                <c:pt idx="330">
                  <c:v>2.7475830000000001</c:v>
                </c:pt>
                <c:pt idx="331">
                  <c:v>2.75583</c:v>
                </c:pt>
                <c:pt idx="332">
                  <c:v>2.7640760000000002</c:v>
                </c:pt>
                <c:pt idx="333">
                  <c:v>2.7723230000000001</c:v>
                </c:pt>
                <c:pt idx="334">
                  <c:v>2.7805689999999998</c:v>
                </c:pt>
                <c:pt idx="335">
                  <c:v>2.7888160000000002</c:v>
                </c:pt>
                <c:pt idx="336">
                  <c:v>2.7970619999999999</c:v>
                </c:pt>
                <c:pt idx="337">
                  <c:v>2.8053080000000001</c:v>
                </c:pt>
                <c:pt idx="338">
                  <c:v>2.813555</c:v>
                </c:pt>
                <c:pt idx="339">
                  <c:v>2.8218009999999998</c:v>
                </c:pt>
                <c:pt idx="340">
                  <c:v>2.8300480000000001</c:v>
                </c:pt>
                <c:pt idx="341">
                  <c:v>2.8382939999999999</c:v>
                </c:pt>
                <c:pt idx="342">
                  <c:v>2.8465400000000001</c:v>
                </c:pt>
                <c:pt idx="343">
                  <c:v>2.854787</c:v>
                </c:pt>
                <c:pt idx="344">
                  <c:v>2.8630330000000002</c:v>
                </c:pt>
                <c:pt idx="345">
                  <c:v>2.8712800000000001</c:v>
                </c:pt>
                <c:pt idx="346">
                  <c:v>2.8795259999999998</c:v>
                </c:pt>
                <c:pt idx="347">
                  <c:v>2.887772</c:v>
                </c:pt>
                <c:pt idx="348">
                  <c:v>2.8960189999999999</c:v>
                </c:pt>
                <c:pt idx="349">
                  <c:v>2.9042650000000001</c:v>
                </c:pt>
                <c:pt idx="350">
                  <c:v>2.912512</c:v>
                </c:pt>
                <c:pt idx="351">
                  <c:v>2.9207580000000002</c:v>
                </c:pt>
                <c:pt idx="352">
                  <c:v>2.9290039999999999</c:v>
                </c:pt>
                <c:pt idx="353">
                  <c:v>2.9372509999999998</c:v>
                </c:pt>
                <c:pt idx="354">
                  <c:v>2.945497</c:v>
                </c:pt>
                <c:pt idx="355">
                  <c:v>2.9537439999999999</c:v>
                </c:pt>
                <c:pt idx="356">
                  <c:v>2.9619900000000001</c:v>
                </c:pt>
                <c:pt idx="357">
                  <c:v>2.970237</c:v>
                </c:pt>
                <c:pt idx="358">
                  <c:v>2.9784830000000002</c:v>
                </c:pt>
                <c:pt idx="359">
                  <c:v>2.986729</c:v>
                </c:pt>
                <c:pt idx="360">
                  <c:v>2.9949759999999999</c:v>
                </c:pt>
                <c:pt idx="361">
                  <c:v>3.0032220000000001</c:v>
                </c:pt>
                <c:pt idx="362">
                  <c:v>3.011469</c:v>
                </c:pt>
                <c:pt idx="363">
                  <c:v>3.0197150000000001</c:v>
                </c:pt>
                <c:pt idx="364">
                  <c:v>3.0279609999999999</c:v>
                </c:pt>
                <c:pt idx="365">
                  <c:v>3.0362079999999998</c:v>
                </c:pt>
                <c:pt idx="366">
                  <c:v>3.044454</c:v>
                </c:pt>
                <c:pt idx="367">
                  <c:v>3.0527009999999999</c:v>
                </c:pt>
                <c:pt idx="368">
                  <c:v>3.0609470000000001</c:v>
                </c:pt>
                <c:pt idx="369">
                  <c:v>3.0691929999999998</c:v>
                </c:pt>
                <c:pt idx="370">
                  <c:v>3.0774400000000002</c:v>
                </c:pt>
                <c:pt idx="371">
                  <c:v>3.0856859999999999</c:v>
                </c:pt>
                <c:pt idx="372">
                  <c:v>3.0939329999999998</c:v>
                </c:pt>
              </c:numCache>
            </c:numRef>
          </c:xVal>
          <c:yVal>
            <c:numRef>
              <c:f>Data!$AI$5:$AI$378</c:f>
              <c:numCache>
                <c:formatCode>0.00E+00</c:formatCode>
                <c:ptCount val="374"/>
                <c:pt idx="0">
                  <c:v>78496.929999999993</c:v>
                </c:pt>
                <c:pt idx="1">
                  <c:v>105.4879</c:v>
                </c:pt>
                <c:pt idx="2">
                  <c:v>15.583410000000001</c:v>
                </c:pt>
                <c:pt idx="3">
                  <c:v>10.78851</c:v>
                </c:pt>
                <c:pt idx="4">
                  <c:v>7.192342</c:v>
                </c:pt>
                <c:pt idx="5">
                  <c:v>13.18596</c:v>
                </c:pt>
                <c:pt idx="6">
                  <c:v>9.5897889999999997</c:v>
                </c:pt>
                <c:pt idx="7">
                  <c:v>9.5897889999999997</c:v>
                </c:pt>
                <c:pt idx="8">
                  <c:v>10.78851</c:v>
                </c:pt>
                <c:pt idx="9">
                  <c:v>13.18596</c:v>
                </c:pt>
                <c:pt idx="10">
                  <c:v>13.18596</c:v>
                </c:pt>
                <c:pt idx="11">
                  <c:v>8.3910649999999993</c:v>
                </c:pt>
                <c:pt idx="12">
                  <c:v>10.78851</c:v>
                </c:pt>
                <c:pt idx="13">
                  <c:v>22.775759999999998</c:v>
                </c:pt>
                <c:pt idx="14">
                  <c:v>20.378309999999999</c:v>
                </c:pt>
                <c:pt idx="15">
                  <c:v>14.384690000000001</c:v>
                </c:pt>
                <c:pt idx="16">
                  <c:v>13.18596</c:v>
                </c:pt>
                <c:pt idx="17">
                  <c:v>7.192342</c:v>
                </c:pt>
                <c:pt idx="18">
                  <c:v>22.775759999999998</c:v>
                </c:pt>
                <c:pt idx="19">
                  <c:v>20.378309999999999</c:v>
                </c:pt>
                <c:pt idx="20">
                  <c:v>3.5961699999999999</c:v>
                </c:pt>
                <c:pt idx="21">
                  <c:v>13.18596</c:v>
                </c:pt>
                <c:pt idx="22">
                  <c:v>11.98724</c:v>
                </c:pt>
                <c:pt idx="23">
                  <c:v>14.384690000000001</c:v>
                </c:pt>
                <c:pt idx="24">
                  <c:v>21.577030000000001</c:v>
                </c:pt>
                <c:pt idx="25">
                  <c:v>9.5897889999999997</c:v>
                </c:pt>
                <c:pt idx="26">
                  <c:v>13.18596</c:v>
                </c:pt>
                <c:pt idx="27">
                  <c:v>20.378309999999999</c:v>
                </c:pt>
                <c:pt idx="28">
                  <c:v>11.98724</c:v>
                </c:pt>
                <c:pt idx="29">
                  <c:v>16.782129999999999</c:v>
                </c:pt>
                <c:pt idx="30">
                  <c:v>10.78851</c:v>
                </c:pt>
                <c:pt idx="31">
                  <c:v>14.384690000000001</c:v>
                </c:pt>
                <c:pt idx="32">
                  <c:v>11.98724</c:v>
                </c:pt>
                <c:pt idx="33">
                  <c:v>11.98724</c:v>
                </c:pt>
                <c:pt idx="34">
                  <c:v>14.384690000000001</c:v>
                </c:pt>
                <c:pt idx="35">
                  <c:v>15.583410000000001</c:v>
                </c:pt>
                <c:pt idx="36">
                  <c:v>10.78851</c:v>
                </c:pt>
                <c:pt idx="37">
                  <c:v>20.378309999999999</c:v>
                </c:pt>
                <c:pt idx="38">
                  <c:v>10.78851</c:v>
                </c:pt>
                <c:pt idx="39">
                  <c:v>14.384690000000001</c:v>
                </c:pt>
                <c:pt idx="40">
                  <c:v>9.5897889999999997</c:v>
                </c:pt>
                <c:pt idx="41">
                  <c:v>14.384690000000001</c:v>
                </c:pt>
                <c:pt idx="42">
                  <c:v>15.583410000000001</c:v>
                </c:pt>
                <c:pt idx="43">
                  <c:v>13.18596</c:v>
                </c:pt>
                <c:pt idx="44">
                  <c:v>14.384690000000001</c:v>
                </c:pt>
                <c:pt idx="45">
                  <c:v>17.98086</c:v>
                </c:pt>
                <c:pt idx="46">
                  <c:v>11.98724</c:v>
                </c:pt>
                <c:pt idx="47">
                  <c:v>15.583410000000001</c:v>
                </c:pt>
                <c:pt idx="48">
                  <c:v>11.98724</c:v>
                </c:pt>
                <c:pt idx="49">
                  <c:v>22.775759999999998</c:v>
                </c:pt>
                <c:pt idx="50">
                  <c:v>23.97448</c:v>
                </c:pt>
                <c:pt idx="51">
                  <c:v>13.18596</c:v>
                </c:pt>
                <c:pt idx="52">
                  <c:v>17.98086</c:v>
                </c:pt>
                <c:pt idx="53">
                  <c:v>16.782129999999999</c:v>
                </c:pt>
                <c:pt idx="54">
                  <c:v>13.18596</c:v>
                </c:pt>
                <c:pt idx="55">
                  <c:v>10.78851</c:v>
                </c:pt>
                <c:pt idx="56">
                  <c:v>17.98086</c:v>
                </c:pt>
                <c:pt idx="57">
                  <c:v>17.98086</c:v>
                </c:pt>
                <c:pt idx="58">
                  <c:v>20.378309999999999</c:v>
                </c:pt>
                <c:pt idx="59">
                  <c:v>9.5897889999999997</c:v>
                </c:pt>
                <c:pt idx="60">
                  <c:v>13.18596</c:v>
                </c:pt>
                <c:pt idx="61">
                  <c:v>13.18596</c:v>
                </c:pt>
                <c:pt idx="62">
                  <c:v>11.98724</c:v>
                </c:pt>
                <c:pt idx="63">
                  <c:v>9.5897889999999997</c:v>
                </c:pt>
                <c:pt idx="64">
                  <c:v>22.775759999999998</c:v>
                </c:pt>
                <c:pt idx="65">
                  <c:v>11.98724</c:v>
                </c:pt>
                <c:pt idx="66">
                  <c:v>8.3910649999999993</c:v>
                </c:pt>
                <c:pt idx="67">
                  <c:v>11.98724</c:v>
                </c:pt>
                <c:pt idx="68">
                  <c:v>15.583410000000001</c:v>
                </c:pt>
                <c:pt idx="69">
                  <c:v>22.775759999999998</c:v>
                </c:pt>
                <c:pt idx="70">
                  <c:v>14.384690000000001</c:v>
                </c:pt>
                <c:pt idx="71">
                  <c:v>5.9936179999999997</c:v>
                </c:pt>
                <c:pt idx="72">
                  <c:v>15.583410000000001</c:v>
                </c:pt>
                <c:pt idx="73">
                  <c:v>14.384690000000001</c:v>
                </c:pt>
                <c:pt idx="74">
                  <c:v>13.18596</c:v>
                </c:pt>
                <c:pt idx="75">
                  <c:v>16.782129999999999</c:v>
                </c:pt>
                <c:pt idx="76">
                  <c:v>14.384690000000001</c:v>
                </c:pt>
                <c:pt idx="77">
                  <c:v>15.583410000000001</c:v>
                </c:pt>
                <c:pt idx="78">
                  <c:v>10.78851</c:v>
                </c:pt>
                <c:pt idx="79">
                  <c:v>13.18596</c:v>
                </c:pt>
                <c:pt idx="80">
                  <c:v>15.583410000000001</c:v>
                </c:pt>
                <c:pt idx="81">
                  <c:v>15.583410000000001</c:v>
                </c:pt>
                <c:pt idx="82">
                  <c:v>15.583410000000001</c:v>
                </c:pt>
                <c:pt idx="83">
                  <c:v>10.78851</c:v>
                </c:pt>
                <c:pt idx="84">
                  <c:v>16.782129999999999</c:v>
                </c:pt>
                <c:pt idx="85">
                  <c:v>15.583410000000001</c:v>
                </c:pt>
                <c:pt idx="86">
                  <c:v>11.98724</c:v>
                </c:pt>
                <c:pt idx="87">
                  <c:v>15.583410000000001</c:v>
                </c:pt>
                <c:pt idx="88">
                  <c:v>14.384690000000001</c:v>
                </c:pt>
                <c:pt idx="89">
                  <c:v>11.98724</c:v>
                </c:pt>
                <c:pt idx="90">
                  <c:v>14.384690000000001</c:v>
                </c:pt>
                <c:pt idx="91">
                  <c:v>13.18596</c:v>
                </c:pt>
                <c:pt idx="92">
                  <c:v>21.577030000000001</c:v>
                </c:pt>
                <c:pt idx="93">
                  <c:v>17.98086</c:v>
                </c:pt>
                <c:pt idx="94">
                  <c:v>14.384690000000001</c:v>
                </c:pt>
                <c:pt idx="95">
                  <c:v>23.97448</c:v>
                </c:pt>
                <c:pt idx="96">
                  <c:v>7.192342</c:v>
                </c:pt>
                <c:pt idx="97">
                  <c:v>17.98086</c:v>
                </c:pt>
                <c:pt idx="98">
                  <c:v>14.384690000000001</c:v>
                </c:pt>
                <c:pt idx="99">
                  <c:v>15.583410000000001</c:v>
                </c:pt>
                <c:pt idx="100">
                  <c:v>11.98724</c:v>
                </c:pt>
                <c:pt idx="101">
                  <c:v>13.18596</c:v>
                </c:pt>
                <c:pt idx="102">
                  <c:v>17.98086</c:v>
                </c:pt>
                <c:pt idx="103">
                  <c:v>7.192342</c:v>
                </c:pt>
                <c:pt idx="104">
                  <c:v>14.384690000000001</c:v>
                </c:pt>
                <c:pt idx="105">
                  <c:v>13.18596</c:v>
                </c:pt>
                <c:pt idx="106">
                  <c:v>11.98724</c:v>
                </c:pt>
                <c:pt idx="107">
                  <c:v>17.98086</c:v>
                </c:pt>
                <c:pt idx="108">
                  <c:v>5.9936179999999997</c:v>
                </c:pt>
                <c:pt idx="109">
                  <c:v>11.98724</c:v>
                </c:pt>
                <c:pt idx="110">
                  <c:v>5.9936179999999997</c:v>
                </c:pt>
                <c:pt idx="111">
                  <c:v>23.97448</c:v>
                </c:pt>
                <c:pt idx="112">
                  <c:v>10.78851</c:v>
                </c:pt>
                <c:pt idx="113">
                  <c:v>11.98724</c:v>
                </c:pt>
                <c:pt idx="114">
                  <c:v>26.371929999999999</c:v>
                </c:pt>
                <c:pt idx="115">
                  <c:v>21.577030000000001</c:v>
                </c:pt>
                <c:pt idx="116">
                  <c:v>13.18596</c:v>
                </c:pt>
                <c:pt idx="117">
                  <c:v>7.192342</c:v>
                </c:pt>
                <c:pt idx="118">
                  <c:v>16.782129999999999</c:v>
                </c:pt>
                <c:pt idx="119">
                  <c:v>14.384690000000001</c:v>
                </c:pt>
                <c:pt idx="120">
                  <c:v>20.378309999999999</c:v>
                </c:pt>
                <c:pt idx="121">
                  <c:v>14.384690000000001</c:v>
                </c:pt>
                <c:pt idx="122">
                  <c:v>14.384690000000001</c:v>
                </c:pt>
                <c:pt idx="123">
                  <c:v>22.775759999999998</c:v>
                </c:pt>
                <c:pt idx="124">
                  <c:v>16.782129999999999</c:v>
                </c:pt>
                <c:pt idx="125">
                  <c:v>20.378309999999999</c:v>
                </c:pt>
                <c:pt idx="126">
                  <c:v>13.18596</c:v>
                </c:pt>
                <c:pt idx="127">
                  <c:v>10.78851</c:v>
                </c:pt>
                <c:pt idx="128">
                  <c:v>11.98724</c:v>
                </c:pt>
                <c:pt idx="129">
                  <c:v>15.583410000000001</c:v>
                </c:pt>
                <c:pt idx="130">
                  <c:v>13.18596</c:v>
                </c:pt>
                <c:pt idx="131">
                  <c:v>9.5897889999999997</c:v>
                </c:pt>
                <c:pt idx="132">
                  <c:v>9.5897889999999997</c:v>
                </c:pt>
                <c:pt idx="133">
                  <c:v>15.583410000000001</c:v>
                </c:pt>
                <c:pt idx="134">
                  <c:v>8.3910649999999993</c:v>
                </c:pt>
                <c:pt idx="135">
                  <c:v>7.192342</c:v>
                </c:pt>
                <c:pt idx="136">
                  <c:v>17.98086</c:v>
                </c:pt>
                <c:pt idx="137">
                  <c:v>13.18596</c:v>
                </c:pt>
                <c:pt idx="138">
                  <c:v>20.378309999999999</c:v>
                </c:pt>
                <c:pt idx="139">
                  <c:v>11.98724</c:v>
                </c:pt>
                <c:pt idx="140">
                  <c:v>21.577030000000001</c:v>
                </c:pt>
                <c:pt idx="141">
                  <c:v>21.577030000000001</c:v>
                </c:pt>
                <c:pt idx="142">
                  <c:v>10.78851</c:v>
                </c:pt>
                <c:pt idx="143">
                  <c:v>28.769380000000002</c:v>
                </c:pt>
                <c:pt idx="144">
                  <c:v>11.98724</c:v>
                </c:pt>
                <c:pt idx="145">
                  <c:v>16.782129999999999</c:v>
                </c:pt>
                <c:pt idx="146">
                  <c:v>20.378309999999999</c:v>
                </c:pt>
                <c:pt idx="147">
                  <c:v>8.3910649999999993</c:v>
                </c:pt>
                <c:pt idx="148">
                  <c:v>8.3910649999999993</c:v>
                </c:pt>
                <c:pt idx="149">
                  <c:v>17.98086</c:v>
                </c:pt>
                <c:pt idx="150">
                  <c:v>17.98086</c:v>
                </c:pt>
                <c:pt idx="151">
                  <c:v>17.98086</c:v>
                </c:pt>
                <c:pt idx="152">
                  <c:v>11.98724</c:v>
                </c:pt>
                <c:pt idx="153">
                  <c:v>20.378309999999999</c:v>
                </c:pt>
                <c:pt idx="154">
                  <c:v>16.782129999999999</c:v>
                </c:pt>
                <c:pt idx="155">
                  <c:v>9.5897889999999997</c:v>
                </c:pt>
                <c:pt idx="156">
                  <c:v>10.78851</c:v>
                </c:pt>
                <c:pt idx="157">
                  <c:v>14.384690000000001</c:v>
                </c:pt>
                <c:pt idx="158">
                  <c:v>11.98724</c:v>
                </c:pt>
                <c:pt idx="159">
                  <c:v>13.18596</c:v>
                </c:pt>
                <c:pt idx="160">
                  <c:v>11.98724</c:v>
                </c:pt>
                <c:pt idx="161">
                  <c:v>11.98724</c:v>
                </c:pt>
                <c:pt idx="162">
                  <c:v>16.782129999999999</c:v>
                </c:pt>
                <c:pt idx="163">
                  <c:v>10.78851</c:v>
                </c:pt>
                <c:pt idx="164">
                  <c:v>19.179580000000001</c:v>
                </c:pt>
                <c:pt idx="165">
                  <c:v>11.98724</c:v>
                </c:pt>
                <c:pt idx="166">
                  <c:v>15.583410000000001</c:v>
                </c:pt>
                <c:pt idx="167">
                  <c:v>16.782129999999999</c:v>
                </c:pt>
                <c:pt idx="168">
                  <c:v>15.583410000000001</c:v>
                </c:pt>
                <c:pt idx="169">
                  <c:v>19.179580000000001</c:v>
                </c:pt>
                <c:pt idx="170">
                  <c:v>19.179580000000001</c:v>
                </c:pt>
                <c:pt idx="171">
                  <c:v>490.28289999999998</c:v>
                </c:pt>
                <c:pt idx="172">
                  <c:v>11.98724</c:v>
                </c:pt>
                <c:pt idx="173">
                  <c:v>13.18596</c:v>
                </c:pt>
                <c:pt idx="174">
                  <c:v>22.775759999999998</c:v>
                </c:pt>
                <c:pt idx="175">
                  <c:v>19.179580000000001</c:v>
                </c:pt>
                <c:pt idx="176">
                  <c:v>8.3910649999999993</c:v>
                </c:pt>
                <c:pt idx="177">
                  <c:v>13.18596</c:v>
                </c:pt>
                <c:pt idx="178">
                  <c:v>14.384690000000001</c:v>
                </c:pt>
                <c:pt idx="179">
                  <c:v>10.78851</c:v>
                </c:pt>
                <c:pt idx="180">
                  <c:v>16.782129999999999</c:v>
                </c:pt>
                <c:pt idx="181">
                  <c:v>13.18596</c:v>
                </c:pt>
                <c:pt idx="182">
                  <c:v>14.384690000000001</c:v>
                </c:pt>
                <c:pt idx="183">
                  <c:v>9.5897889999999997</c:v>
                </c:pt>
                <c:pt idx="184">
                  <c:v>10.78851</c:v>
                </c:pt>
                <c:pt idx="185">
                  <c:v>11.98724</c:v>
                </c:pt>
                <c:pt idx="186">
                  <c:v>7.192342</c:v>
                </c:pt>
                <c:pt idx="187">
                  <c:v>10.78851</c:v>
                </c:pt>
                <c:pt idx="188">
                  <c:v>4.7948940000000002</c:v>
                </c:pt>
                <c:pt idx="189">
                  <c:v>8.3910649999999993</c:v>
                </c:pt>
                <c:pt idx="190">
                  <c:v>10.78851</c:v>
                </c:pt>
                <c:pt idx="191">
                  <c:v>5.9936179999999997</c:v>
                </c:pt>
                <c:pt idx="192">
                  <c:v>4.7948940000000002</c:v>
                </c:pt>
                <c:pt idx="193">
                  <c:v>11.98724</c:v>
                </c:pt>
                <c:pt idx="194">
                  <c:v>10.78851</c:v>
                </c:pt>
                <c:pt idx="195">
                  <c:v>19.179580000000001</c:v>
                </c:pt>
                <c:pt idx="196">
                  <c:v>10.78851</c:v>
                </c:pt>
                <c:pt idx="197">
                  <c:v>15.583410000000001</c:v>
                </c:pt>
                <c:pt idx="198">
                  <c:v>9.5897889999999997</c:v>
                </c:pt>
                <c:pt idx="199">
                  <c:v>8.3910649999999993</c:v>
                </c:pt>
                <c:pt idx="200">
                  <c:v>15.583410000000001</c:v>
                </c:pt>
                <c:pt idx="201">
                  <c:v>9.5897889999999997</c:v>
                </c:pt>
                <c:pt idx="202">
                  <c:v>13.18596</c:v>
                </c:pt>
                <c:pt idx="203">
                  <c:v>11.98724</c:v>
                </c:pt>
                <c:pt idx="204">
                  <c:v>17.98086</c:v>
                </c:pt>
                <c:pt idx="205">
                  <c:v>15.583410000000001</c:v>
                </c:pt>
                <c:pt idx="206">
                  <c:v>11.98724</c:v>
                </c:pt>
                <c:pt idx="207">
                  <c:v>9.5897889999999997</c:v>
                </c:pt>
                <c:pt idx="208">
                  <c:v>10.78851</c:v>
                </c:pt>
                <c:pt idx="209">
                  <c:v>8.3910649999999993</c:v>
                </c:pt>
                <c:pt idx="210">
                  <c:v>13.18596</c:v>
                </c:pt>
                <c:pt idx="211">
                  <c:v>7.192342</c:v>
                </c:pt>
                <c:pt idx="212">
                  <c:v>11.98724</c:v>
                </c:pt>
                <c:pt idx="213">
                  <c:v>5.9936179999999997</c:v>
                </c:pt>
                <c:pt idx="214">
                  <c:v>9.5897889999999997</c:v>
                </c:pt>
                <c:pt idx="215">
                  <c:v>10.78851</c:v>
                </c:pt>
                <c:pt idx="216">
                  <c:v>11.98724</c:v>
                </c:pt>
                <c:pt idx="217">
                  <c:v>15.583410000000001</c:v>
                </c:pt>
                <c:pt idx="218">
                  <c:v>8.3910649999999993</c:v>
                </c:pt>
                <c:pt idx="219">
                  <c:v>11.98724</c:v>
                </c:pt>
                <c:pt idx="220">
                  <c:v>14.384690000000001</c:v>
                </c:pt>
                <c:pt idx="221">
                  <c:v>10.78851</c:v>
                </c:pt>
                <c:pt idx="222">
                  <c:v>8.3910649999999993</c:v>
                </c:pt>
                <c:pt idx="223">
                  <c:v>11.98724</c:v>
                </c:pt>
                <c:pt idx="224">
                  <c:v>9.5897889999999997</c:v>
                </c:pt>
                <c:pt idx="225">
                  <c:v>11.98724</c:v>
                </c:pt>
                <c:pt idx="226">
                  <c:v>13.18596</c:v>
                </c:pt>
                <c:pt idx="227">
                  <c:v>14.384690000000001</c:v>
                </c:pt>
                <c:pt idx="228">
                  <c:v>5.9936179999999997</c:v>
                </c:pt>
                <c:pt idx="229">
                  <c:v>13.18596</c:v>
                </c:pt>
                <c:pt idx="230">
                  <c:v>9.5897889999999997</c:v>
                </c:pt>
                <c:pt idx="231">
                  <c:v>15.583410000000001</c:v>
                </c:pt>
                <c:pt idx="232">
                  <c:v>11.98724</c:v>
                </c:pt>
                <c:pt idx="233">
                  <c:v>10.78851</c:v>
                </c:pt>
                <c:pt idx="234">
                  <c:v>9.5897889999999997</c:v>
                </c:pt>
                <c:pt idx="235">
                  <c:v>10.78851</c:v>
                </c:pt>
                <c:pt idx="236">
                  <c:v>8.3910649999999993</c:v>
                </c:pt>
                <c:pt idx="237">
                  <c:v>11.98724</c:v>
                </c:pt>
                <c:pt idx="238">
                  <c:v>8.3910649999999993</c:v>
                </c:pt>
                <c:pt idx="239">
                  <c:v>8.3910649999999993</c:v>
                </c:pt>
                <c:pt idx="240">
                  <c:v>13.18596</c:v>
                </c:pt>
                <c:pt idx="241">
                  <c:v>4.7948940000000002</c:v>
                </c:pt>
                <c:pt idx="242">
                  <c:v>13.18596</c:v>
                </c:pt>
                <c:pt idx="243">
                  <c:v>9.5897889999999997</c:v>
                </c:pt>
                <c:pt idx="244">
                  <c:v>11.98724</c:v>
                </c:pt>
                <c:pt idx="245">
                  <c:v>11.98724</c:v>
                </c:pt>
                <c:pt idx="246">
                  <c:v>10.78851</c:v>
                </c:pt>
                <c:pt idx="247">
                  <c:v>13.18596</c:v>
                </c:pt>
                <c:pt idx="248">
                  <c:v>4.7948940000000002</c:v>
                </c:pt>
                <c:pt idx="249">
                  <c:v>8.3910649999999993</c:v>
                </c:pt>
                <c:pt idx="250">
                  <c:v>8.3910649999999993</c:v>
                </c:pt>
                <c:pt idx="251">
                  <c:v>8.3910649999999993</c:v>
                </c:pt>
                <c:pt idx="252">
                  <c:v>8.3910649999999993</c:v>
                </c:pt>
                <c:pt idx="253">
                  <c:v>9.5897889999999997</c:v>
                </c:pt>
                <c:pt idx="254">
                  <c:v>14.384690000000001</c:v>
                </c:pt>
                <c:pt idx="255">
                  <c:v>14.384690000000001</c:v>
                </c:pt>
                <c:pt idx="256">
                  <c:v>14.384690000000001</c:v>
                </c:pt>
                <c:pt idx="257">
                  <c:v>10.78851</c:v>
                </c:pt>
                <c:pt idx="258">
                  <c:v>5.9936179999999997</c:v>
                </c:pt>
                <c:pt idx="259">
                  <c:v>10.78851</c:v>
                </c:pt>
                <c:pt idx="260">
                  <c:v>14.384690000000001</c:v>
                </c:pt>
                <c:pt idx="261">
                  <c:v>8.3910649999999993</c:v>
                </c:pt>
                <c:pt idx="262">
                  <c:v>17.98086</c:v>
                </c:pt>
                <c:pt idx="263">
                  <c:v>8.3910649999999993</c:v>
                </c:pt>
                <c:pt idx="264">
                  <c:v>7.192342</c:v>
                </c:pt>
                <c:pt idx="265">
                  <c:v>13.18596</c:v>
                </c:pt>
                <c:pt idx="266">
                  <c:v>8.3910649999999993</c:v>
                </c:pt>
                <c:pt idx="267">
                  <c:v>8.3910649999999993</c:v>
                </c:pt>
                <c:pt idx="268">
                  <c:v>7.192342</c:v>
                </c:pt>
                <c:pt idx="269">
                  <c:v>10.78851</c:v>
                </c:pt>
                <c:pt idx="270">
                  <c:v>3.5961699999999999</c:v>
                </c:pt>
                <c:pt idx="271">
                  <c:v>13.18596</c:v>
                </c:pt>
                <c:pt idx="272">
                  <c:v>11.98724</c:v>
                </c:pt>
                <c:pt idx="273">
                  <c:v>11.98724</c:v>
                </c:pt>
                <c:pt idx="274">
                  <c:v>7.192342</c:v>
                </c:pt>
                <c:pt idx="275">
                  <c:v>4.7948940000000002</c:v>
                </c:pt>
                <c:pt idx="276">
                  <c:v>4.7948940000000002</c:v>
                </c:pt>
                <c:pt idx="277">
                  <c:v>9.5897889999999997</c:v>
                </c:pt>
                <c:pt idx="278">
                  <c:v>11.98724</c:v>
                </c:pt>
                <c:pt idx="279">
                  <c:v>5.9936179999999997</c:v>
                </c:pt>
                <c:pt idx="280">
                  <c:v>5.9936179999999997</c:v>
                </c:pt>
                <c:pt idx="281">
                  <c:v>11.98724</c:v>
                </c:pt>
                <c:pt idx="282">
                  <c:v>4.7948940000000002</c:v>
                </c:pt>
                <c:pt idx="283">
                  <c:v>3.5961699999999999</c:v>
                </c:pt>
                <c:pt idx="284">
                  <c:v>7.192342</c:v>
                </c:pt>
                <c:pt idx="285">
                  <c:v>5.9936179999999997</c:v>
                </c:pt>
                <c:pt idx="286">
                  <c:v>7.192342</c:v>
                </c:pt>
                <c:pt idx="287">
                  <c:v>7.192342</c:v>
                </c:pt>
                <c:pt idx="288">
                  <c:v>7.192342</c:v>
                </c:pt>
                <c:pt idx="289">
                  <c:v>4.7948940000000002</c:v>
                </c:pt>
                <c:pt idx="290">
                  <c:v>11.98724</c:v>
                </c:pt>
                <c:pt idx="291">
                  <c:v>4.7948940000000002</c:v>
                </c:pt>
                <c:pt idx="292">
                  <c:v>7.192342</c:v>
                </c:pt>
                <c:pt idx="293">
                  <c:v>2.3974470000000001</c:v>
                </c:pt>
                <c:pt idx="294">
                  <c:v>1.198723</c:v>
                </c:pt>
                <c:pt idx="295">
                  <c:v>4.7948940000000002</c:v>
                </c:pt>
                <c:pt idx="296">
                  <c:v>1.198723</c:v>
                </c:pt>
                <c:pt idx="297">
                  <c:v>2.3974470000000001</c:v>
                </c:pt>
                <c:pt idx="298">
                  <c:v>4.7948940000000002</c:v>
                </c:pt>
                <c:pt idx="299">
                  <c:v>4.7948940000000002</c:v>
                </c:pt>
                <c:pt idx="300">
                  <c:v>5.9936179999999997</c:v>
                </c:pt>
                <c:pt idx="301">
                  <c:v>14.384690000000001</c:v>
                </c:pt>
                <c:pt idx="302">
                  <c:v>4.7948940000000002</c:v>
                </c:pt>
                <c:pt idx="303">
                  <c:v>4.7948940000000002</c:v>
                </c:pt>
                <c:pt idx="304">
                  <c:v>2.3974470000000001</c:v>
                </c:pt>
                <c:pt idx="305">
                  <c:v>5.9936179999999997</c:v>
                </c:pt>
                <c:pt idx="306">
                  <c:v>5.9936179999999997</c:v>
                </c:pt>
                <c:pt idx="307">
                  <c:v>5.9936179999999997</c:v>
                </c:pt>
                <c:pt idx="308">
                  <c:v>4.7948940000000002</c:v>
                </c:pt>
                <c:pt idx="309">
                  <c:v>16.782129999999999</c:v>
                </c:pt>
                <c:pt idx="310">
                  <c:v>5.9936179999999997</c:v>
                </c:pt>
                <c:pt idx="311">
                  <c:v>4.7948940000000002</c:v>
                </c:pt>
                <c:pt idx="312">
                  <c:v>7.192342</c:v>
                </c:pt>
                <c:pt idx="313">
                  <c:v>13.18596</c:v>
                </c:pt>
                <c:pt idx="314">
                  <c:v>3.5961699999999999</c:v>
                </c:pt>
                <c:pt idx="315">
                  <c:v>5.9936179999999997</c:v>
                </c:pt>
                <c:pt idx="316">
                  <c:v>4.7948940000000002</c:v>
                </c:pt>
                <c:pt idx="317">
                  <c:v>10.78851</c:v>
                </c:pt>
                <c:pt idx="318">
                  <c:v>3.5961699999999999</c:v>
                </c:pt>
                <c:pt idx="319">
                  <c:v>3.5961699999999999</c:v>
                </c:pt>
                <c:pt idx="320">
                  <c:v>14.384690000000001</c:v>
                </c:pt>
                <c:pt idx="321">
                  <c:v>2.3974470000000001</c:v>
                </c:pt>
                <c:pt idx="322">
                  <c:v>5.9936179999999997</c:v>
                </c:pt>
                <c:pt idx="323">
                  <c:v>5.9936179999999997</c:v>
                </c:pt>
                <c:pt idx="324">
                  <c:v>8.3910649999999993</c:v>
                </c:pt>
                <c:pt idx="325">
                  <c:v>3.5961699999999999</c:v>
                </c:pt>
                <c:pt idx="326">
                  <c:v>7.192342</c:v>
                </c:pt>
                <c:pt idx="327">
                  <c:v>7.192342</c:v>
                </c:pt>
                <c:pt idx="328">
                  <c:v>2.3974470000000001</c:v>
                </c:pt>
                <c:pt idx="329">
                  <c:v>4.7948940000000002</c:v>
                </c:pt>
                <c:pt idx="330">
                  <c:v>13.18596</c:v>
                </c:pt>
                <c:pt idx="331">
                  <c:v>5.9936179999999997</c:v>
                </c:pt>
                <c:pt idx="332">
                  <c:v>1.198723</c:v>
                </c:pt>
                <c:pt idx="333">
                  <c:v>5.9936179999999997</c:v>
                </c:pt>
                <c:pt idx="334">
                  <c:v>11.98724</c:v>
                </c:pt>
                <c:pt idx="335">
                  <c:v>4.7948940000000002</c:v>
                </c:pt>
                <c:pt idx="336">
                  <c:v>4.7948940000000002</c:v>
                </c:pt>
                <c:pt idx="337">
                  <c:v>7.192342</c:v>
                </c:pt>
                <c:pt idx="338">
                  <c:v>7.192342</c:v>
                </c:pt>
                <c:pt idx="339">
                  <c:v>9.9999999999999995E-7</c:v>
                </c:pt>
                <c:pt idx="340">
                  <c:v>7.192342</c:v>
                </c:pt>
                <c:pt idx="341">
                  <c:v>4.7948940000000002</c:v>
                </c:pt>
                <c:pt idx="342">
                  <c:v>3.5961699999999999</c:v>
                </c:pt>
                <c:pt idx="343">
                  <c:v>4.7948940000000002</c:v>
                </c:pt>
                <c:pt idx="344">
                  <c:v>8.3910649999999993</c:v>
                </c:pt>
                <c:pt idx="345">
                  <c:v>3.5961699999999999</c:v>
                </c:pt>
                <c:pt idx="346">
                  <c:v>2.3974470000000001</c:v>
                </c:pt>
                <c:pt idx="347">
                  <c:v>3.5961699999999999</c:v>
                </c:pt>
                <c:pt idx="348">
                  <c:v>3.5961699999999999</c:v>
                </c:pt>
                <c:pt idx="349">
                  <c:v>1.198723</c:v>
                </c:pt>
                <c:pt idx="350">
                  <c:v>2.3974470000000001</c:v>
                </c:pt>
                <c:pt idx="351">
                  <c:v>5.9936179999999997</c:v>
                </c:pt>
                <c:pt idx="352">
                  <c:v>1.198723</c:v>
                </c:pt>
                <c:pt idx="353">
                  <c:v>3.5961699999999999</c:v>
                </c:pt>
                <c:pt idx="354">
                  <c:v>3.5961699999999999</c:v>
                </c:pt>
                <c:pt idx="355">
                  <c:v>4.7948940000000002</c:v>
                </c:pt>
                <c:pt idx="356">
                  <c:v>1.198723</c:v>
                </c:pt>
                <c:pt idx="357">
                  <c:v>2.3974470000000001</c:v>
                </c:pt>
                <c:pt idx="358">
                  <c:v>4.7948940000000002</c:v>
                </c:pt>
                <c:pt idx="359">
                  <c:v>2.3974470000000001</c:v>
                </c:pt>
                <c:pt idx="360">
                  <c:v>1.198723</c:v>
                </c:pt>
                <c:pt idx="361">
                  <c:v>1.198723</c:v>
                </c:pt>
                <c:pt idx="362">
                  <c:v>5.9936179999999997</c:v>
                </c:pt>
                <c:pt idx="363">
                  <c:v>3.5961699999999999</c:v>
                </c:pt>
                <c:pt idx="364">
                  <c:v>4.7948940000000002</c:v>
                </c:pt>
                <c:pt idx="365">
                  <c:v>3.5961699999999999</c:v>
                </c:pt>
                <c:pt idx="366">
                  <c:v>2.3974470000000001</c:v>
                </c:pt>
                <c:pt idx="367">
                  <c:v>1.198723</c:v>
                </c:pt>
                <c:pt idx="368">
                  <c:v>2.3974470000000001</c:v>
                </c:pt>
                <c:pt idx="369">
                  <c:v>3.5961699999999999</c:v>
                </c:pt>
                <c:pt idx="370">
                  <c:v>1.198723</c:v>
                </c:pt>
                <c:pt idx="371">
                  <c:v>4.7948940000000002</c:v>
                </c:pt>
                <c:pt idx="372">
                  <c:v>13.18596</c:v>
                </c:pt>
              </c:numCache>
            </c:numRef>
          </c:yVal>
          <c:smooth val="1"/>
        </c:ser>
        <c:ser>
          <c:idx val="0"/>
          <c:order val="4"/>
          <c:spPr>
            <a:ln w="28575">
              <a:noFill/>
            </a:ln>
          </c:spPr>
          <c:marker>
            <c:symbol val="none"/>
          </c:marker>
          <c:xVal>
            <c:numRef>
              <c:f>'Graphs (2)'!$W$34:$W$39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xVal>
          <c:yVal>
            <c:numRef>
              <c:f>'Graphs (2)'!$X$34:$X$39</c:f>
              <c:numCache>
                <c:formatCode>General</c:formatCode>
                <c:ptCount val="6"/>
                <c:pt idx="0">
                  <c:v>1</c:v>
                </c:pt>
                <c:pt idx="1">
                  <c:v>10</c:v>
                </c:pt>
                <c:pt idx="2">
                  <c:v>100</c:v>
                </c:pt>
                <c:pt idx="3">
                  <c:v>1000</c:v>
                </c:pt>
                <c:pt idx="4">
                  <c:v>10000</c:v>
                </c:pt>
                <c:pt idx="5" formatCode="0.00E+00">
                  <c:v>100000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4632320"/>
        <c:axId val="104634240"/>
      </c:scatterChart>
      <c:valAx>
        <c:axId val="104632320"/>
        <c:scaling>
          <c:orientation val="minMax"/>
          <c:max val="0.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Depth (µm)</a:t>
                </a:r>
              </a:p>
            </c:rich>
          </c:tx>
          <c:layout/>
          <c:overlay val="0"/>
        </c:title>
        <c:numFmt formatCode="#,##0.00" sourceLinked="0"/>
        <c:majorTickMark val="none"/>
        <c:minorTickMark val="none"/>
        <c:tickLblPos val="nextTo"/>
        <c:crossAx val="104634240"/>
        <c:crossesAt val="0.1"/>
        <c:crossBetween val="midCat"/>
      </c:valAx>
      <c:valAx>
        <c:axId val="104634240"/>
        <c:scaling>
          <c:logBase val="10"/>
          <c:orientation val="minMax"/>
          <c:min val="1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Counts/second</a:t>
                </a:r>
              </a:p>
            </c:rich>
          </c:tx>
          <c:layout/>
          <c:overlay val="0"/>
        </c:title>
        <c:numFmt formatCode="0.E+00" sourceLinked="0"/>
        <c:majorTickMark val="none"/>
        <c:minorTickMark val="none"/>
        <c:tickLblPos val="nextTo"/>
        <c:crossAx val="104632320"/>
        <c:crosses val="autoZero"/>
        <c:crossBetween val="midCat"/>
      </c:valAx>
      <c:spPr>
        <a:ln>
          <a:solidFill>
            <a:sysClr val="windowText" lastClr="000000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+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956458E1-FA9F-49CA-AF93-A1E460DF499C}" type="presOf" srcId="{E7DB4790-66F9-4FAE-B3A6-F5A89784EF34}" destId="{6E8ADBFD-1840-4149-A28A-32A73D667819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7F87B335-529E-41C0-B667-89C72413B423}" type="presOf" srcId="{32B379EE-C4C6-4DEB-BC6E-AA70418963DE}" destId="{B4ACF52A-0C6C-4C74-9EA1-BAAFDB7CE6B3}" srcOrd="0" destOrd="0" presId="urn:microsoft.com/office/officeart/2005/8/layout/radial3"/>
    <dgm:cxn modelId="{71A28544-254E-448E-9699-8EA413DB9A01}" type="presParOf" srcId="{6E8ADBFD-1840-4149-A28A-32A73D667819}" destId="{BB00C0C8-536A-4B6F-941A-A000C4AEFC52}" srcOrd="0" destOrd="0" presId="urn:microsoft.com/office/officeart/2005/8/layout/radial3"/>
    <dgm:cxn modelId="{8765EC49-2BA8-4E9D-9E04-3B099FCE19C8}" type="presParOf" srcId="{BB00C0C8-536A-4B6F-941A-A000C4AEFC52}" destId="{B4ACF52A-0C6C-4C74-9EA1-BAAFDB7CE6B3}" srcOrd="0" destOrd="0" presId="urn:microsoft.com/office/officeart/2005/8/layout/radial3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-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333A30DE-5FA6-4BF1-985D-08BC1F4028FC}" type="presOf" srcId="{32B379EE-C4C6-4DEB-BC6E-AA70418963DE}" destId="{B4ACF52A-0C6C-4C74-9EA1-BAAFDB7CE6B3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5F1A7E2D-B347-4D5D-BEF8-DB8BC3B565BD}" type="presOf" srcId="{E7DB4790-66F9-4FAE-B3A6-F5A89784EF34}" destId="{6E8ADBFD-1840-4149-A28A-32A73D667819}" srcOrd="0" destOrd="0" presId="urn:microsoft.com/office/officeart/2005/8/layout/radial3"/>
    <dgm:cxn modelId="{040CA5AE-6922-41D2-816F-A620E84AA0E0}" type="presParOf" srcId="{6E8ADBFD-1840-4149-A28A-32A73D667819}" destId="{BB00C0C8-536A-4B6F-941A-A000C4AEFC52}" srcOrd="0" destOrd="0" presId="urn:microsoft.com/office/officeart/2005/8/layout/radial3"/>
    <dgm:cxn modelId="{C4592990-D651-401D-8EE8-3B26A5122828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DB4790-66F9-4FAE-B3A6-F5A89784EF34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2B379EE-C4C6-4DEB-BC6E-AA70418963DE}">
      <dgm:prSet phldrT="[Text]" custT="1"/>
      <dgm:spPr/>
      <dgm:t>
        <a:bodyPr/>
        <a:lstStyle/>
        <a:p>
          <a:r>
            <a:rPr lang="en-US" sz="2400" dirty="0" smtClean="0"/>
            <a:t>-</a:t>
          </a:r>
          <a:endParaRPr lang="en-US" sz="2400" dirty="0"/>
        </a:p>
      </dgm:t>
    </dgm:pt>
    <dgm:pt modelId="{BCA6DDE9-960D-4BA9-9403-73B609A7B3B3}" type="parTrans" cxnId="{807019D1-79F7-447A-B50A-AA15CCF4E023}">
      <dgm:prSet/>
      <dgm:spPr/>
      <dgm:t>
        <a:bodyPr/>
        <a:lstStyle/>
        <a:p>
          <a:endParaRPr lang="en-US"/>
        </a:p>
      </dgm:t>
    </dgm:pt>
    <dgm:pt modelId="{B36270AC-F910-4A00-99E7-ACEB00C9D165}" type="sibTrans" cxnId="{807019D1-79F7-447A-B50A-AA15CCF4E023}">
      <dgm:prSet/>
      <dgm:spPr/>
      <dgm:t>
        <a:bodyPr/>
        <a:lstStyle/>
        <a:p>
          <a:endParaRPr lang="en-US"/>
        </a:p>
      </dgm:t>
    </dgm:pt>
    <dgm:pt modelId="{6E8ADBFD-1840-4149-A28A-32A73D667819}" type="pres">
      <dgm:prSet presAssocID="{E7DB4790-66F9-4FAE-B3A6-F5A89784EF3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00C0C8-536A-4B6F-941A-A000C4AEFC52}" type="pres">
      <dgm:prSet presAssocID="{E7DB4790-66F9-4FAE-B3A6-F5A89784EF34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B4ACF52A-0C6C-4C74-9EA1-BAAFDB7CE6B3}" type="pres">
      <dgm:prSet presAssocID="{32B379EE-C4C6-4DEB-BC6E-AA70418963DE}" presName="centerShape" presStyleLbl="vennNode1" presStyleIdx="0" presStyleCnt="1"/>
      <dgm:spPr/>
      <dgm:t>
        <a:bodyPr/>
        <a:lstStyle/>
        <a:p>
          <a:endParaRPr lang="en-US"/>
        </a:p>
      </dgm:t>
    </dgm:pt>
  </dgm:ptLst>
  <dgm:cxnLst>
    <dgm:cxn modelId="{D271BD92-EC05-4FC6-BD61-510DA55E2D3E}" type="presOf" srcId="{E7DB4790-66F9-4FAE-B3A6-F5A89784EF34}" destId="{6E8ADBFD-1840-4149-A28A-32A73D667819}" srcOrd="0" destOrd="0" presId="urn:microsoft.com/office/officeart/2005/8/layout/radial3"/>
    <dgm:cxn modelId="{807019D1-79F7-447A-B50A-AA15CCF4E023}" srcId="{E7DB4790-66F9-4FAE-B3A6-F5A89784EF34}" destId="{32B379EE-C4C6-4DEB-BC6E-AA70418963DE}" srcOrd="0" destOrd="0" parTransId="{BCA6DDE9-960D-4BA9-9403-73B609A7B3B3}" sibTransId="{B36270AC-F910-4A00-99E7-ACEB00C9D165}"/>
    <dgm:cxn modelId="{C6E815B6-BDEF-41E8-9693-0B3B04448B29}" type="presOf" srcId="{32B379EE-C4C6-4DEB-BC6E-AA70418963DE}" destId="{B4ACF52A-0C6C-4C74-9EA1-BAAFDB7CE6B3}" srcOrd="0" destOrd="0" presId="urn:microsoft.com/office/officeart/2005/8/layout/radial3"/>
    <dgm:cxn modelId="{4514ABDB-E773-4DE7-890C-A6AD514F5FAE}" type="presParOf" srcId="{6E8ADBFD-1840-4149-A28A-32A73D667819}" destId="{BB00C0C8-536A-4B6F-941A-A000C4AEFC52}" srcOrd="0" destOrd="0" presId="urn:microsoft.com/office/officeart/2005/8/layout/radial3"/>
    <dgm:cxn modelId="{98C109D7-6D50-47E7-8F3E-ECFD63F5B7CF}" type="presParOf" srcId="{BB00C0C8-536A-4B6F-941A-A000C4AEFC52}" destId="{B4ACF52A-0C6C-4C74-9EA1-BAAFDB7CE6B3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E8732A-F9F8-4520-BDE1-879FC66DD6CE}" type="doc">
      <dgm:prSet loTypeId="urn:microsoft.com/office/officeart/2005/8/layout/hProcess3" loCatId="process" qsTypeId="urn:microsoft.com/office/officeart/2005/8/quickstyle/3d2" qsCatId="3D" csTypeId="urn:microsoft.com/office/officeart/2005/8/colors/accent0_1" csCatId="mainScheme" phldr="1"/>
      <dgm:spPr/>
    </dgm:pt>
    <dgm:pt modelId="{6F93D793-8290-452B-BADC-04138B1233B7}">
      <dgm:prSet phldrT="[Text]" custT="1"/>
      <dgm:spPr/>
      <dgm:t>
        <a:bodyPr/>
        <a:lstStyle/>
        <a:p>
          <a:r>
            <a:rPr lang="en-US" sz="2000" dirty="0" smtClean="0"/>
            <a:t>NEA Surface Activation</a:t>
          </a:r>
          <a:endParaRPr lang="en-US" sz="2000" dirty="0"/>
        </a:p>
      </dgm:t>
    </dgm:pt>
    <dgm:pt modelId="{635F0D7D-EFDD-42E7-8DFC-3A13BBD08338}" type="parTrans" cxnId="{B37D2BE8-F8EC-434F-9085-59D6B9A48F6C}">
      <dgm:prSet/>
      <dgm:spPr/>
      <dgm:t>
        <a:bodyPr/>
        <a:lstStyle/>
        <a:p>
          <a:endParaRPr lang="en-US"/>
        </a:p>
      </dgm:t>
    </dgm:pt>
    <dgm:pt modelId="{E70E79B2-31A2-4BED-8ABB-049C34094D57}" type="sibTrans" cxnId="{B37D2BE8-F8EC-434F-9085-59D6B9A48F6C}">
      <dgm:prSet/>
      <dgm:spPr/>
      <dgm:t>
        <a:bodyPr/>
        <a:lstStyle/>
        <a:p>
          <a:endParaRPr lang="en-US"/>
        </a:p>
      </dgm:t>
    </dgm:pt>
    <dgm:pt modelId="{6AA33476-1E25-49D6-8333-A4329E68A908}" type="pres">
      <dgm:prSet presAssocID="{2FE8732A-F9F8-4520-BDE1-879FC66DD6CE}" presName="Name0" presStyleCnt="0">
        <dgm:presLayoutVars>
          <dgm:dir/>
          <dgm:animLvl val="lvl"/>
          <dgm:resizeHandles val="exact"/>
        </dgm:presLayoutVars>
      </dgm:prSet>
      <dgm:spPr/>
    </dgm:pt>
    <dgm:pt modelId="{557B1103-050B-4035-9375-6474EEC0E124}" type="pres">
      <dgm:prSet presAssocID="{2FE8732A-F9F8-4520-BDE1-879FC66DD6CE}" presName="dummy" presStyleCnt="0"/>
      <dgm:spPr/>
    </dgm:pt>
    <dgm:pt modelId="{364EB4B5-0ADB-4220-9978-8CD5B053E6D9}" type="pres">
      <dgm:prSet presAssocID="{2FE8732A-F9F8-4520-BDE1-879FC66DD6CE}" presName="linH" presStyleCnt="0"/>
      <dgm:spPr/>
    </dgm:pt>
    <dgm:pt modelId="{0303F2A8-9E57-4D49-8D83-50E27A840C47}" type="pres">
      <dgm:prSet presAssocID="{2FE8732A-F9F8-4520-BDE1-879FC66DD6CE}" presName="padding1" presStyleCnt="0"/>
      <dgm:spPr/>
    </dgm:pt>
    <dgm:pt modelId="{F6A3549F-803A-4678-98E4-C47A95A75BAF}" type="pres">
      <dgm:prSet presAssocID="{6F93D793-8290-452B-BADC-04138B1233B7}" presName="linV" presStyleCnt="0"/>
      <dgm:spPr/>
    </dgm:pt>
    <dgm:pt modelId="{5076DCDF-352E-43B1-ABCC-C16810BC5018}" type="pres">
      <dgm:prSet presAssocID="{6F93D793-8290-452B-BADC-04138B1233B7}" presName="spVertical1" presStyleCnt="0"/>
      <dgm:spPr/>
    </dgm:pt>
    <dgm:pt modelId="{E8919A34-F569-456C-AC0E-A8B7D56B85ED}" type="pres">
      <dgm:prSet presAssocID="{6F93D793-8290-452B-BADC-04138B1233B7}" presName="parTx" presStyleLbl="revTx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37E6F5-A6C1-4863-8C6E-4D96A4FB5B7C}" type="pres">
      <dgm:prSet presAssocID="{6F93D793-8290-452B-BADC-04138B1233B7}" presName="spVertical2" presStyleCnt="0"/>
      <dgm:spPr/>
    </dgm:pt>
    <dgm:pt modelId="{C904A36F-3F6A-4363-AA08-D57BE9AF4758}" type="pres">
      <dgm:prSet presAssocID="{6F93D793-8290-452B-BADC-04138B1233B7}" presName="spVertical3" presStyleCnt="0"/>
      <dgm:spPr/>
    </dgm:pt>
    <dgm:pt modelId="{A65CF6FF-A15D-4C76-9962-19D2C5E7E311}" type="pres">
      <dgm:prSet presAssocID="{2FE8732A-F9F8-4520-BDE1-879FC66DD6CE}" presName="padding2" presStyleCnt="0"/>
      <dgm:spPr/>
    </dgm:pt>
    <dgm:pt modelId="{0E3DF5A0-320B-4B40-9736-DB2B19FF054E}" type="pres">
      <dgm:prSet presAssocID="{2FE8732A-F9F8-4520-BDE1-879FC66DD6CE}" presName="negArrow" presStyleCnt="0"/>
      <dgm:spPr/>
    </dgm:pt>
    <dgm:pt modelId="{E548D243-FD8F-49D1-8B62-041CE16565FB}" type="pres">
      <dgm:prSet presAssocID="{2FE8732A-F9F8-4520-BDE1-879FC66DD6CE}" presName="backgroundArrow" presStyleLbl="node1" presStyleIdx="0" presStyleCnt="1"/>
      <dgm:spPr/>
    </dgm:pt>
  </dgm:ptLst>
  <dgm:cxnLst>
    <dgm:cxn modelId="{6ADBC75A-073E-41CF-8C24-76057821ACFD}" type="presOf" srcId="{2FE8732A-F9F8-4520-BDE1-879FC66DD6CE}" destId="{6AA33476-1E25-49D6-8333-A4329E68A908}" srcOrd="0" destOrd="0" presId="urn:microsoft.com/office/officeart/2005/8/layout/hProcess3"/>
    <dgm:cxn modelId="{B37D2BE8-F8EC-434F-9085-59D6B9A48F6C}" srcId="{2FE8732A-F9F8-4520-BDE1-879FC66DD6CE}" destId="{6F93D793-8290-452B-BADC-04138B1233B7}" srcOrd="0" destOrd="0" parTransId="{635F0D7D-EFDD-42E7-8DFC-3A13BBD08338}" sibTransId="{E70E79B2-31A2-4BED-8ABB-049C34094D57}"/>
    <dgm:cxn modelId="{1058DC1A-0149-46E7-B0FB-C142B0D67EF8}" type="presOf" srcId="{6F93D793-8290-452B-BADC-04138B1233B7}" destId="{E8919A34-F569-456C-AC0E-A8B7D56B85ED}" srcOrd="0" destOrd="0" presId="urn:microsoft.com/office/officeart/2005/8/layout/hProcess3"/>
    <dgm:cxn modelId="{1434DD39-EA8B-4353-ADF0-3EC4E2AB4EB9}" type="presParOf" srcId="{6AA33476-1E25-49D6-8333-A4329E68A908}" destId="{557B1103-050B-4035-9375-6474EEC0E124}" srcOrd="0" destOrd="0" presId="urn:microsoft.com/office/officeart/2005/8/layout/hProcess3"/>
    <dgm:cxn modelId="{B1B4FBEA-5C29-4D0D-B73D-E86557C8FC9D}" type="presParOf" srcId="{6AA33476-1E25-49D6-8333-A4329E68A908}" destId="{364EB4B5-0ADB-4220-9978-8CD5B053E6D9}" srcOrd="1" destOrd="0" presId="urn:microsoft.com/office/officeart/2005/8/layout/hProcess3"/>
    <dgm:cxn modelId="{57553FBE-37D5-48ED-BB6F-2C8C12F5CB08}" type="presParOf" srcId="{364EB4B5-0ADB-4220-9978-8CD5B053E6D9}" destId="{0303F2A8-9E57-4D49-8D83-50E27A840C47}" srcOrd="0" destOrd="0" presId="urn:microsoft.com/office/officeart/2005/8/layout/hProcess3"/>
    <dgm:cxn modelId="{E22130B2-BD0B-4559-8CC0-1842DA82F386}" type="presParOf" srcId="{364EB4B5-0ADB-4220-9978-8CD5B053E6D9}" destId="{F6A3549F-803A-4678-98E4-C47A95A75BAF}" srcOrd="1" destOrd="0" presId="urn:microsoft.com/office/officeart/2005/8/layout/hProcess3"/>
    <dgm:cxn modelId="{75601F44-5B62-4514-97EF-542B7188E2E9}" type="presParOf" srcId="{F6A3549F-803A-4678-98E4-C47A95A75BAF}" destId="{5076DCDF-352E-43B1-ABCC-C16810BC5018}" srcOrd="0" destOrd="0" presId="urn:microsoft.com/office/officeart/2005/8/layout/hProcess3"/>
    <dgm:cxn modelId="{83120B27-69D1-4B9A-990F-42206A39381E}" type="presParOf" srcId="{F6A3549F-803A-4678-98E4-C47A95A75BAF}" destId="{E8919A34-F569-456C-AC0E-A8B7D56B85ED}" srcOrd="1" destOrd="0" presId="urn:microsoft.com/office/officeart/2005/8/layout/hProcess3"/>
    <dgm:cxn modelId="{6B0EA80B-4FCA-4A65-8D97-FD45D40621B2}" type="presParOf" srcId="{F6A3549F-803A-4678-98E4-C47A95A75BAF}" destId="{6737E6F5-A6C1-4863-8C6E-4D96A4FB5B7C}" srcOrd="2" destOrd="0" presId="urn:microsoft.com/office/officeart/2005/8/layout/hProcess3"/>
    <dgm:cxn modelId="{F3F9DD0B-7352-423A-82DA-81AF045517FF}" type="presParOf" srcId="{F6A3549F-803A-4678-98E4-C47A95A75BAF}" destId="{C904A36F-3F6A-4363-AA08-D57BE9AF4758}" srcOrd="3" destOrd="0" presId="urn:microsoft.com/office/officeart/2005/8/layout/hProcess3"/>
    <dgm:cxn modelId="{7AC6FF76-9F6D-4774-A56A-EB87E02F667A}" type="presParOf" srcId="{364EB4B5-0ADB-4220-9978-8CD5B053E6D9}" destId="{A65CF6FF-A15D-4C76-9962-19D2C5E7E311}" srcOrd="2" destOrd="0" presId="urn:microsoft.com/office/officeart/2005/8/layout/hProcess3"/>
    <dgm:cxn modelId="{1EBC16E3-9ECF-4222-A3ED-8A24F259BCBC}" type="presParOf" srcId="{364EB4B5-0ADB-4220-9978-8CD5B053E6D9}" destId="{0E3DF5A0-320B-4B40-9736-DB2B19FF054E}" srcOrd="3" destOrd="0" presId="urn:microsoft.com/office/officeart/2005/8/layout/hProcess3"/>
    <dgm:cxn modelId="{BCA92B83-4CEF-49A8-B56E-A0BD2ACD9FC8}" type="presParOf" srcId="{364EB4B5-0ADB-4220-9978-8CD5B053E6D9}" destId="{E548D243-FD8F-49D1-8B62-041CE16565FB}" srcOrd="4" destOrd="0" presId="urn:microsoft.com/office/officeart/2005/8/layout/hProcess3"/>
  </dgm:cxnLst>
  <dgm:bg>
    <a:noFill/>
  </dgm:bg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6" cy="485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+</a:t>
          </a:r>
          <a:endParaRPr lang="en-US" sz="2400" kern="1200" dirty="0"/>
        </a:p>
      </dsp:txBody>
      <dsp:txXfrm>
        <a:off x="71162" y="82370"/>
        <a:ext cx="343602" cy="3436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6" cy="485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</a:t>
          </a:r>
          <a:endParaRPr lang="en-US" sz="2400" kern="1200" dirty="0"/>
        </a:p>
      </dsp:txBody>
      <dsp:txXfrm>
        <a:off x="71162" y="82370"/>
        <a:ext cx="343602" cy="3436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ACF52A-0C6C-4C74-9EA1-BAAFDB7CE6B3}">
      <dsp:nvSpPr>
        <dsp:cNvPr id="0" name=""/>
        <dsp:cNvSpPr/>
      </dsp:nvSpPr>
      <dsp:spPr>
        <a:xfrm>
          <a:off x="0" y="11208"/>
          <a:ext cx="485926" cy="48592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-</a:t>
          </a:r>
          <a:endParaRPr lang="en-US" sz="2400" kern="1200" dirty="0"/>
        </a:p>
      </dsp:txBody>
      <dsp:txXfrm>
        <a:off x="71162" y="82370"/>
        <a:ext cx="343602" cy="3436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48D243-FD8F-49D1-8B62-041CE16565FB}">
      <dsp:nvSpPr>
        <dsp:cNvPr id="0" name=""/>
        <dsp:cNvSpPr/>
      </dsp:nvSpPr>
      <dsp:spPr>
        <a:xfrm>
          <a:off x="0" y="13716"/>
          <a:ext cx="2122025" cy="1512000"/>
        </a:xfrm>
        <a:prstGeom prst="rightArrow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8919A34-F569-456C-AC0E-A8B7D56B85ED}">
      <dsp:nvSpPr>
        <dsp:cNvPr id="0" name=""/>
        <dsp:cNvSpPr/>
      </dsp:nvSpPr>
      <dsp:spPr>
        <a:xfrm>
          <a:off x="171171" y="391716"/>
          <a:ext cx="1738652" cy="756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0" rIns="0" bIns="203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NEA Surface Activation</a:t>
          </a:r>
          <a:endParaRPr lang="en-US" sz="2000" kern="1200" dirty="0"/>
        </a:p>
      </dsp:txBody>
      <dsp:txXfrm>
        <a:off x="171171" y="391716"/>
        <a:ext cx="1738652" cy="756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A561148-A986-485A-AEDA-54CDAD3E82C9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5E93CE55-B17B-438E-9369-464EC4FB73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6505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52F55D5C-575E-954A-8549-87D8A97D9807}" type="datetimeFigureOut">
              <a:rPr lang="en-US" smtClean="0"/>
              <a:t>5/14/2014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C5AACADC-D521-D241-8216-A13B59B499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37128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 Design 3</a:t>
            </a:r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00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AD4B4-E55B-42E4-B3D5-FADB02D19EA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200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4F5CE5-2275-4147-ACA8-1BF50322363E}" type="slidenum">
              <a:rPr lang="en-US"/>
              <a:pPr/>
              <a:t>23</a:t>
            </a:fld>
            <a:endParaRPr lang="en-US" dirty="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SCL data: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https://logbooks/entry/1519971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https://logbooks/entry/1519969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https://logbooks/entry/1564645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Bulk GaAs Doping: </a:t>
            </a:r>
            <a:r>
              <a:rPr lang="da-DK" dirty="0" smtClean="0"/>
              <a:t>Zn at</a:t>
            </a:r>
            <a:r>
              <a:rPr lang="da-DK" baseline="0" dirty="0" smtClean="0"/>
              <a:t> 8 e+</a:t>
            </a:r>
            <a:r>
              <a:rPr lang="da-DK" dirty="0" smtClean="0"/>
              <a:t>18 atoms/cm</a:t>
            </a:r>
            <a:r>
              <a:rPr lang="da-DK" baseline="30000" dirty="0" smtClean="0"/>
              <a:t>3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4F5CE5-2275-4147-ACA8-1BF50322363E}" type="slidenum">
              <a:rPr lang="en-US"/>
              <a:pPr/>
              <a:t>24</a:t>
            </a:fld>
            <a:endParaRPr lang="en-US" dirty="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SCL data: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https://logbooks/entry/1519971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https://logbooks/entry/1519969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https://logbooks/entry/1564645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Bulk GaAs Doping: </a:t>
            </a:r>
            <a:r>
              <a:rPr lang="da-DK" dirty="0" smtClean="0"/>
              <a:t>Zn at</a:t>
            </a:r>
            <a:r>
              <a:rPr lang="da-DK" baseline="0" dirty="0" smtClean="0"/>
              <a:t> 8 e+</a:t>
            </a:r>
            <a:r>
              <a:rPr lang="da-DK" dirty="0" smtClean="0"/>
              <a:t>18 atoms/cm</a:t>
            </a:r>
            <a:r>
              <a:rPr lang="da-DK" baseline="30000" dirty="0" smtClean="0"/>
              <a:t>3 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the source of the anode current? Photo-emission from active area by diffusion of light.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B4C350-8ACE-402A-8AA1-76A813898481}" type="slidenum">
              <a:rPr lang="en-US" smtClean="0"/>
              <a:pPr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</a:t>
            </a:r>
            <a:r>
              <a:rPr lang="en-US" baseline="0" dirty="0" smtClean="0"/>
              <a:t> is the new beam diameter at CEBAF? Joe is recalling 1.0 mm.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POLOG entry:</a:t>
            </a:r>
          </a:p>
          <a:p>
            <a:r>
              <a:rPr lang="en-US" dirty="0" smtClean="0"/>
              <a:t>https://logbooks/entry/1643854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says at least a factor of two.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 I will </a:t>
            </a:r>
            <a:r>
              <a:rPr lang="en-US" baseline="0" smtClean="0"/>
              <a:t>keep using 0.7 mm.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C3700-1437-47F9-896C-4B534B4183B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59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Schottky Effect: </a:t>
            </a:r>
            <a:r>
              <a:rPr lang="en-US" dirty="0" smtClean="0"/>
              <a:t>Applied Physics</a:t>
            </a:r>
            <a:r>
              <a:rPr lang="en-US" baseline="0" dirty="0" smtClean="0"/>
              <a:t> Letters 23, 123, (1973).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AC3700-1437-47F9-896C-4B534B4183B3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404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762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</a:rPr>
              <a:t> 15</a:t>
            </a:r>
            <a:r>
              <a:rPr lang="en-US" sz="1200" baseline="0" dirty="0" smtClean="0">
                <a:solidFill>
                  <a:srgbClr val="C0272D"/>
                </a:solidFill>
              </a:rPr>
              <a:t> May 2014</a:t>
            </a:r>
            <a:endParaRPr lang="en-US" sz="1200" dirty="0">
              <a:solidFill>
                <a:srgbClr val="C0272D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556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09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68830"/>
            <a:ext cx="8229600" cy="515733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7DF197-BEA6-9248-A2A7-85EBFEF9EF1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3" name="Rectangle 12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</a:rPr>
              <a:t> 15</a:t>
            </a:r>
            <a:r>
              <a:rPr lang="en-US" sz="1200" baseline="0" dirty="0" smtClean="0">
                <a:solidFill>
                  <a:srgbClr val="C0272D"/>
                </a:solidFill>
              </a:rPr>
              <a:t> May 2014</a:t>
            </a:r>
            <a:endParaRPr lang="en-US" sz="1200" dirty="0">
              <a:solidFill>
                <a:srgbClr val="C0272D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6" name="Rectangle 15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</a:rPr>
              <a:t> 15</a:t>
            </a:r>
            <a:r>
              <a:rPr lang="en-US" sz="1200" baseline="0" dirty="0" smtClean="0">
                <a:solidFill>
                  <a:srgbClr val="C0272D"/>
                </a:solidFill>
              </a:rPr>
              <a:t> May 2014</a:t>
            </a:r>
            <a:endParaRPr lang="en-US" sz="1200" dirty="0">
              <a:solidFill>
                <a:srgbClr val="C0272D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4" name="Rectangle 13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7" name="TextBox 16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</a:rPr>
              <a:t> 15</a:t>
            </a:r>
            <a:r>
              <a:rPr lang="en-US" sz="1200" baseline="0" dirty="0" smtClean="0">
                <a:solidFill>
                  <a:srgbClr val="C0272D"/>
                </a:solidFill>
              </a:rPr>
              <a:t> May 2014</a:t>
            </a:r>
            <a:endParaRPr lang="en-US" sz="1200" dirty="0">
              <a:solidFill>
                <a:srgbClr val="C0272D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0" name="Rectangle 9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</a:rPr>
              <a:t> 15</a:t>
            </a:r>
            <a:r>
              <a:rPr lang="en-US" sz="1200" baseline="0" dirty="0" smtClean="0">
                <a:solidFill>
                  <a:srgbClr val="C0272D"/>
                </a:solidFill>
              </a:rPr>
              <a:t> May 2014</a:t>
            </a:r>
            <a:endParaRPr lang="en-US" sz="1200" dirty="0">
              <a:solidFill>
                <a:srgbClr val="C0272D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934629" y="-8546"/>
            <a:ext cx="209371" cy="6862273"/>
            <a:chOff x="8934629" y="-8546"/>
            <a:chExt cx="209371" cy="6862273"/>
          </a:xfrm>
        </p:grpSpPr>
        <p:sp>
          <p:nvSpPr>
            <p:cNvPr id="12" name="Rectangle 11"/>
            <p:cNvSpPr/>
            <p:nvPr userDrawn="1"/>
          </p:nvSpPr>
          <p:spPr>
            <a:xfrm>
              <a:off x="8981630" y="-8546"/>
              <a:ext cx="16237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8934629" y="-8546"/>
              <a:ext cx="45719" cy="6862273"/>
            </a:xfrm>
            <a:prstGeom prst="rect">
              <a:avLst/>
            </a:prstGeom>
            <a:solidFill>
              <a:srgbClr val="C0272D"/>
            </a:solidFill>
            <a:ln>
              <a:solidFill>
                <a:schemeClr val="tx1"/>
              </a:solidFill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127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</a:rPr>
              <a:t> 15</a:t>
            </a:r>
            <a:r>
              <a:rPr lang="en-US" sz="1200" baseline="0" dirty="0" smtClean="0">
                <a:solidFill>
                  <a:srgbClr val="C0272D"/>
                </a:solidFill>
              </a:rPr>
              <a:t> May 2014</a:t>
            </a:r>
            <a:endParaRPr lang="en-US" sz="1200" dirty="0">
              <a:solidFill>
                <a:srgbClr val="C0272D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1DE0D-4D77-4509-A3FB-CFDB4AD4A4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</a:rPr>
              <a:t> 15</a:t>
            </a:r>
            <a:r>
              <a:rPr lang="en-US" sz="1200" baseline="0" dirty="0" smtClean="0">
                <a:solidFill>
                  <a:srgbClr val="C0272D"/>
                </a:solidFill>
              </a:rPr>
              <a:t> May 2014</a:t>
            </a:r>
            <a:endParaRPr lang="en-US" sz="1200" dirty="0">
              <a:solidFill>
                <a:srgbClr val="C0272D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27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239151" y="907367"/>
            <a:ext cx="8447649" cy="44172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Operations Review, July 19-21, 2010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 idx="10"/>
          </p:nvPr>
        </p:nvSpPr>
        <p:spPr bwMode="auto">
          <a:xfrm>
            <a:off x="141905" y="0"/>
            <a:ext cx="8316295" cy="80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</a:rPr>
              <a:t> 15</a:t>
            </a:r>
            <a:r>
              <a:rPr lang="en-US" sz="1200" baseline="0" dirty="0" smtClean="0">
                <a:solidFill>
                  <a:srgbClr val="C0272D"/>
                </a:solidFill>
              </a:rPr>
              <a:t> May 2014</a:t>
            </a:r>
            <a:endParaRPr lang="en-US" sz="1200" dirty="0">
              <a:solidFill>
                <a:srgbClr val="C0272D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95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en-US" smtClean="0"/>
              <a:t>Slide </a:t>
            </a:r>
            <a:fld id="{2170E7E5-D759-E44D-99F5-2114FE40D280}" type="slidenum">
              <a:rPr lang="en-US" smtClean="0"/>
              <a:pPr algn="ctr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29560"/>
            <a:ext cx="1074513" cy="304826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277230" y="6588189"/>
            <a:ext cx="2050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C0272D"/>
                </a:solidFill>
              </a:rPr>
              <a:t>Marcy </a:t>
            </a:r>
            <a:r>
              <a:rPr lang="en-US" sz="1200" dirty="0" err="1" smtClean="0">
                <a:solidFill>
                  <a:srgbClr val="C0272D"/>
                </a:solidFill>
              </a:rPr>
              <a:t>Stutzman</a:t>
            </a:r>
            <a:r>
              <a:rPr lang="en-US" sz="1200" dirty="0" smtClean="0">
                <a:solidFill>
                  <a:srgbClr val="C0272D"/>
                </a:solidFill>
              </a:rPr>
              <a:t> 15</a:t>
            </a:r>
            <a:r>
              <a:rPr lang="en-US" sz="1200" baseline="0" dirty="0" smtClean="0">
                <a:solidFill>
                  <a:srgbClr val="C0272D"/>
                </a:solidFill>
              </a:rPr>
              <a:t> May 2014</a:t>
            </a:r>
            <a:endParaRPr lang="en-US" sz="1200" dirty="0">
              <a:solidFill>
                <a:srgbClr val="C0272D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657" y="6507788"/>
            <a:ext cx="756345" cy="33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96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DF197-BEA6-9248-A2A7-85EBFEF9EF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8.xml"/><Relationship Id="rId4" Type="http://schemas.openxmlformats.org/officeDocument/2006/relationships/chart" Target="../charts/char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1.wmf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46.wmf"/><Relationship Id="rId4" Type="http://schemas.openxmlformats.org/officeDocument/2006/relationships/image" Target="../media/image43.wmf"/><Relationship Id="rId9" Type="http://schemas.openxmlformats.org/officeDocument/2006/relationships/oleObject" Target="../embeddings/oleObject6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7.wmf"/><Relationship Id="rId4" Type="http://schemas.openxmlformats.org/officeDocument/2006/relationships/oleObject" Target="../embeddings/oleObject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9219" y="4936253"/>
            <a:ext cx="8944781" cy="1333917"/>
          </a:xfrm>
        </p:spPr>
        <p:txBody>
          <a:bodyPr>
            <a:noAutofit/>
          </a:bodyPr>
          <a:lstStyle/>
          <a:p>
            <a:pPr indent="-342900" algn="l">
              <a:lnSpc>
                <a:spcPct val="80000"/>
              </a:lnSpc>
            </a:pPr>
            <a:r>
              <a:rPr lang="en-US" sz="3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High Polarization Photocathodes:</a:t>
            </a:r>
            <a:br>
              <a:rPr lang="en-US" sz="3000" b="1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6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Operational Experience at Jefferson Lab</a:t>
            </a:r>
            <a:r>
              <a:rPr lang="en-US" sz="3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3000" b="1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10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/>
            </a:r>
            <a:br>
              <a:rPr lang="en-US" sz="1000" b="1" dirty="0" smtClean="0">
                <a:solidFill>
                  <a:schemeClr val="bg1"/>
                </a:solidFill>
                <a:latin typeface="Century Gothic"/>
                <a:cs typeface="Century Gothic"/>
              </a:rPr>
            </a:br>
            <a:r>
              <a:rPr lang="en-US" sz="2200" b="1" u="sng" dirty="0" smtClean="0">
                <a:solidFill>
                  <a:schemeClr val="bg1"/>
                </a:solidFill>
                <a:latin typeface="Century Gothic"/>
                <a:cs typeface="Century Gothic"/>
              </a:rPr>
              <a:t>Marcy L. </a:t>
            </a:r>
            <a:r>
              <a:rPr lang="en-US" sz="2200" b="1" u="sng" dirty="0" err="1" smtClean="0">
                <a:solidFill>
                  <a:schemeClr val="bg1"/>
                </a:solidFill>
                <a:latin typeface="Century Gothic"/>
                <a:cs typeface="Century Gothic"/>
              </a:rPr>
              <a:t>Stutzman</a:t>
            </a:r>
            <a:r>
              <a:rPr lang="en-US" sz="2200" b="1" dirty="0" smtClean="0">
                <a:solidFill>
                  <a:schemeClr val="bg1"/>
                </a:solidFill>
                <a:latin typeface="Century Gothic"/>
                <a:cs typeface="Century Gothic"/>
              </a:rPr>
              <a:t>, </a:t>
            </a:r>
            <a:r>
              <a:rPr lang="en-US" sz="2400" dirty="0" smtClean="0">
                <a:solidFill>
                  <a:schemeClr val="bg1"/>
                </a:solidFill>
              </a:rPr>
              <a:t>P</a:t>
            </a:r>
            <a:r>
              <a:rPr lang="en-US" sz="2400" dirty="0">
                <a:solidFill>
                  <a:schemeClr val="bg1"/>
                </a:solidFill>
              </a:rPr>
              <a:t>. Adderley, J. Clark, S. Covert, </a:t>
            </a:r>
            <a:r>
              <a:rPr lang="en-US" sz="2400" dirty="0" smtClean="0">
                <a:solidFill>
                  <a:schemeClr val="bg1"/>
                </a:solidFill>
              </a:rPr>
              <a:t/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err="1" smtClean="0">
                <a:solidFill>
                  <a:schemeClr val="bg1"/>
                </a:solidFill>
              </a:rPr>
              <a:t>C.Hernandez</a:t>
            </a:r>
            <a:r>
              <a:rPr lang="en-US" sz="2400" dirty="0" smtClean="0">
                <a:solidFill>
                  <a:schemeClr val="bg1"/>
                </a:solidFill>
              </a:rPr>
              <a:t>-Garcia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dirty="0" smtClean="0">
                <a:solidFill>
                  <a:schemeClr val="bg1"/>
                </a:solidFill>
              </a:rPr>
              <a:t>J</a:t>
            </a:r>
            <a:r>
              <a:rPr lang="en-US" sz="2400" dirty="0">
                <a:solidFill>
                  <a:schemeClr val="bg1"/>
                </a:solidFill>
              </a:rPr>
              <a:t>. </a:t>
            </a:r>
            <a:r>
              <a:rPr lang="en-US" sz="2400" dirty="0" err="1">
                <a:solidFill>
                  <a:schemeClr val="bg1"/>
                </a:solidFill>
              </a:rPr>
              <a:t>Grames</a:t>
            </a:r>
            <a:r>
              <a:rPr lang="en-US" sz="2400" dirty="0">
                <a:solidFill>
                  <a:schemeClr val="bg1"/>
                </a:solidFill>
              </a:rPr>
              <a:t>, J. </a:t>
            </a:r>
            <a:r>
              <a:rPr lang="en-US" sz="2400" dirty="0" err="1">
                <a:solidFill>
                  <a:schemeClr val="bg1"/>
                </a:solidFill>
              </a:rPr>
              <a:t>Hansknecht</a:t>
            </a:r>
            <a:r>
              <a:rPr lang="en-US" sz="2400" dirty="0">
                <a:solidFill>
                  <a:schemeClr val="bg1"/>
                </a:solidFill>
              </a:rPr>
              <a:t>, M. </a:t>
            </a:r>
            <a:r>
              <a:rPr lang="en-US" sz="2400" dirty="0" err="1">
                <a:solidFill>
                  <a:schemeClr val="bg1"/>
                </a:solidFill>
              </a:rPr>
              <a:t>Poelker</a:t>
            </a:r>
            <a:r>
              <a:rPr lang="en-US" sz="2400" dirty="0">
                <a:solidFill>
                  <a:schemeClr val="bg1"/>
                </a:solidFill>
              </a:rPr>
              <a:t> R. Suleiman</a:t>
            </a:r>
            <a:endParaRPr lang="en-US" sz="22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27" descr="Trellis"/>
          <p:cNvSpPr>
            <a:spLocks noChangeArrowheads="1"/>
          </p:cNvSpPr>
          <p:nvPr/>
        </p:nvSpPr>
        <p:spPr bwMode="auto">
          <a:xfrm>
            <a:off x="6551907" y="1648830"/>
            <a:ext cx="1302595" cy="1763524"/>
          </a:xfrm>
          <a:prstGeom prst="rect">
            <a:avLst/>
          </a:prstGeom>
          <a:pattFill prst="trellis">
            <a:fgClr>
              <a:srgbClr val="B3A8A3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GaAs Photocathode Evolution</a:t>
            </a:r>
            <a:endParaRPr lang="en-US" sz="4000" dirty="0"/>
          </a:p>
        </p:txBody>
      </p:sp>
      <p:grpSp>
        <p:nvGrpSpPr>
          <p:cNvPr id="3" name="Group 56"/>
          <p:cNvGrpSpPr/>
          <p:nvPr/>
        </p:nvGrpSpPr>
        <p:grpSpPr>
          <a:xfrm>
            <a:off x="623724" y="900658"/>
            <a:ext cx="2095638" cy="3732303"/>
            <a:chOff x="466507" y="1002392"/>
            <a:chExt cx="2095638" cy="3732303"/>
          </a:xfrm>
        </p:grpSpPr>
        <p:sp>
          <p:nvSpPr>
            <p:cNvPr id="4119" name="Rectangle 23" descr="Trellis"/>
            <p:cNvSpPr>
              <a:spLocks noChangeArrowheads="1"/>
            </p:cNvSpPr>
            <p:nvPr/>
          </p:nvSpPr>
          <p:spPr bwMode="auto">
            <a:xfrm>
              <a:off x="836406" y="1648724"/>
              <a:ext cx="132065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0" name="Text Box 24"/>
            <p:cNvSpPr txBox="1">
              <a:spLocks noChangeArrowheads="1"/>
            </p:cNvSpPr>
            <p:nvPr/>
          </p:nvSpPr>
          <p:spPr bwMode="auto">
            <a:xfrm>
              <a:off x="466507" y="3411256"/>
              <a:ext cx="2095638" cy="13234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/>
                <a:t>QE </a:t>
              </a:r>
              <a:r>
                <a:rPr lang="en-US" sz="1600" dirty="0"/>
                <a:t>~ </a:t>
              </a:r>
              <a:r>
                <a:rPr lang="en-US" sz="1600" dirty="0" smtClean="0"/>
                <a:t>20%, 120 μA/mW</a:t>
              </a:r>
              <a:endParaRPr lang="en-US" sz="1600" dirty="0"/>
            </a:p>
            <a:p>
              <a:pPr algn="ctr"/>
              <a:r>
                <a:rPr lang="en-US" sz="1600" dirty="0" smtClean="0"/>
                <a:t>Unpolarized @ 532 nm</a:t>
              </a:r>
            </a:p>
            <a:p>
              <a:pPr algn="ctr"/>
              <a:endParaRPr lang="en-US" sz="1600" dirty="0" smtClean="0"/>
            </a:p>
            <a:p>
              <a:pPr algn="ctr"/>
              <a:r>
                <a:rPr lang="en-US" sz="1600" dirty="0" smtClean="0"/>
                <a:t>QE ~ 5%, 30 μA/mW</a:t>
              </a:r>
            </a:p>
            <a:p>
              <a:pPr algn="ctr"/>
              <a:r>
                <a:rPr lang="en-US" sz="1600" dirty="0" smtClean="0"/>
                <a:t>Pol ~ 35% @ 780 nm</a:t>
              </a:r>
            </a:p>
          </p:txBody>
        </p:sp>
        <p:sp>
          <p:nvSpPr>
            <p:cNvPr id="4121" name="Text Box 25"/>
            <p:cNvSpPr txBox="1">
              <a:spLocks noChangeArrowheads="1"/>
            </p:cNvSpPr>
            <p:nvPr/>
          </p:nvSpPr>
          <p:spPr bwMode="auto">
            <a:xfrm>
              <a:off x="882349" y="1002392"/>
              <a:ext cx="127470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/>
                <a:t>Bulk </a:t>
              </a:r>
              <a:r>
                <a:rPr lang="en-US" dirty="0" smtClean="0"/>
                <a:t>GaAs</a:t>
              </a:r>
            </a:p>
          </p:txBody>
        </p:sp>
      </p:grpSp>
      <p:sp>
        <p:nvSpPr>
          <p:cNvPr id="4126" name="Text Box 30"/>
          <p:cNvSpPr txBox="1">
            <a:spLocks noChangeArrowheads="1"/>
          </p:cNvSpPr>
          <p:nvPr/>
        </p:nvSpPr>
        <p:spPr bwMode="auto">
          <a:xfrm>
            <a:off x="3471679" y="3320645"/>
            <a:ext cx="19303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QE </a:t>
            </a:r>
            <a:r>
              <a:rPr lang="en-US" sz="1600" dirty="0"/>
              <a:t>~ </a:t>
            </a:r>
            <a:r>
              <a:rPr lang="en-US" sz="1600" dirty="0" smtClean="0"/>
              <a:t>0.2%, 1 </a:t>
            </a:r>
            <a:r>
              <a:rPr lang="el-GR" sz="1600" dirty="0" smtClean="0"/>
              <a:t>μ</a:t>
            </a:r>
            <a:r>
              <a:rPr lang="en-US" sz="1600" dirty="0" smtClean="0"/>
              <a:t>A/mW</a:t>
            </a:r>
            <a:endParaRPr lang="en-US" sz="1600" dirty="0"/>
          </a:p>
          <a:p>
            <a:pPr algn="ctr"/>
            <a:r>
              <a:rPr lang="en-US" sz="1600" dirty="0"/>
              <a:t>Pol ~ 75</a:t>
            </a:r>
            <a:r>
              <a:rPr lang="en-US" sz="1600" dirty="0" smtClean="0"/>
              <a:t>% @ </a:t>
            </a:r>
            <a:r>
              <a:rPr lang="en-US" sz="1600" dirty="0"/>
              <a:t>850 nm</a:t>
            </a:r>
          </a:p>
        </p:txBody>
      </p:sp>
      <p:sp>
        <p:nvSpPr>
          <p:cNvPr id="4127" name="Text Box 31"/>
          <p:cNvSpPr txBox="1">
            <a:spLocks noChangeArrowheads="1"/>
          </p:cNvSpPr>
          <p:nvPr/>
        </p:nvSpPr>
        <p:spPr bwMode="auto">
          <a:xfrm>
            <a:off x="3338025" y="889654"/>
            <a:ext cx="212215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/>
              <a:t>Strained GaAs: </a:t>
            </a:r>
            <a:endParaRPr lang="en-US" dirty="0" smtClean="0"/>
          </a:p>
          <a:p>
            <a:pPr algn="ctr"/>
            <a:r>
              <a:rPr lang="en-US" dirty="0" smtClean="0"/>
              <a:t>GaAs </a:t>
            </a:r>
            <a:r>
              <a:rPr lang="en-US" dirty="0"/>
              <a:t>on GaAsP</a:t>
            </a:r>
          </a:p>
        </p:txBody>
      </p:sp>
      <p:sp>
        <p:nvSpPr>
          <p:cNvPr id="4129" name="Line 33"/>
          <p:cNvSpPr>
            <a:spLocks noChangeShapeType="1"/>
          </p:cNvSpPr>
          <p:nvPr/>
        </p:nvSpPr>
        <p:spPr bwMode="auto">
          <a:xfrm>
            <a:off x="3677217" y="1535985"/>
            <a:ext cx="0" cy="40217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123" name="Rectangle 27" descr="Trellis"/>
          <p:cNvSpPr>
            <a:spLocks noChangeArrowheads="1"/>
          </p:cNvSpPr>
          <p:nvPr/>
        </p:nvSpPr>
        <p:spPr bwMode="auto">
          <a:xfrm>
            <a:off x="3785550" y="1545997"/>
            <a:ext cx="1302595" cy="1763524"/>
          </a:xfrm>
          <a:prstGeom prst="rect">
            <a:avLst/>
          </a:prstGeom>
          <a:pattFill prst="trellis">
            <a:fgClr>
              <a:srgbClr val="B3A8A3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4130" name="Text Box 34"/>
          <p:cNvSpPr txBox="1">
            <a:spLocks noChangeArrowheads="1"/>
          </p:cNvSpPr>
          <p:nvPr/>
        </p:nvSpPr>
        <p:spPr bwMode="auto">
          <a:xfrm rot="16200000">
            <a:off x="3073046" y="1704303"/>
            <a:ext cx="86914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100 </a:t>
            </a:r>
            <a:r>
              <a:rPr lang="en-US" sz="1600" dirty="0"/>
              <a:t>nm</a:t>
            </a:r>
          </a:p>
        </p:txBody>
      </p:sp>
      <p:sp>
        <p:nvSpPr>
          <p:cNvPr id="4132" name="Text Box 36"/>
          <p:cNvSpPr txBox="1">
            <a:spLocks noChangeArrowheads="1"/>
          </p:cNvSpPr>
          <p:nvPr/>
        </p:nvSpPr>
        <p:spPr bwMode="auto">
          <a:xfrm>
            <a:off x="5640919" y="918869"/>
            <a:ext cx="31046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dirty="0"/>
              <a:t>Superlattice GaAs: </a:t>
            </a:r>
          </a:p>
          <a:p>
            <a:pPr algn="ctr"/>
            <a:r>
              <a:rPr lang="en-US" dirty="0"/>
              <a:t>Layers of GaAs on GaAsP</a:t>
            </a:r>
          </a:p>
        </p:txBody>
      </p:sp>
      <p:sp>
        <p:nvSpPr>
          <p:cNvPr id="4133" name="Text Box 37"/>
          <p:cNvSpPr txBox="1">
            <a:spLocks noChangeArrowheads="1"/>
          </p:cNvSpPr>
          <p:nvPr/>
        </p:nvSpPr>
        <p:spPr bwMode="auto">
          <a:xfrm>
            <a:off x="5843020" y="3489921"/>
            <a:ext cx="27004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No strain relaxation</a:t>
            </a:r>
          </a:p>
          <a:p>
            <a:pPr algn="ctr"/>
            <a:r>
              <a:rPr lang="en-US" sz="1600" dirty="0"/>
              <a:t>QE ~ 1</a:t>
            </a:r>
            <a:r>
              <a:rPr lang="en-US" sz="1600" dirty="0" smtClean="0"/>
              <a:t>%, 6 μA/mW</a:t>
            </a:r>
            <a:endParaRPr lang="en-US" sz="1600" dirty="0"/>
          </a:p>
          <a:p>
            <a:pPr algn="ctr"/>
            <a:r>
              <a:rPr lang="en-US" sz="1600" dirty="0"/>
              <a:t>Pol ~ 85</a:t>
            </a:r>
            <a:r>
              <a:rPr lang="en-US" sz="1600" dirty="0" smtClean="0"/>
              <a:t>% @ </a:t>
            </a:r>
            <a:r>
              <a:rPr lang="en-US" sz="1600" dirty="0"/>
              <a:t>780 </a:t>
            </a:r>
            <a:r>
              <a:rPr lang="en-US" sz="1600" dirty="0" smtClean="0"/>
              <a:t>nm (1.59 eV)</a:t>
            </a:r>
            <a:endParaRPr lang="en-US" sz="1600" dirty="0"/>
          </a:p>
        </p:txBody>
      </p:sp>
      <p:sp>
        <p:nvSpPr>
          <p:cNvPr id="4140" name="Text Box 44"/>
          <p:cNvSpPr txBox="1">
            <a:spLocks noChangeArrowheads="1"/>
          </p:cNvSpPr>
          <p:nvPr/>
        </p:nvSpPr>
        <p:spPr bwMode="auto">
          <a:xfrm rot="16200000">
            <a:off x="5869994" y="1901312"/>
            <a:ext cx="8691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100 nm</a:t>
            </a:r>
          </a:p>
        </p:txBody>
      </p:sp>
      <p:sp>
        <p:nvSpPr>
          <p:cNvPr id="4154" name="Text Box 58"/>
          <p:cNvSpPr txBox="1">
            <a:spLocks noChangeArrowheads="1"/>
          </p:cNvSpPr>
          <p:nvPr/>
        </p:nvSpPr>
        <p:spPr bwMode="auto">
          <a:xfrm rot="5400000">
            <a:off x="7516909" y="1850218"/>
            <a:ext cx="108555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14 </a:t>
            </a:r>
            <a:r>
              <a:rPr lang="en-US" sz="1600" dirty="0" smtClean="0"/>
              <a:t>Layers</a:t>
            </a:r>
            <a:endParaRPr lang="en-US" sz="1600" dirty="0"/>
          </a:p>
        </p:txBody>
      </p:sp>
      <p:sp>
        <p:nvSpPr>
          <p:cNvPr id="4139" name="Line 43"/>
          <p:cNvSpPr>
            <a:spLocks noChangeShapeType="1"/>
          </p:cNvSpPr>
          <p:nvPr/>
        </p:nvSpPr>
        <p:spPr bwMode="auto">
          <a:xfrm>
            <a:off x="6473845" y="1681621"/>
            <a:ext cx="0" cy="3578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 dirty="0"/>
          </a:p>
        </p:txBody>
      </p:sp>
      <p:sp>
        <p:nvSpPr>
          <p:cNvPr id="45" name="Text Box 99"/>
          <p:cNvSpPr txBox="1">
            <a:spLocks noChangeArrowheads="1"/>
          </p:cNvSpPr>
          <p:nvPr/>
        </p:nvSpPr>
        <p:spPr bwMode="auto">
          <a:xfrm>
            <a:off x="6679157" y="2322318"/>
            <a:ext cx="646331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2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41" name="Text Box 99"/>
          <p:cNvSpPr txBox="1">
            <a:spLocks noChangeArrowheads="1"/>
          </p:cNvSpPr>
          <p:nvPr/>
        </p:nvSpPr>
        <p:spPr bwMode="auto">
          <a:xfrm>
            <a:off x="1234565" y="2523449"/>
            <a:ext cx="873957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625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pic>
        <p:nvPicPr>
          <p:cNvPr id="42" name="Picture 4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550" y="4547216"/>
            <a:ext cx="4443413" cy="176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Rounded Rectangular Callout 42"/>
          <p:cNvSpPr/>
          <p:nvPr/>
        </p:nvSpPr>
        <p:spPr bwMode="auto">
          <a:xfrm>
            <a:off x="1303829" y="5221707"/>
            <a:ext cx="2203791" cy="1074914"/>
          </a:xfrm>
          <a:prstGeom prst="wedgeRoundRectCallout">
            <a:avLst>
              <a:gd name="adj1" fmla="val 54551"/>
              <a:gd name="adj2" fmla="val -22499"/>
              <a:gd name="adj3" fmla="val 16667"/>
            </a:avLst>
          </a:prstGeom>
          <a:solidFill>
            <a:srgbClr val="CCFF6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/>
              <a:t>Timeline of Polarized Source at </a:t>
            </a:r>
            <a:r>
              <a:rPr lang="en-US" sz="2000" dirty="0" smtClean="0"/>
              <a:t>CEBAF</a:t>
            </a:r>
            <a:endParaRPr lang="en-US" sz="2000" dirty="0"/>
          </a:p>
        </p:txBody>
      </p:sp>
      <p:sp>
        <p:nvSpPr>
          <p:cNvPr id="47" name="Rectangle 103"/>
          <p:cNvSpPr>
            <a:spLocks noChangeArrowheads="1"/>
          </p:cNvSpPr>
          <p:nvPr/>
        </p:nvSpPr>
        <p:spPr bwMode="auto">
          <a:xfrm>
            <a:off x="6532021" y="2198319"/>
            <a:ext cx="363537" cy="9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r>
              <a:rPr lang="en-US" sz="1800">
                <a:solidFill>
                  <a:srgbClr val="0057D6"/>
                </a:solidFill>
              </a:rPr>
              <a:t>0.36</a:t>
            </a:r>
          </a:p>
        </p:txBody>
      </p:sp>
      <p:grpSp>
        <p:nvGrpSpPr>
          <p:cNvPr id="48" name="Group 110"/>
          <p:cNvGrpSpPr>
            <a:grpSpLocks/>
          </p:cNvGrpSpPr>
          <p:nvPr/>
        </p:nvGrpSpPr>
        <p:grpSpPr bwMode="auto">
          <a:xfrm>
            <a:off x="6864602" y="1920673"/>
            <a:ext cx="85725" cy="167127"/>
            <a:chOff x="3174" y="1356"/>
            <a:chExt cx="108" cy="372"/>
          </a:xfrm>
        </p:grpSpPr>
        <p:sp>
          <p:nvSpPr>
            <p:cNvPr id="62" name="Line 107"/>
            <p:cNvSpPr>
              <a:spLocks noChangeShapeType="1"/>
            </p:cNvSpPr>
            <p:nvPr/>
          </p:nvSpPr>
          <p:spPr bwMode="auto">
            <a:xfrm>
              <a:off x="3276" y="1356"/>
              <a:ext cx="0" cy="3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endParaRPr lang="en-US"/>
            </a:p>
          </p:txBody>
        </p:sp>
        <p:sp>
          <p:nvSpPr>
            <p:cNvPr id="63" name="Line 108"/>
            <p:cNvSpPr>
              <a:spLocks noChangeShapeType="1"/>
            </p:cNvSpPr>
            <p:nvPr/>
          </p:nvSpPr>
          <p:spPr bwMode="auto">
            <a:xfrm flipH="1">
              <a:off x="3180" y="1722"/>
              <a:ext cx="10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endParaRPr lang="en-US"/>
            </a:p>
          </p:txBody>
        </p:sp>
        <p:sp>
          <p:nvSpPr>
            <p:cNvPr id="64" name="Line 109"/>
            <p:cNvSpPr>
              <a:spLocks noChangeShapeType="1"/>
            </p:cNvSpPr>
            <p:nvPr/>
          </p:nvSpPr>
          <p:spPr bwMode="auto">
            <a:xfrm flipH="1">
              <a:off x="3174" y="1356"/>
              <a:ext cx="102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endParaRPr lang="en-US"/>
            </a:p>
          </p:txBody>
        </p:sp>
      </p:grpSp>
      <p:sp>
        <p:nvSpPr>
          <p:cNvPr id="49" name="Rectangle 59"/>
          <p:cNvSpPr>
            <a:spLocks noChangeArrowheads="1"/>
          </p:cNvSpPr>
          <p:nvPr/>
        </p:nvSpPr>
        <p:spPr bwMode="auto">
          <a:xfrm>
            <a:off x="6551482" y="2330556"/>
            <a:ext cx="1303020" cy="768245"/>
          </a:xfrm>
          <a:prstGeom prst="rect">
            <a:avLst/>
          </a:prstGeom>
          <a:gradFill flip="none" rotWithShape="1">
            <a:gsLst>
              <a:gs pos="0">
                <a:srgbClr val="CCFFCC"/>
              </a:gs>
              <a:gs pos="100000">
                <a:schemeClr val="bg1">
                  <a:lumMod val="65000"/>
                </a:schemeClr>
              </a:gs>
            </a:gsLst>
            <a:lin ang="54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50" name="Rectangle 61"/>
          <p:cNvSpPr>
            <a:spLocks noChangeArrowheads="1"/>
          </p:cNvSpPr>
          <p:nvPr/>
        </p:nvSpPr>
        <p:spPr bwMode="auto">
          <a:xfrm>
            <a:off x="6551482" y="2039432"/>
            <a:ext cx="1303020" cy="291124"/>
          </a:xfrm>
          <a:prstGeom prst="rect">
            <a:avLst/>
          </a:prstGeom>
          <a:solidFill>
            <a:srgbClr val="CCFFCC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 dirty="0"/>
          </a:p>
        </p:txBody>
      </p:sp>
      <p:sp>
        <p:nvSpPr>
          <p:cNvPr id="51" name="Rectangle 133"/>
          <p:cNvSpPr>
            <a:spLocks noChangeArrowheads="1"/>
          </p:cNvSpPr>
          <p:nvPr/>
        </p:nvSpPr>
        <p:spPr bwMode="auto">
          <a:xfrm rot="16198129">
            <a:off x="7178100" y="1364402"/>
            <a:ext cx="49419" cy="1303337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52" name="Rectangle 133"/>
          <p:cNvSpPr>
            <a:spLocks noChangeArrowheads="1"/>
          </p:cNvSpPr>
          <p:nvPr/>
        </p:nvSpPr>
        <p:spPr bwMode="auto">
          <a:xfrm rot="16198129">
            <a:off x="7178100" y="1266959"/>
            <a:ext cx="49419" cy="1303337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53" name="Rectangle 133"/>
          <p:cNvSpPr>
            <a:spLocks noChangeArrowheads="1"/>
          </p:cNvSpPr>
          <p:nvPr/>
        </p:nvSpPr>
        <p:spPr bwMode="auto">
          <a:xfrm rot="16198129">
            <a:off x="7178099" y="1169516"/>
            <a:ext cx="49419" cy="1303337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54" name="Rectangle 133"/>
          <p:cNvSpPr>
            <a:spLocks noChangeArrowheads="1"/>
          </p:cNvSpPr>
          <p:nvPr/>
        </p:nvSpPr>
        <p:spPr bwMode="auto">
          <a:xfrm rot="16198129">
            <a:off x="7154419" y="1048415"/>
            <a:ext cx="96735" cy="1303337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56" name="Rectangle 134"/>
          <p:cNvSpPr>
            <a:spLocks noChangeArrowheads="1"/>
          </p:cNvSpPr>
          <p:nvPr/>
        </p:nvSpPr>
        <p:spPr bwMode="auto">
          <a:xfrm rot="16198129">
            <a:off x="7178100" y="1316780"/>
            <a:ext cx="49419" cy="1303337"/>
          </a:xfrm>
          <a:prstGeom prst="rect">
            <a:avLst/>
          </a:prstGeom>
          <a:solidFill>
            <a:srgbClr val="CCFFCC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57" name="Rectangle 134"/>
          <p:cNvSpPr>
            <a:spLocks noChangeArrowheads="1"/>
          </p:cNvSpPr>
          <p:nvPr/>
        </p:nvSpPr>
        <p:spPr bwMode="auto">
          <a:xfrm rot="16198129">
            <a:off x="7178100" y="1219337"/>
            <a:ext cx="49419" cy="1303337"/>
          </a:xfrm>
          <a:prstGeom prst="rect">
            <a:avLst/>
          </a:prstGeom>
          <a:solidFill>
            <a:srgbClr val="CCFFCC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58" name="Rectangle 57"/>
          <p:cNvSpPr>
            <a:spLocks noChangeArrowheads="1"/>
          </p:cNvSpPr>
          <p:nvPr/>
        </p:nvSpPr>
        <p:spPr bwMode="auto">
          <a:xfrm rot="16198129">
            <a:off x="7178099" y="1121894"/>
            <a:ext cx="49419" cy="1303337"/>
          </a:xfrm>
          <a:prstGeom prst="rect">
            <a:avLst/>
          </a:prstGeom>
          <a:solidFill>
            <a:srgbClr val="CCFFCC"/>
          </a:solidFill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 anchor="ctr"/>
          <a:lstStyle/>
          <a:p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7347612" y="2886041"/>
            <a:ext cx="506870" cy="156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GaAs</a:t>
            </a:r>
            <a:endParaRPr lang="en-US" sz="1200" dirty="0">
              <a:latin typeface="+mj-lt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264698" y="2044248"/>
            <a:ext cx="587020" cy="156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latin typeface="+mj-lt"/>
              </a:rPr>
              <a:t>GaAsP</a:t>
            </a:r>
            <a:endParaRPr lang="en-US" sz="1200" dirty="0">
              <a:latin typeface="+mj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264698" y="1557693"/>
            <a:ext cx="506870" cy="156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+mj-lt"/>
              </a:rPr>
              <a:t>GaAs</a:t>
            </a:r>
            <a:endParaRPr lang="en-US" sz="1200" dirty="0">
              <a:latin typeface="+mj-lt"/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3765662" y="1496163"/>
            <a:ext cx="1348160" cy="1501370"/>
            <a:chOff x="11608966" y="7604328"/>
            <a:chExt cx="2696322" cy="5305156"/>
          </a:xfrm>
        </p:grpSpPr>
        <p:sp>
          <p:nvSpPr>
            <p:cNvPr id="66" name="Rectangle 103"/>
            <p:cNvSpPr>
              <a:spLocks noChangeArrowheads="1"/>
            </p:cNvSpPr>
            <p:nvPr/>
          </p:nvSpPr>
          <p:spPr bwMode="auto">
            <a:xfrm>
              <a:off x="11608966" y="9727591"/>
              <a:ext cx="727075" cy="322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699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8" tIns="44450" rIns="90488" bIns="44450">
              <a:spAutoFit/>
            </a:bodyPr>
            <a:lstStyle/>
            <a:p>
              <a:r>
                <a:rPr lang="en-US" sz="1800">
                  <a:solidFill>
                    <a:srgbClr val="0057D6"/>
                  </a:solidFill>
                </a:rPr>
                <a:t>0.36</a:t>
              </a:r>
            </a:p>
          </p:txBody>
        </p:sp>
        <p:grpSp>
          <p:nvGrpSpPr>
            <p:cNvPr id="67" name="Group 110"/>
            <p:cNvGrpSpPr>
              <a:grpSpLocks/>
            </p:cNvGrpSpPr>
            <p:nvPr/>
          </p:nvGrpSpPr>
          <p:grpSpPr bwMode="auto">
            <a:xfrm>
              <a:off x="12274129" y="8746516"/>
              <a:ext cx="171450" cy="590550"/>
              <a:chOff x="3174" y="1356"/>
              <a:chExt cx="108" cy="372"/>
            </a:xfrm>
          </p:grpSpPr>
          <p:sp>
            <p:nvSpPr>
              <p:cNvPr id="80" name="Line 107"/>
              <p:cNvSpPr>
                <a:spLocks noChangeShapeType="1"/>
              </p:cNvSpPr>
              <p:nvPr/>
            </p:nvSpPr>
            <p:spPr bwMode="auto">
              <a:xfrm>
                <a:off x="3276" y="1356"/>
                <a:ext cx="0" cy="37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1" name="Line 108"/>
              <p:cNvSpPr>
                <a:spLocks noChangeShapeType="1"/>
              </p:cNvSpPr>
              <p:nvPr/>
            </p:nvSpPr>
            <p:spPr bwMode="auto">
              <a:xfrm flipH="1">
                <a:off x="3180" y="1722"/>
                <a:ext cx="10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82" name="Line 109"/>
              <p:cNvSpPr>
                <a:spLocks noChangeShapeType="1"/>
              </p:cNvSpPr>
              <p:nvPr/>
            </p:nvSpPr>
            <p:spPr bwMode="auto">
              <a:xfrm flipH="1">
                <a:off x="3174" y="1356"/>
                <a:ext cx="102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8" tIns="44450" rIns="90488" bIns="44450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68" name="Rectangle 59"/>
            <p:cNvSpPr>
              <a:spLocks noChangeArrowheads="1"/>
            </p:cNvSpPr>
            <p:nvPr/>
          </p:nvSpPr>
          <p:spPr bwMode="auto">
            <a:xfrm>
              <a:off x="11647886" y="10194857"/>
              <a:ext cx="2606040" cy="2714627"/>
            </a:xfrm>
            <a:prstGeom prst="rect">
              <a:avLst/>
            </a:prstGeom>
            <a:gradFill flip="none" rotWithShape="1">
              <a:gsLst>
                <a:gs pos="0">
                  <a:srgbClr val="CCFFCC"/>
                </a:gs>
                <a:gs pos="100000">
                  <a:schemeClr val="bg1">
                    <a:lumMod val="65000"/>
                  </a:schemeClr>
                </a:gs>
              </a:gsLst>
              <a:lin ang="5400000" scaled="1"/>
              <a:tileRect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69" name="Rectangle 61"/>
            <p:cNvSpPr>
              <a:spLocks noChangeArrowheads="1"/>
            </p:cNvSpPr>
            <p:nvPr/>
          </p:nvSpPr>
          <p:spPr bwMode="auto">
            <a:xfrm>
              <a:off x="11647889" y="9166158"/>
              <a:ext cx="2606040" cy="1028700"/>
            </a:xfrm>
            <a:prstGeom prst="rect">
              <a:avLst/>
            </a:prstGeom>
            <a:solidFill>
              <a:srgbClr val="CCFFCC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 dirty="0"/>
            </a:p>
          </p:txBody>
        </p:sp>
        <p:sp>
          <p:nvSpPr>
            <p:cNvPr id="73" name="Rectangle 133"/>
            <p:cNvSpPr>
              <a:spLocks noChangeArrowheads="1"/>
            </p:cNvSpPr>
            <p:nvPr/>
          </p:nvSpPr>
          <p:spPr bwMode="auto">
            <a:xfrm rot="16198129">
              <a:off x="12255948" y="7187516"/>
              <a:ext cx="1389425" cy="260667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 anchor="ctr"/>
            <a:lstStyle/>
            <a:p>
              <a:endParaRPr lang="en-US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3211397" y="12024943"/>
              <a:ext cx="1013741" cy="55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GaAs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3131247" y="9146133"/>
              <a:ext cx="1174041" cy="55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err="1" smtClean="0">
                  <a:latin typeface="+mj-lt"/>
                </a:rPr>
                <a:t>GaAsP</a:t>
              </a:r>
              <a:endParaRPr lang="en-US" sz="1200" dirty="0">
                <a:latin typeface="+mj-lt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3074321" y="7604328"/>
              <a:ext cx="1013740" cy="5535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+mj-lt"/>
                </a:rPr>
                <a:t>GaAs</a:t>
              </a:r>
              <a:endParaRPr lang="en-US" sz="1200" dirty="0">
                <a:latin typeface="+mj-lt"/>
              </a:endParaRPr>
            </a:p>
          </p:txBody>
        </p:sp>
      </p:grpSp>
      <p:sp>
        <p:nvSpPr>
          <p:cNvPr id="84" name="Text Box 99"/>
          <p:cNvSpPr txBox="1">
            <a:spLocks noChangeArrowheads="1"/>
          </p:cNvSpPr>
          <p:nvPr/>
        </p:nvSpPr>
        <p:spPr bwMode="auto">
          <a:xfrm>
            <a:off x="3999530" y="2972650"/>
            <a:ext cx="8739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350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  <p:sp>
        <p:nvSpPr>
          <p:cNvPr id="85" name="Text Box 99"/>
          <p:cNvSpPr txBox="1">
            <a:spLocks noChangeArrowheads="1"/>
          </p:cNvSpPr>
          <p:nvPr/>
        </p:nvSpPr>
        <p:spPr bwMode="auto">
          <a:xfrm>
            <a:off x="6827719" y="3092415"/>
            <a:ext cx="8739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1600" dirty="0" smtClean="0">
                <a:latin typeface="Arial" charset="0"/>
              </a:rPr>
              <a:t>350 </a:t>
            </a:r>
            <a:r>
              <a:rPr lang="el-GR" sz="1600" dirty="0" smtClean="0">
                <a:latin typeface="Arial" charset="0"/>
              </a:rPr>
              <a:t>μ</a:t>
            </a:r>
            <a:r>
              <a:rPr lang="en-US" sz="1600" dirty="0" smtClean="0">
                <a:latin typeface="Arial" charset="0"/>
              </a:rPr>
              <a:t>m</a:t>
            </a:r>
            <a:endParaRPr lang="en-US" sz="1600" b="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025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03333" y="5172075"/>
            <a:ext cx="2964391" cy="166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2000" y="2320571"/>
            <a:ext cx="6497120" cy="285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High Polarization Photocathode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2289"/>
            <a:ext cx="7458075" cy="1198282"/>
          </a:xfrm>
        </p:spPr>
        <p:txBody>
          <a:bodyPr>
            <a:normAutofit fontScale="92500"/>
          </a:bodyPr>
          <a:lstStyle/>
          <a:p>
            <a:r>
              <a:rPr lang="en-US" sz="2000" dirty="0" smtClean="0"/>
              <a:t>DOE </a:t>
            </a:r>
            <a:r>
              <a:rPr lang="en-US" sz="2000" dirty="0" smtClean="0"/>
              <a:t>Small Business Innovation Research (SBIR) </a:t>
            </a:r>
            <a:r>
              <a:rPr lang="en-US" sz="2000" dirty="0" smtClean="0"/>
              <a:t>partner (SLAC, </a:t>
            </a:r>
            <a:r>
              <a:rPr lang="en-US" sz="2000" dirty="0" err="1" smtClean="0"/>
              <a:t>JLab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Grows high polarization photocathodes</a:t>
            </a:r>
          </a:p>
          <a:p>
            <a:r>
              <a:rPr lang="en-US" sz="2000" dirty="0" err="1" smtClean="0"/>
              <a:t>GaAs</a:t>
            </a:r>
            <a:r>
              <a:rPr lang="en-US" sz="2000" dirty="0" smtClean="0"/>
              <a:t>/</a:t>
            </a:r>
            <a:r>
              <a:rPr lang="en-US" sz="2000" dirty="0" err="1" smtClean="0"/>
              <a:t>GaAsP</a:t>
            </a:r>
            <a:r>
              <a:rPr lang="en-US" sz="2000" dirty="0" smtClean="0"/>
              <a:t>, boron doped, gas phase MBE</a:t>
            </a:r>
          </a:p>
        </p:txBody>
      </p:sp>
      <p:sp>
        <p:nvSpPr>
          <p:cNvPr id="4" name="Rectangle 3"/>
          <p:cNvSpPr/>
          <p:nvPr/>
        </p:nvSpPr>
        <p:spPr>
          <a:xfrm>
            <a:off x="4295775" y="3295651"/>
            <a:ext cx="2724150" cy="187642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626" name="Picture 2" descr="http://www.svta.com/images/site/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78" y="3511671"/>
            <a:ext cx="2537818" cy="137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21758" y="5198989"/>
            <a:ext cx="5046133" cy="1198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Ongoing research for higher polarization or more robust photocathode materials</a:t>
            </a:r>
          </a:p>
        </p:txBody>
      </p:sp>
      <p:sp>
        <p:nvSpPr>
          <p:cNvPr id="9" name="Rectangle 8"/>
          <p:cNvSpPr/>
          <p:nvPr/>
        </p:nvSpPr>
        <p:spPr>
          <a:xfrm>
            <a:off x="7515225" y="5612392"/>
            <a:ext cx="647700" cy="371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232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Operational Lifetime 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lvl="1" indent="0" algn="ctr">
              <a:spcBef>
                <a:spcPts val="0"/>
              </a:spcBef>
              <a:buNone/>
            </a:pPr>
            <a:r>
              <a:rPr lang="en-US" sz="3200" i="1" dirty="0" smtClean="0">
                <a:solidFill>
                  <a:srgbClr val="0070C0"/>
                </a:solidFill>
              </a:rPr>
              <a:t>Any gas in chamber can be ionized </a:t>
            </a:r>
            <a:r>
              <a:rPr lang="en-US" sz="3200" i="1" dirty="0">
                <a:solidFill>
                  <a:srgbClr val="0070C0"/>
                </a:solidFill>
              </a:rPr>
              <a:t>by electron </a:t>
            </a:r>
            <a:r>
              <a:rPr lang="en-US" sz="3200" i="1" dirty="0" smtClean="0">
                <a:solidFill>
                  <a:srgbClr val="0070C0"/>
                </a:solidFill>
              </a:rPr>
              <a:t>beam, accelerated back toward the photocathode and </a:t>
            </a:r>
          </a:p>
          <a:p>
            <a:pPr marL="0" lvl="1" indent="0" algn="ctr">
              <a:spcBef>
                <a:spcPts val="0"/>
              </a:spcBef>
              <a:buNone/>
            </a:pPr>
            <a:r>
              <a:rPr lang="en-US" sz="3200" i="1" dirty="0" smtClean="0">
                <a:solidFill>
                  <a:srgbClr val="0070C0"/>
                </a:solidFill>
              </a:rPr>
              <a:t>limit </a:t>
            </a:r>
            <a:r>
              <a:rPr lang="en-US" sz="3200" i="1" dirty="0" smtClean="0">
                <a:solidFill>
                  <a:srgbClr val="0070C0"/>
                </a:solidFill>
              </a:rPr>
              <a:t>photocathode operational lifetime</a:t>
            </a:r>
            <a:endParaRPr lang="en-US" sz="3200" i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sz="1600" dirty="0" smtClean="0"/>
          </a:p>
          <a:p>
            <a:pPr marL="0" indent="0">
              <a:buNone/>
            </a:pPr>
            <a:r>
              <a:rPr lang="en-US" dirty="0" smtClean="0"/>
              <a:t>Static vacuum approaching 1x10</a:t>
            </a:r>
            <a:r>
              <a:rPr lang="en-US" baseline="30000" dirty="0" smtClean="0"/>
              <a:t>-10</a:t>
            </a:r>
            <a:r>
              <a:rPr lang="en-US" dirty="0" smtClean="0"/>
              <a:t> Pa</a:t>
            </a:r>
          </a:p>
          <a:p>
            <a:pPr lvl="1"/>
            <a:r>
              <a:rPr lang="en-US" dirty="0" smtClean="0"/>
              <a:t>Baked, leak free, all metal vacuum systems</a:t>
            </a:r>
          </a:p>
          <a:p>
            <a:pPr lvl="2"/>
            <a:r>
              <a:rPr lang="en-US" dirty="0" smtClean="0"/>
              <a:t>Residual water vapor destroys surface chemistry</a:t>
            </a:r>
          </a:p>
          <a:p>
            <a:pPr lvl="1"/>
            <a:r>
              <a:rPr lang="en-US" dirty="0" smtClean="0"/>
              <a:t>Hydrogen outgassing reduction</a:t>
            </a:r>
          </a:p>
          <a:p>
            <a:pPr lvl="2"/>
            <a:r>
              <a:rPr lang="en-US" dirty="0" smtClean="0"/>
              <a:t>Extended 400°C heat treatment of chamber </a:t>
            </a:r>
          </a:p>
          <a:p>
            <a:pPr lvl="2"/>
            <a:r>
              <a:rPr lang="en-US" dirty="0"/>
              <a:t>E</a:t>
            </a:r>
            <a:r>
              <a:rPr lang="en-US" dirty="0" smtClean="0"/>
              <a:t>limination of thick flanges</a:t>
            </a:r>
          </a:p>
          <a:p>
            <a:pPr lvl="1"/>
            <a:r>
              <a:rPr lang="en-US" sz="2600" dirty="0" smtClean="0"/>
              <a:t>Pump with NEG (non-evaporable getter) and ion pumps</a:t>
            </a:r>
          </a:p>
          <a:p>
            <a:pPr marL="0" indent="0">
              <a:buNone/>
            </a:pPr>
            <a:r>
              <a:rPr lang="en-US" dirty="0" smtClean="0"/>
              <a:t>Dynamic vacuum issues</a:t>
            </a:r>
          </a:p>
          <a:p>
            <a:pPr lvl="1"/>
            <a:r>
              <a:rPr lang="en-US" dirty="0" smtClean="0"/>
              <a:t>Eliminate field emission from electrodes</a:t>
            </a:r>
          </a:p>
          <a:p>
            <a:pPr lvl="1"/>
            <a:r>
              <a:rPr lang="en-US" dirty="0" smtClean="0"/>
              <a:t>Eliminate beam halo, scraping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201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411" y="0"/>
            <a:ext cx="549691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Minion Pro"/>
              </a:rPr>
              <a:t>Ion </a:t>
            </a:r>
            <a:r>
              <a:rPr lang="en-US" sz="4000" dirty="0">
                <a:latin typeface="Minion Pro"/>
              </a:rPr>
              <a:t>B</a:t>
            </a:r>
            <a:r>
              <a:rPr lang="en-US" sz="4000" dirty="0" smtClean="0">
                <a:latin typeface="Minion Pro"/>
              </a:rPr>
              <a:t>ombardment</a:t>
            </a:r>
          </a:p>
        </p:txBody>
      </p:sp>
      <p:pic>
        <p:nvPicPr>
          <p:cNvPr id="3" name="Fig1a-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143000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91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Photocathode Lifetime</a:t>
            </a:r>
            <a:endParaRPr lang="en-US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08522" y="875528"/>
            <a:ext cx="4931563" cy="26161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Ion bombardment – with characteristic QE “trench” from laser spot to electrostatic center of photocathode – </a:t>
            </a:r>
            <a:r>
              <a:rPr lang="en-US" b="1" dirty="0" smtClean="0"/>
              <a:t>damages NEA</a:t>
            </a:r>
            <a:r>
              <a:rPr lang="en-US" dirty="0" smtClean="0"/>
              <a:t> of GaAs</a:t>
            </a:r>
          </a:p>
          <a:p>
            <a:pPr marL="174625" indent="-174625">
              <a:buFont typeface="Arial" pitchFamily="34" charset="0"/>
              <a:buChar char="•"/>
            </a:pPr>
            <a:endParaRPr lang="en-US" sz="1000" dirty="0" smtClean="0"/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High energy ions are focused to electrostatic center: create QE “hole” </a:t>
            </a:r>
            <a:endParaRPr lang="en-US" dirty="0" smtClean="0"/>
          </a:p>
          <a:p>
            <a:pPr lvl="1"/>
            <a:r>
              <a:rPr lang="en-US" dirty="0"/>
              <a:t>D</a:t>
            </a:r>
            <a:r>
              <a:rPr lang="en-US" dirty="0" smtClean="0"/>
              <a:t>on’t </a:t>
            </a:r>
            <a:r>
              <a:rPr lang="en-US" dirty="0" smtClean="0"/>
              <a:t>run beam from electrostatic </a:t>
            </a:r>
            <a:r>
              <a:rPr lang="en-US" dirty="0" smtClean="0"/>
              <a:t>center.</a:t>
            </a:r>
            <a:endParaRPr lang="en-US" dirty="0" smtClean="0"/>
          </a:p>
          <a:p>
            <a:pPr marL="174625" indent="-174625">
              <a:buFont typeface="Arial" pitchFamily="34" charset="0"/>
              <a:buChar char="•"/>
            </a:pPr>
            <a:endParaRPr lang="en-US" sz="1000" dirty="0" smtClean="0"/>
          </a:p>
          <a:p>
            <a:pPr marL="174625" indent="-174625">
              <a:buFont typeface="Arial" pitchFamily="34" charset="0"/>
              <a:buChar char="•"/>
            </a:pPr>
            <a:r>
              <a:rPr lang="en-US" dirty="0" smtClean="0"/>
              <a:t>QE can be restored, but takes about 8 hours to heat and reactivate</a:t>
            </a:r>
          </a:p>
        </p:txBody>
      </p:sp>
      <p:pic>
        <p:nvPicPr>
          <p:cNvPr id="8" name="Picture 7" descr="new_Fig4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244" y="3706119"/>
            <a:ext cx="3506637" cy="2743200"/>
          </a:xfrm>
          <a:prstGeom prst="rect">
            <a:avLst/>
          </a:prstGeom>
        </p:spPr>
      </p:pic>
      <p:sp>
        <p:nvSpPr>
          <p:cNvPr id="67" name="Rounded Rectangular Callout 66"/>
          <p:cNvSpPr/>
          <p:nvPr/>
        </p:nvSpPr>
        <p:spPr bwMode="auto">
          <a:xfrm>
            <a:off x="5325836" y="4192996"/>
            <a:ext cx="3059742" cy="1052319"/>
          </a:xfrm>
          <a:prstGeom prst="wedgeRoundRectCallout">
            <a:avLst>
              <a:gd name="adj1" fmla="val -49476"/>
              <a:gd name="adj2" fmla="val -19685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indent="-182880"/>
            <a:r>
              <a:rPr lang="en-US" dirty="0" smtClean="0"/>
              <a:t>Photocathode “QE scan”</a:t>
            </a:r>
          </a:p>
          <a:p>
            <a:pPr marL="0" lvl="1" indent="-182880">
              <a:buFont typeface="Arial" pitchFamily="34" charset="0"/>
              <a:buChar char="•"/>
            </a:pPr>
            <a:r>
              <a:rPr lang="en-US" dirty="0" smtClean="0"/>
              <a:t>Active area = 5 mm</a:t>
            </a:r>
          </a:p>
          <a:p>
            <a:pPr marL="0" lvl="1" indent="-182880">
              <a:buFont typeface="Arial" pitchFamily="34" charset="0"/>
              <a:buChar char="•"/>
            </a:pPr>
            <a:r>
              <a:rPr lang="en-US" dirty="0" smtClean="0"/>
              <a:t>Laser size = 0.35 mm</a:t>
            </a:r>
          </a:p>
        </p:txBody>
      </p:sp>
      <p:pic>
        <p:nvPicPr>
          <p:cNvPr id="68" name="Picture 67" descr="trenchi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486" y="875529"/>
            <a:ext cx="3494314" cy="2923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le 3"/>
          <p:cNvSpPr/>
          <p:nvPr/>
        </p:nvSpPr>
        <p:spPr>
          <a:xfrm>
            <a:off x="6038850" y="5642491"/>
            <a:ext cx="2609850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i="1" dirty="0">
                <a:solidFill>
                  <a:srgbClr val="002060"/>
                </a:solidFill>
              </a:rPr>
              <a:t>What causes photocathode damage? </a:t>
            </a:r>
            <a:endParaRPr lang="en-US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31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Off-axis implantation: SIMS analysis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47026"/>
              </p:ext>
            </p:extLst>
          </p:nvPr>
        </p:nvGraphicFramePr>
        <p:xfrm>
          <a:off x="4452938" y="795338"/>
          <a:ext cx="4514850" cy="26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/>
        </p:nvGraphicFramePr>
        <p:xfrm>
          <a:off x="-4762" y="3433762"/>
          <a:ext cx="45720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3645624"/>
              </p:ext>
            </p:extLst>
          </p:nvPr>
        </p:nvGraphicFramePr>
        <p:xfrm>
          <a:off x="4452938" y="3414712"/>
          <a:ext cx="45720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6630053"/>
              </p:ext>
            </p:extLst>
          </p:nvPr>
        </p:nvGraphicFramePr>
        <p:xfrm>
          <a:off x="-4762" y="757237"/>
          <a:ext cx="45720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677025" y="6138861"/>
            <a:ext cx="16642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Unused sample</a:t>
            </a:r>
          </a:p>
          <a:p>
            <a:r>
              <a:rPr lang="en-US" dirty="0" smtClean="0"/>
              <a:t>Used sample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5943600" y="6324600"/>
            <a:ext cx="685800" cy="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Isosceles Triangle 11"/>
          <p:cNvSpPr/>
          <p:nvPr/>
        </p:nvSpPr>
        <p:spPr>
          <a:xfrm>
            <a:off x="6219825" y="6572250"/>
            <a:ext cx="95631" cy="93726"/>
          </a:xfrm>
          <a:prstGeom prst="triangl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6434328" y="6572250"/>
            <a:ext cx="88392" cy="9372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6434328" y="6572250"/>
            <a:ext cx="88392" cy="9372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478524" y="6572250"/>
            <a:ext cx="0" cy="93726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256931" y="640120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99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Electrostatic center </a:t>
            </a:r>
            <a:r>
              <a:rPr lang="en-US" dirty="0" smtClean="0"/>
              <a:t>implantation: SIMS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6323296"/>
              </p:ext>
            </p:extLst>
          </p:nvPr>
        </p:nvGraphicFramePr>
        <p:xfrm>
          <a:off x="4548188" y="795338"/>
          <a:ext cx="4514850" cy="2628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8169336"/>
              </p:ext>
            </p:extLst>
          </p:nvPr>
        </p:nvGraphicFramePr>
        <p:xfrm>
          <a:off x="-4762" y="3433762"/>
          <a:ext cx="45720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040204"/>
              </p:ext>
            </p:extLst>
          </p:nvPr>
        </p:nvGraphicFramePr>
        <p:xfrm>
          <a:off x="4548188" y="3414712"/>
          <a:ext cx="4572000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97825634"/>
              </p:ext>
            </p:extLst>
          </p:nvPr>
        </p:nvGraphicFramePr>
        <p:xfrm>
          <a:off x="141905" y="846853"/>
          <a:ext cx="4425333" cy="2667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848225" y="6176962"/>
            <a:ext cx="4095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V. </a:t>
            </a:r>
            <a:r>
              <a:rPr lang="en-US" sz="1200" dirty="0" err="1" smtClean="0"/>
              <a:t>Shutthanandan</a:t>
            </a:r>
            <a:r>
              <a:rPr lang="en-US" sz="1200" dirty="0" smtClean="0"/>
              <a:t>, …, M.L. </a:t>
            </a:r>
            <a:r>
              <a:rPr lang="en-US" sz="1200" dirty="0" err="1" smtClean="0"/>
              <a:t>Stutzman</a:t>
            </a:r>
            <a:r>
              <a:rPr lang="en-US" sz="1200" dirty="0" smtClean="0"/>
              <a:t>, et al., Surface science analysis of </a:t>
            </a:r>
            <a:r>
              <a:rPr lang="en-US" sz="1200" dirty="0" err="1" smtClean="0"/>
              <a:t>GaAs</a:t>
            </a:r>
            <a:r>
              <a:rPr lang="en-US" sz="1200" dirty="0" smtClean="0"/>
              <a:t> photocathodes following sustained electron beam delivery, PRSTAB </a:t>
            </a:r>
            <a:r>
              <a:rPr lang="en-US" sz="1200" b="1" dirty="0" smtClean="0"/>
              <a:t>15</a:t>
            </a:r>
            <a:r>
              <a:rPr lang="en-US" sz="1200" dirty="0" smtClean="0"/>
              <a:t>  063501 (2012)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6795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Jlab2-_02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26" y="1406979"/>
            <a:ext cx="8468374" cy="3818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Brace 5"/>
          <p:cNvSpPr/>
          <p:nvPr/>
        </p:nvSpPr>
        <p:spPr>
          <a:xfrm>
            <a:off x="457200" y="2710543"/>
            <a:ext cx="304800" cy="1240971"/>
          </a:xfrm>
          <a:prstGeom prst="rightBrace">
            <a:avLst>
              <a:gd name="adj1" fmla="val 8333"/>
              <a:gd name="adj2" fmla="val 18531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14375" y="2722855"/>
            <a:ext cx="21451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</a:rPr>
              <a:t>Superlattice</a:t>
            </a:r>
            <a:r>
              <a:rPr lang="en-US" sz="2000" b="1" dirty="0" smtClean="0">
                <a:solidFill>
                  <a:srgbClr val="FFFF00"/>
                </a:solidFill>
              </a:rPr>
              <a:t> layers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357" y="4165272"/>
            <a:ext cx="3013375" cy="2139496"/>
          </a:xfrm>
          <a:prstGeom prst="rect">
            <a:avLst/>
          </a:prstGeom>
          <a:noFill/>
          <a:ln w="9525">
            <a:solidFill>
              <a:srgbClr val="C92D2D"/>
            </a:solidFill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235052" y="4508172"/>
            <a:ext cx="5401324" cy="19205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00206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2060"/>
                </a:solidFill>
              </a:rPr>
              <a:t>Focused Ion Beam used to mill cross sectional depth profile for TEM </a:t>
            </a:r>
          </a:p>
          <a:p>
            <a:pPr marL="342900" indent="-342900">
              <a:spcBef>
                <a:spcPct val="20000"/>
              </a:spcBef>
              <a:buClr>
                <a:srgbClr val="00206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2060"/>
                </a:solidFill>
              </a:rPr>
              <a:t>Au/</a:t>
            </a:r>
            <a:r>
              <a:rPr lang="en-US" sz="2200" dirty="0" err="1" smtClean="0">
                <a:solidFill>
                  <a:srgbClr val="002060"/>
                </a:solidFill>
              </a:rPr>
              <a:t>Pd</a:t>
            </a:r>
            <a:r>
              <a:rPr lang="en-US" sz="2200" dirty="0" smtClean="0">
                <a:solidFill>
                  <a:srgbClr val="002060"/>
                </a:solidFill>
              </a:rPr>
              <a:t> evaporated, Pt sputtered to protect surface (misalignment = shadows)</a:t>
            </a:r>
          </a:p>
          <a:p>
            <a:pPr marL="342900" indent="-342900">
              <a:spcBef>
                <a:spcPct val="20000"/>
              </a:spcBef>
              <a:buClr>
                <a:srgbClr val="002060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002060"/>
                </a:solidFill>
              </a:rPr>
              <a:t>Uniform layers, no darkening</a:t>
            </a:r>
            <a:endParaRPr lang="en-US" sz="22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83629" y="6304768"/>
            <a:ext cx="4060371" cy="56630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Fred Stevie NCSU, former AVS M-A chair</a:t>
            </a:r>
          </a:p>
          <a:p>
            <a:pPr>
              <a:spcBef>
                <a:spcPct val="20000"/>
              </a:spcBef>
              <a:buClr>
                <a:schemeClr val="accent3"/>
              </a:buClr>
              <a:buSzPct val="95000"/>
            </a:pPr>
            <a:r>
              <a:rPr lang="en-US" sz="1400" dirty="0" err="1" smtClean="0">
                <a:solidFill>
                  <a:schemeClr val="accent1">
                    <a:lumMod val="50000"/>
                  </a:schemeClr>
                </a:solidFill>
              </a:rPr>
              <a:t>F.A.Steve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 et al., Surf. Interface Anal. </a:t>
            </a:r>
            <a:r>
              <a:rPr lang="en-US" sz="1400" b="1" dirty="0" smtClean="0">
                <a:solidFill>
                  <a:schemeClr val="accent1">
                    <a:lumMod val="50000"/>
                  </a:schemeClr>
                </a:solidFill>
              </a:rPr>
              <a:t>31</a:t>
            </a:r>
            <a:r>
              <a:rPr lang="en-US" sz="1400" dirty="0" smtClean="0">
                <a:solidFill>
                  <a:schemeClr val="accent1">
                    <a:lumMod val="50000"/>
                  </a:schemeClr>
                </a:solidFill>
              </a:rPr>
              <a:t>, 345, (2001).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82576" y="964772"/>
            <a:ext cx="18229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Unused sample</a:t>
            </a:r>
            <a:endParaRPr lang="en-US" sz="2000" b="1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err="1"/>
              <a:t>Liftout</a:t>
            </a:r>
            <a:r>
              <a:rPr lang="en-US" dirty="0"/>
              <a:t> FIB / TEM analysis</a:t>
            </a:r>
          </a:p>
        </p:txBody>
      </p:sp>
    </p:spTree>
    <p:extLst>
      <p:ext uri="{BB962C8B-B14F-4D97-AF65-F5344CB8AC3E}">
        <p14:creationId xmlns:p14="http://schemas.microsoft.com/office/powerpoint/2010/main" val="61776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jl1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26" y="1406979"/>
            <a:ext cx="8468374" cy="435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Brace 5"/>
          <p:cNvSpPr/>
          <p:nvPr/>
        </p:nvSpPr>
        <p:spPr>
          <a:xfrm rot="535454">
            <a:off x="8294914" y="2965274"/>
            <a:ext cx="304800" cy="1617612"/>
          </a:xfrm>
          <a:prstGeom prst="rightBrac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26320" y="3317871"/>
            <a:ext cx="15209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</a:rPr>
              <a:t>Superlattice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layers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07200" y="1006869"/>
            <a:ext cx="1547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Used sample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088570" y="4909457"/>
            <a:ext cx="68638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Implantation damage evident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Dislocations – strain relaxation during heat cycles?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Why is implantation non-uniform? 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849086" y="3156857"/>
            <a:ext cx="1240971" cy="1600200"/>
          </a:xfrm>
          <a:prstGeom prst="straightConnector1">
            <a:avLst/>
          </a:prstGeom>
          <a:ln>
            <a:solidFill>
              <a:srgbClr val="FF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090057" y="3156857"/>
            <a:ext cx="1208314" cy="160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090057" y="3156857"/>
            <a:ext cx="4049486" cy="1600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err="1"/>
              <a:t>Liftout</a:t>
            </a:r>
            <a:r>
              <a:rPr lang="en-US" dirty="0"/>
              <a:t> FIB / TEM analysis</a:t>
            </a:r>
          </a:p>
        </p:txBody>
      </p:sp>
    </p:spTree>
    <p:extLst>
      <p:ext uri="{BB962C8B-B14F-4D97-AF65-F5344CB8AC3E}">
        <p14:creationId xmlns:p14="http://schemas.microsoft.com/office/powerpoint/2010/main" val="14447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err="1"/>
              <a:t>Liftout</a:t>
            </a:r>
            <a:r>
              <a:rPr lang="en-US" dirty="0"/>
              <a:t> FIB / TEM analysis</a:t>
            </a:r>
          </a:p>
        </p:txBody>
      </p:sp>
      <p:pic>
        <p:nvPicPr>
          <p:cNvPr id="4" name="Picture 4" descr="C:\Documents and Settings\marcy\My Documents\My Pictures\NCSU images\5245 Used\jl1b1.T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7844" y="968374"/>
            <a:ext cx="5076500" cy="51577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707571" y="5116675"/>
            <a:ext cx="15472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Used sample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614988" y="968830"/>
            <a:ext cx="3071811" cy="51573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/>
              <a:t>The residual gasses in the chamber are implanted</a:t>
            </a:r>
          </a:p>
          <a:p>
            <a:r>
              <a:rPr lang="en-US" sz="2200" dirty="0" smtClean="0"/>
              <a:t>The </a:t>
            </a:r>
            <a:r>
              <a:rPr lang="en-US" sz="2200" dirty="0" smtClean="0"/>
              <a:t>implantation is non-uniform</a:t>
            </a:r>
          </a:p>
          <a:p>
            <a:r>
              <a:rPr lang="en-US" sz="2200" dirty="0" smtClean="0"/>
              <a:t>Open questions</a:t>
            </a:r>
          </a:p>
          <a:p>
            <a:pPr lvl="1"/>
            <a:r>
              <a:rPr lang="en-US" sz="2000" dirty="0"/>
              <a:t>What species are most harmful? </a:t>
            </a:r>
          </a:p>
          <a:p>
            <a:pPr lvl="1"/>
            <a:r>
              <a:rPr lang="en-US" sz="2000" dirty="0" smtClean="0"/>
              <a:t>Damage </a:t>
            </a:r>
            <a:r>
              <a:rPr lang="en-US" sz="2000" dirty="0" smtClean="0"/>
              <a:t>evident, but polarization and QE are fully restored with heat cycle and re-activation – why?</a:t>
            </a:r>
          </a:p>
          <a:p>
            <a:pPr lvl="1"/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76311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4968" y="1152312"/>
            <a:ext cx="2313993" cy="1937652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675" y="3129951"/>
            <a:ext cx="8829676" cy="316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9388"/>
            <a:ext cx="8229600" cy="552676"/>
          </a:xfrm>
        </p:spPr>
        <p:txBody>
          <a:bodyPr>
            <a:normAutofit fontScale="90000"/>
          </a:bodyPr>
          <a:lstStyle/>
          <a:p>
            <a:pPr algn="l"/>
            <a:r>
              <a:rPr lang="en-US" sz="3200" dirty="0" smtClean="0"/>
              <a:t>Thomas Jefferson National Accelerator Facility</a:t>
            </a:r>
            <a:endParaRPr lang="en-US" sz="32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174170" y="755197"/>
            <a:ext cx="7173694" cy="24384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100" dirty="0" smtClean="0"/>
              <a:t>12 </a:t>
            </a:r>
            <a:r>
              <a:rPr lang="en-US" sz="2100" dirty="0" err="1" smtClean="0"/>
              <a:t>GeV</a:t>
            </a:r>
            <a:r>
              <a:rPr lang="en-US" sz="2100" dirty="0" smtClean="0"/>
              <a:t> electron accelerator for Nuclear </a:t>
            </a:r>
            <a:r>
              <a:rPr lang="en-US" sz="2100" dirty="0" smtClean="0"/>
              <a:t>Physics (DOE)</a:t>
            </a:r>
            <a:endParaRPr lang="en-US" sz="2100" dirty="0" smtClean="0"/>
          </a:p>
          <a:p>
            <a:pPr>
              <a:buFont typeface="Wingdings" pitchFamily="2" charset="2"/>
              <a:buChar char="§"/>
            </a:pPr>
            <a:r>
              <a:rPr lang="en-US" sz="2000" dirty="0" smtClean="0"/>
              <a:t>Mission</a:t>
            </a:r>
            <a:r>
              <a:rPr lang="en-US" sz="2000" dirty="0"/>
              <a:t>: To understand the transition from </a:t>
            </a:r>
            <a:r>
              <a:rPr lang="en-US" sz="2000" dirty="0" err="1"/>
              <a:t>hadronic</a:t>
            </a:r>
            <a:r>
              <a:rPr lang="en-US" sz="2000" dirty="0"/>
              <a:t> (protons and neutrons) to </a:t>
            </a:r>
            <a:r>
              <a:rPr lang="en-US" sz="2000" dirty="0" err="1"/>
              <a:t>partonic</a:t>
            </a:r>
            <a:r>
              <a:rPr lang="en-US" sz="2000" dirty="0"/>
              <a:t> (quarks and gluons) physics</a:t>
            </a:r>
            <a:r>
              <a:rPr lang="en-US" sz="2000" dirty="0" smtClean="0"/>
              <a:t>.</a:t>
            </a:r>
            <a:endParaRPr lang="en-US" sz="21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1438275" y="4772025"/>
            <a:ext cx="56425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 smtClean="0">
                <a:solidFill>
                  <a:srgbClr val="C0272D"/>
                </a:solidFill>
              </a:rPr>
              <a:t>Hall A</a:t>
            </a:r>
            <a:endParaRPr lang="en-US" b="1" dirty="0">
              <a:solidFill>
                <a:srgbClr val="C0272D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0937" y="5201424"/>
            <a:ext cx="55463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 smtClean="0">
                <a:solidFill>
                  <a:srgbClr val="C0272D"/>
                </a:solidFill>
              </a:rPr>
              <a:t>Hall B</a:t>
            </a:r>
            <a:endParaRPr lang="en-US" b="1" dirty="0">
              <a:solidFill>
                <a:srgbClr val="C0272D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4387" y="5581650"/>
            <a:ext cx="54662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 smtClean="0">
                <a:solidFill>
                  <a:srgbClr val="C0272D"/>
                </a:solidFill>
              </a:rPr>
              <a:t>Hall C</a:t>
            </a:r>
            <a:endParaRPr lang="en-US" b="1" dirty="0">
              <a:solidFill>
                <a:srgbClr val="C0272D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96175" y="3971925"/>
            <a:ext cx="57066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 smtClean="0">
                <a:solidFill>
                  <a:srgbClr val="C0272D"/>
                </a:solidFill>
              </a:rPr>
              <a:t>Hall D</a:t>
            </a:r>
            <a:endParaRPr lang="en-US" b="1" dirty="0">
              <a:solidFill>
                <a:srgbClr val="C0272D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52700" y="3843724"/>
            <a:ext cx="645946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b="1" dirty="0" smtClean="0">
                <a:ln w="3175">
                  <a:noFill/>
                </a:ln>
                <a:solidFill>
                  <a:srgbClr val="C00000"/>
                </a:solidFill>
              </a:rPr>
              <a:t>Source</a:t>
            </a:r>
            <a:endParaRPr lang="en-US" b="1" dirty="0">
              <a:ln w="3175">
                <a:noFill/>
              </a:ln>
              <a:solidFill>
                <a:srgbClr val="C00000"/>
              </a:solidFill>
            </a:endParaRPr>
          </a:p>
        </p:txBody>
      </p:sp>
      <p:cxnSp>
        <p:nvCxnSpPr>
          <p:cNvPr id="12" name="Curved Connector 11"/>
          <p:cNvCxnSpPr/>
          <p:nvPr/>
        </p:nvCxnSpPr>
        <p:spPr bwMode="auto">
          <a:xfrm rot="5400000">
            <a:off x="6905182" y="1756235"/>
            <a:ext cx="522513" cy="362850"/>
          </a:xfrm>
          <a:prstGeom prst="curvedConnector3">
            <a:avLst>
              <a:gd name="adj1" fmla="val 50000"/>
            </a:avLst>
          </a:prstGeom>
          <a:solidFill>
            <a:schemeClr val="accent1"/>
          </a:solidFill>
          <a:ln w="381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6985013" y="1220528"/>
            <a:ext cx="1022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</a:rPr>
              <a:t>Polarized source</a:t>
            </a:r>
            <a:endParaRPr lang="en-US" sz="1400" dirty="0">
              <a:solidFill>
                <a:srgbClr val="00B050"/>
              </a:solidFill>
            </a:endParaRP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36070" y="1762798"/>
            <a:ext cx="6516469" cy="187575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2100" dirty="0" smtClean="0"/>
              <a:t>Electron beam, with polarization nearly 90% and current to 200 </a:t>
            </a:r>
            <a:r>
              <a:rPr lang="el-GR" sz="2100" dirty="0" smtClean="0"/>
              <a:t>μ</a:t>
            </a:r>
            <a:r>
              <a:rPr lang="en-US" sz="2100" dirty="0" smtClean="0"/>
              <a:t>A</a:t>
            </a:r>
          </a:p>
          <a:p>
            <a:pPr>
              <a:buFont typeface="Wingdings" pitchFamily="2" charset="2"/>
              <a:buChar char="§"/>
            </a:pPr>
            <a:r>
              <a:rPr lang="en-US" sz="2100" dirty="0" smtClean="0"/>
              <a:t>Investigate spin dependent nuclear processes</a:t>
            </a:r>
          </a:p>
          <a:p>
            <a:pPr>
              <a:buFont typeface="Wingdings" pitchFamily="2" charset="2"/>
              <a:buChar char="§"/>
            </a:pPr>
            <a:r>
              <a:rPr lang="en-US" sz="2100" dirty="0" smtClean="0"/>
              <a:t>7/8 mile racetrack design accelerator</a:t>
            </a:r>
          </a:p>
          <a:p>
            <a:pPr>
              <a:buFont typeface="Wingdings" pitchFamily="2" charset="2"/>
              <a:buChar char="§"/>
            </a:pPr>
            <a:r>
              <a:rPr lang="en-US" sz="2100" dirty="0" smtClean="0"/>
              <a:t>4 experimental halls</a:t>
            </a:r>
            <a:endParaRPr lang="en-US" sz="2100" dirty="0" smtClean="0"/>
          </a:p>
        </p:txBody>
      </p:sp>
    </p:spTree>
    <p:extLst>
      <p:ext uri="{BB962C8B-B14F-4D97-AF65-F5344CB8AC3E}">
        <p14:creationId xmlns:p14="http://schemas.microsoft.com/office/powerpoint/2010/main" val="255934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02695"/>
          </a:xfrm>
        </p:spPr>
        <p:txBody>
          <a:bodyPr>
            <a:noAutofit/>
          </a:bodyPr>
          <a:lstStyle/>
          <a:p>
            <a:pPr algn="l"/>
            <a:r>
              <a:rPr lang="en-US" altLang="en-US" sz="3800" dirty="0"/>
              <a:t>Beam Polarization at CEBAF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1" name="Picture 3" descr="Results_LH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7194550" cy="4598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15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9786" y="761999"/>
            <a:ext cx="7897924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>
            <a:off x="2286000" y="1408113"/>
            <a:ext cx="1600200" cy="2895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629400" y="1946320"/>
            <a:ext cx="762000" cy="2590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" y="4715291"/>
            <a:ext cx="304800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Why does heating/</a:t>
            </a:r>
            <a:r>
              <a:rPr lang="en-US" dirty="0" err="1" smtClean="0"/>
              <a:t>reacitivating</a:t>
            </a:r>
            <a:r>
              <a:rPr lang="en-US" dirty="0" smtClean="0"/>
              <a:t> the wafer cause polarization to decrease so significantly?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72100" y="4991695"/>
            <a:ext cx="2514600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Why did polarization drop so significantly before the spot move?</a:t>
            </a:r>
            <a:endParaRPr lang="en-US" dirty="0"/>
          </a:p>
        </p:txBody>
      </p:sp>
      <p:cxnSp>
        <p:nvCxnSpPr>
          <p:cNvPr id="10" name="Straight Connector 9"/>
          <p:cNvCxnSpPr>
            <a:stCxn id="7" idx="0"/>
            <a:endCxn id="5" idx="4"/>
          </p:cNvCxnSpPr>
          <p:nvPr/>
        </p:nvCxnSpPr>
        <p:spPr>
          <a:xfrm flipV="1">
            <a:off x="1981200" y="4303713"/>
            <a:ext cx="1104900" cy="4115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8" idx="0"/>
            <a:endCxn id="6" idx="4"/>
          </p:cNvCxnSpPr>
          <p:nvPr/>
        </p:nvCxnSpPr>
        <p:spPr>
          <a:xfrm flipV="1">
            <a:off x="6629400" y="4537120"/>
            <a:ext cx="381000" cy="4545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 algn="l"/>
            <a:r>
              <a:rPr lang="en-US" sz="3600" dirty="0" smtClean="0"/>
              <a:t>Variation in polarization: open questions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2629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82"/>
          <a:stretch/>
        </p:blipFill>
        <p:spPr bwMode="auto">
          <a:xfrm>
            <a:off x="0" y="2257392"/>
            <a:ext cx="6638925" cy="3800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942128" y="431661"/>
            <a:ext cx="2531455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</a:t>
            </a:r>
            <a:r>
              <a:rPr lang="en-US" dirty="0" smtClean="0"/>
              <a:t>ow QE:</a:t>
            </a:r>
          </a:p>
          <a:p>
            <a:r>
              <a:rPr lang="en-US" dirty="0" smtClean="0"/>
              <a:t>Run constant current. Low QE requires more laser power (</a:t>
            </a:r>
            <a:r>
              <a:rPr lang="en-US" dirty="0" smtClean="0"/>
              <a:t>~ 500mW). </a:t>
            </a:r>
            <a:endParaRPr lang="en-US" dirty="0" smtClean="0"/>
          </a:p>
          <a:p>
            <a:r>
              <a:rPr lang="en-US" dirty="0" smtClean="0"/>
              <a:t>Is the wafer heating, </a:t>
            </a:r>
            <a:r>
              <a:rPr lang="en-US" dirty="0" smtClean="0"/>
              <a:t>shifting </a:t>
            </a:r>
            <a:r>
              <a:rPr lang="en-US" dirty="0" smtClean="0"/>
              <a:t>the </a:t>
            </a:r>
            <a:r>
              <a:rPr lang="en-US" dirty="0" err="1" smtClean="0"/>
              <a:t>bandgap</a:t>
            </a:r>
            <a:r>
              <a:rPr lang="en-US" dirty="0" smtClean="0"/>
              <a:t>?</a:t>
            </a:r>
            <a:endParaRPr lang="en-US" dirty="0"/>
          </a:p>
        </p:txBody>
      </p:sp>
      <p:cxnSp>
        <p:nvCxnSpPr>
          <p:cNvPr id="5" name="Straight Connector 4"/>
          <p:cNvCxnSpPr>
            <a:stCxn id="3" idx="2"/>
            <a:endCxn id="3" idx="2"/>
          </p:cNvCxnSpPr>
          <p:nvPr/>
        </p:nvCxnSpPr>
        <p:spPr>
          <a:xfrm>
            <a:off x="7207856" y="218598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" idx="1"/>
          </p:cNvCxnSpPr>
          <p:nvPr/>
        </p:nvCxnSpPr>
        <p:spPr>
          <a:xfrm flipH="1">
            <a:off x="1647825" y="1308824"/>
            <a:ext cx="4294303" cy="20296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383943" y="4591050"/>
            <a:ext cx="2531455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High QE: </a:t>
            </a:r>
          </a:p>
          <a:p>
            <a:r>
              <a:rPr lang="en-US" dirty="0" smtClean="0"/>
              <a:t>Do we have depolarization </a:t>
            </a:r>
            <a:r>
              <a:rPr lang="en-US" dirty="0" smtClean="0"/>
              <a:t>in the Band Bending </a:t>
            </a:r>
            <a:r>
              <a:rPr lang="en-US" dirty="0" smtClean="0"/>
              <a:t>Region while electrons move through surface chemicals? </a:t>
            </a:r>
            <a:endParaRPr lang="en-US" dirty="0"/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>
          <a:xfrm flipH="1" flipV="1">
            <a:off x="6115050" y="3857625"/>
            <a:ext cx="1534621" cy="73342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81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Polarization variation?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370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" y="1691057"/>
            <a:ext cx="3631473" cy="4434412"/>
          </a:xfrm>
          <a:prstGeom prst="rect">
            <a:avLst/>
          </a:prstGeom>
        </p:spPr>
      </p:pic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37644" y="883678"/>
            <a:ext cx="91063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 algn="l">
              <a:buFont typeface="Wingdings" pitchFamily="2" charset="2"/>
              <a:buChar char="Ø"/>
            </a:pPr>
            <a:r>
              <a:rPr lang="en-US" sz="2000" dirty="0" smtClean="0"/>
              <a:t>Surface Charge Limit (or Surface </a:t>
            </a:r>
            <a:r>
              <a:rPr lang="en-US" sz="2000" dirty="0" err="1" smtClean="0"/>
              <a:t>Photovoltage</a:t>
            </a:r>
            <a:r>
              <a:rPr lang="en-US" sz="2000" dirty="0" smtClean="0"/>
              <a:t> Effect) affects cathode yield</a:t>
            </a:r>
          </a:p>
          <a:p>
            <a:pPr marL="457200" indent="-457200" algn="l">
              <a:buFont typeface="Wingdings" pitchFamily="2" charset="2"/>
              <a:buChar char="Ø"/>
            </a:pPr>
            <a:r>
              <a:rPr lang="en-US" sz="2000" dirty="0" smtClean="0"/>
              <a:t>Doubling of laser power doesn’t double electron beam current</a:t>
            </a:r>
          </a:p>
        </p:txBody>
      </p:sp>
      <p:sp>
        <p:nvSpPr>
          <p:cNvPr id="4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sz="4000" dirty="0" smtClean="0"/>
              <a:t>Surface Charge Limit</a:t>
            </a:r>
          </a:p>
        </p:txBody>
      </p:sp>
      <p:sp>
        <p:nvSpPr>
          <p:cNvPr id="51" name="Rounded Rectangular Callout 50"/>
          <p:cNvSpPr/>
          <p:nvPr/>
        </p:nvSpPr>
        <p:spPr bwMode="auto">
          <a:xfrm>
            <a:off x="2389392" y="2477158"/>
            <a:ext cx="1104922" cy="810328"/>
          </a:xfrm>
          <a:prstGeom prst="wedgeRoundRectCallout">
            <a:avLst>
              <a:gd name="adj1" fmla="val -17427"/>
              <a:gd name="adj2" fmla="val 45105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 dirty="0" smtClean="0"/>
              <a:t>Bulk GaAs, </a:t>
            </a:r>
          </a:p>
          <a:p>
            <a:r>
              <a:rPr lang="en-US" sz="1400" dirty="0" smtClean="0"/>
              <a:t>532 nm, </a:t>
            </a:r>
          </a:p>
          <a:p>
            <a:r>
              <a:rPr lang="en-US" sz="1400" dirty="0" smtClean="0"/>
              <a:t>100 kV</a:t>
            </a:r>
            <a:endParaRPr lang="en-US" sz="1400" dirty="0"/>
          </a:p>
        </p:txBody>
      </p:sp>
      <p:cxnSp>
        <p:nvCxnSpPr>
          <p:cNvPr id="3" name="Straight Connector 2"/>
          <p:cNvCxnSpPr/>
          <p:nvPr/>
        </p:nvCxnSpPr>
        <p:spPr>
          <a:xfrm flipV="1">
            <a:off x="696686" y="1959429"/>
            <a:ext cx="1404257" cy="1485843"/>
          </a:xfrm>
          <a:prstGeom prst="line">
            <a:avLst/>
          </a:prstGeom>
          <a:ln w="3175">
            <a:solidFill>
              <a:srgbClr val="EB071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256" name="Picture 6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27712" y="1754252"/>
            <a:ext cx="4205187" cy="3066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76750" y="4848711"/>
            <a:ext cx="44080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SCL high bunch charge at SLAC </a:t>
            </a:r>
          </a:p>
          <a:p>
            <a:r>
              <a:rPr lang="en-US" dirty="0" smtClean="0"/>
              <a:t>Non-uniform emission during electron bunch</a:t>
            </a:r>
          </a:p>
          <a:p>
            <a:r>
              <a:rPr lang="en-US" dirty="0" smtClean="0"/>
              <a:t>More pronounced at higher currents</a:t>
            </a:r>
            <a:endParaRPr lang="en-US" dirty="0"/>
          </a:p>
        </p:txBody>
      </p:sp>
      <p:sp>
        <p:nvSpPr>
          <p:cNvPr id="56" name="TextBox 55"/>
          <p:cNvSpPr txBox="1"/>
          <p:nvPr/>
        </p:nvSpPr>
        <p:spPr>
          <a:xfrm>
            <a:off x="168400" y="5989082"/>
            <a:ext cx="1056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JLab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4923122" y="6125469"/>
            <a:ext cx="35152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 </a:t>
            </a:r>
            <a:r>
              <a:rPr lang="en-US" sz="1400" dirty="0" err="1" smtClean="0"/>
              <a:t>T.Maruyama</a:t>
            </a:r>
            <a:r>
              <a:rPr lang="en-US" sz="1400" dirty="0" smtClean="0"/>
              <a:t> </a:t>
            </a:r>
            <a:r>
              <a:rPr lang="en-US" sz="1400" dirty="0"/>
              <a:t>et al</a:t>
            </a:r>
            <a:r>
              <a:rPr lang="en-US" sz="1400" dirty="0" smtClean="0"/>
              <a:t>., </a:t>
            </a:r>
            <a:r>
              <a:rPr lang="en-US" sz="1400" dirty="0"/>
              <a:t>AIP </a:t>
            </a:r>
            <a:r>
              <a:rPr lang="en-US" sz="1400" dirty="0" err="1"/>
              <a:t>Conf.Proc</a:t>
            </a:r>
            <a:r>
              <a:rPr lang="en-US" sz="1400" dirty="0"/>
              <a:t>. 675 (2003</a:t>
            </a:r>
            <a:r>
              <a:rPr lang="en-US" sz="1400" dirty="0" smtClean="0"/>
              <a:t>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04077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457200" y="883678"/>
            <a:ext cx="8686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cs typeface="Times New Roman" pitchFamily="18" charset="0"/>
              </a:rPr>
              <a:t>Vacuum level increases with high current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cs typeface="Times New Roman" pitchFamily="18" charset="0"/>
              </a:rPr>
              <a:t>Surface becomes less “Negative Electron Affinity”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000" dirty="0">
                <a:cs typeface="Times New Roman" pitchFamily="18" charset="0"/>
              </a:rPr>
              <a:t>Yield (quantum efficiency) drops</a:t>
            </a:r>
          </a:p>
        </p:txBody>
      </p:sp>
      <p:grpSp>
        <p:nvGrpSpPr>
          <p:cNvPr id="82" name="Group 81"/>
          <p:cNvGrpSpPr/>
          <p:nvPr/>
        </p:nvGrpSpPr>
        <p:grpSpPr>
          <a:xfrm>
            <a:off x="457200" y="1899341"/>
            <a:ext cx="2647950" cy="2335455"/>
            <a:chOff x="6193147" y="1468864"/>
            <a:chExt cx="2083447" cy="2176048"/>
          </a:xfrm>
        </p:grpSpPr>
        <p:cxnSp>
          <p:nvCxnSpPr>
            <p:cNvPr id="32" name="Straight Connector 31"/>
            <p:cNvCxnSpPr/>
            <p:nvPr/>
          </p:nvCxnSpPr>
          <p:spPr bwMode="auto">
            <a:xfrm rot="10800000">
              <a:off x="6366768" y="2128625"/>
              <a:ext cx="555585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auto">
            <a:xfrm rot="10800000">
              <a:off x="6366768" y="3043025"/>
              <a:ext cx="555585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 bwMode="auto">
            <a:xfrm rot="5400000">
              <a:off x="6288636" y="2553995"/>
              <a:ext cx="2176045" cy="578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5" name="Freeform 34"/>
            <p:cNvSpPr/>
            <p:nvPr/>
          </p:nvSpPr>
          <p:spPr bwMode="auto">
            <a:xfrm>
              <a:off x="6922352" y="2128625"/>
              <a:ext cx="451412" cy="416689"/>
            </a:xfrm>
            <a:custGeom>
              <a:avLst/>
              <a:gdLst>
                <a:gd name="connsiteX0" fmla="*/ 0 w 451412"/>
                <a:gd name="connsiteY0" fmla="*/ 0 h 416689"/>
                <a:gd name="connsiteX1" fmla="*/ 324091 w 451412"/>
                <a:gd name="connsiteY1" fmla="*/ 104172 h 416689"/>
                <a:gd name="connsiteX2" fmla="*/ 451412 w 451412"/>
                <a:gd name="connsiteY2" fmla="*/ 416689 h 41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2" h="416689">
                  <a:moveTo>
                    <a:pt x="0" y="0"/>
                  </a:moveTo>
                  <a:cubicBezTo>
                    <a:pt x="124428" y="17362"/>
                    <a:pt x="248856" y="34724"/>
                    <a:pt x="324091" y="104172"/>
                  </a:cubicBezTo>
                  <a:cubicBezTo>
                    <a:pt x="399326" y="173620"/>
                    <a:pt x="425369" y="295154"/>
                    <a:pt x="451412" y="416689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6922351" y="3043026"/>
              <a:ext cx="451412" cy="416689"/>
            </a:xfrm>
            <a:custGeom>
              <a:avLst/>
              <a:gdLst>
                <a:gd name="connsiteX0" fmla="*/ 0 w 451412"/>
                <a:gd name="connsiteY0" fmla="*/ 0 h 416689"/>
                <a:gd name="connsiteX1" fmla="*/ 324091 w 451412"/>
                <a:gd name="connsiteY1" fmla="*/ 104172 h 416689"/>
                <a:gd name="connsiteX2" fmla="*/ 451412 w 451412"/>
                <a:gd name="connsiteY2" fmla="*/ 416689 h 41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2" h="416689">
                  <a:moveTo>
                    <a:pt x="0" y="0"/>
                  </a:moveTo>
                  <a:cubicBezTo>
                    <a:pt x="124428" y="17362"/>
                    <a:pt x="248856" y="34724"/>
                    <a:pt x="324091" y="104172"/>
                  </a:cubicBezTo>
                  <a:cubicBezTo>
                    <a:pt x="399326" y="173620"/>
                    <a:pt x="425369" y="295154"/>
                    <a:pt x="451412" y="416689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37" name="Straight Connector 36"/>
            <p:cNvCxnSpPr/>
            <p:nvPr/>
          </p:nvCxnSpPr>
          <p:spPr bwMode="auto">
            <a:xfrm rot="16200000" flipH="1">
              <a:off x="6731897" y="2110731"/>
              <a:ext cx="1445783" cy="16205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8" name="Freeform 37"/>
            <p:cNvSpPr/>
            <p:nvPr/>
          </p:nvSpPr>
          <p:spPr bwMode="auto">
            <a:xfrm>
              <a:off x="7535811" y="2492913"/>
              <a:ext cx="740780" cy="421733"/>
            </a:xfrm>
            <a:custGeom>
              <a:avLst/>
              <a:gdLst>
                <a:gd name="connsiteX0" fmla="*/ 0 w 740780"/>
                <a:gd name="connsiteY0" fmla="*/ 356885 h 356885"/>
                <a:gd name="connsiteX1" fmla="*/ 254643 w 740780"/>
                <a:gd name="connsiteY1" fmla="*/ 55944 h 356885"/>
                <a:gd name="connsiteX2" fmla="*/ 740780 w 740780"/>
                <a:gd name="connsiteY2" fmla="*/ 21220 h 356885"/>
                <a:gd name="connsiteX3" fmla="*/ 740780 w 740780"/>
                <a:gd name="connsiteY3" fmla="*/ 21220 h 35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80" h="356885">
                  <a:moveTo>
                    <a:pt x="0" y="356885"/>
                  </a:moveTo>
                  <a:cubicBezTo>
                    <a:pt x="65590" y="234386"/>
                    <a:pt x="131180" y="111888"/>
                    <a:pt x="254643" y="55944"/>
                  </a:cubicBezTo>
                  <a:cubicBezTo>
                    <a:pt x="378106" y="0"/>
                    <a:pt x="740780" y="21220"/>
                    <a:pt x="740780" y="21220"/>
                  </a:cubicBezTo>
                  <a:lnTo>
                    <a:pt x="740780" y="21220"/>
                  </a:ln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39" name="Straight Connector 38"/>
            <p:cNvCxnSpPr/>
            <p:nvPr/>
          </p:nvCxnSpPr>
          <p:spPr bwMode="auto">
            <a:xfrm>
              <a:off x="6193147" y="2128625"/>
              <a:ext cx="20834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Straight Connector 39"/>
            <p:cNvCxnSpPr/>
            <p:nvPr/>
          </p:nvCxnSpPr>
          <p:spPr bwMode="auto">
            <a:xfrm>
              <a:off x="6193147" y="3043025"/>
              <a:ext cx="20834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Straight Arrow Connector 42"/>
            <p:cNvCxnSpPr/>
            <p:nvPr/>
          </p:nvCxnSpPr>
          <p:spPr bwMode="auto">
            <a:xfrm rot="5400000">
              <a:off x="6161071" y="2592141"/>
              <a:ext cx="927033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sm" len="sm"/>
              <a:tailEnd type="arrow" w="sm" len="sm"/>
            </a:ln>
            <a:effectLst/>
          </p:spPr>
        </p:cxnSp>
        <p:sp>
          <p:nvSpPr>
            <p:cNvPr id="44" name="Rectangle 43"/>
            <p:cNvSpPr/>
            <p:nvPr/>
          </p:nvSpPr>
          <p:spPr>
            <a:xfrm>
              <a:off x="6544211" y="2313291"/>
              <a:ext cx="61266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smtClean="0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baseline="-25000" dirty="0" smtClean="0">
                  <a:latin typeface="Times New Roman" pitchFamily="18" charset="0"/>
                  <a:cs typeface="Times New Roman" pitchFamily="18" charset="0"/>
                </a:rPr>
                <a:t>gap</a:t>
              </a:r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7535814" y="2645315"/>
              <a:ext cx="740780" cy="269333"/>
            </a:xfrm>
            <a:custGeom>
              <a:avLst/>
              <a:gdLst>
                <a:gd name="connsiteX0" fmla="*/ 0 w 740780"/>
                <a:gd name="connsiteY0" fmla="*/ 356885 h 356885"/>
                <a:gd name="connsiteX1" fmla="*/ 254643 w 740780"/>
                <a:gd name="connsiteY1" fmla="*/ 55944 h 356885"/>
                <a:gd name="connsiteX2" fmla="*/ 740780 w 740780"/>
                <a:gd name="connsiteY2" fmla="*/ 21220 h 356885"/>
                <a:gd name="connsiteX3" fmla="*/ 740780 w 740780"/>
                <a:gd name="connsiteY3" fmla="*/ 21220 h 35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80" h="356885">
                  <a:moveTo>
                    <a:pt x="0" y="356885"/>
                  </a:moveTo>
                  <a:cubicBezTo>
                    <a:pt x="65590" y="234386"/>
                    <a:pt x="131180" y="111888"/>
                    <a:pt x="254643" y="55944"/>
                  </a:cubicBezTo>
                  <a:cubicBezTo>
                    <a:pt x="378106" y="0"/>
                    <a:pt x="740780" y="21220"/>
                    <a:pt x="740780" y="21220"/>
                  </a:cubicBezTo>
                  <a:lnTo>
                    <a:pt x="740780" y="21220"/>
                  </a:lnTo>
                </a:path>
              </a:pathLst>
            </a:custGeom>
            <a:ln>
              <a:solidFill>
                <a:srgbClr val="40911F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7535811" y="2360649"/>
              <a:ext cx="740780" cy="184666"/>
            </a:xfrm>
            <a:custGeom>
              <a:avLst/>
              <a:gdLst>
                <a:gd name="connsiteX0" fmla="*/ 0 w 740780"/>
                <a:gd name="connsiteY0" fmla="*/ 356885 h 356885"/>
                <a:gd name="connsiteX1" fmla="*/ 254643 w 740780"/>
                <a:gd name="connsiteY1" fmla="*/ 55944 h 356885"/>
                <a:gd name="connsiteX2" fmla="*/ 740780 w 740780"/>
                <a:gd name="connsiteY2" fmla="*/ 21220 h 356885"/>
                <a:gd name="connsiteX3" fmla="*/ 740780 w 740780"/>
                <a:gd name="connsiteY3" fmla="*/ 21220 h 35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80" h="356885">
                  <a:moveTo>
                    <a:pt x="0" y="356885"/>
                  </a:moveTo>
                  <a:cubicBezTo>
                    <a:pt x="65590" y="234386"/>
                    <a:pt x="131180" y="111888"/>
                    <a:pt x="254643" y="55944"/>
                  </a:cubicBezTo>
                  <a:cubicBezTo>
                    <a:pt x="378106" y="0"/>
                    <a:pt x="740780" y="21220"/>
                    <a:pt x="740780" y="21220"/>
                  </a:cubicBezTo>
                  <a:lnTo>
                    <a:pt x="740780" y="21220"/>
                  </a:lnTo>
                </a:path>
              </a:pathLst>
            </a:custGeom>
            <a:ln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6886937" y="2129742"/>
              <a:ext cx="486136" cy="138896"/>
            </a:xfrm>
            <a:custGeom>
              <a:avLst/>
              <a:gdLst>
                <a:gd name="connsiteX0" fmla="*/ 0 w 486136"/>
                <a:gd name="connsiteY0" fmla="*/ 0 h 138896"/>
                <a:gd name="connsiteX1" fmla="*/ 347240 w 486136"/>
                <a:gd name="connsiteY1" fmla="*/ 23149 h 138896"/>
                <a:gd name="connsiteX2" fmla="*/ 486136 w 486136"/>
                <a:gd name="connsiteY2" fmla="*/ 138896 h 13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136" h="138896">
                  <a:moveTo>
                    <a:pt x="0" y="0"/>
                  </a:moveTo>
                  <a:cubicBezTo>
                    <a:pt x="133108" y="0"/>
                    <a:pt x="266217" y="0"/>
                    <a:pt x="347240" y="23149"/>
                  </a:cubicBezTo>
                  <a:cubicBezTo>
                    <a:pt x="428263" y="46298"/>
                    <a:pt x="457199" y="92597"/>
                    <a:pt x="486136" y="138896"/>
                  </a:cubicBezTo>
                </a:path>
              </a:pathLst>
            </a:custGeom>
            <a:ln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6886937" y="3043026"/>
              <a:ext cx="486136" cy="138896"/>
            </a:xfrm>
            <a:custGeom>
              <a:avLst/>
              <a:gdLst>
                <a:gd name="connsiteX0" fmla="*/ 0 w 486136"/>
                <a:gd name="connsiteY0" fmla="*/ 0 h 138896"/>
                <a:gd name="connsiteX1" fmla="*/ 347240 w 486136"/>
                <a:gd name="connsiteY1" fmla="*/ 23149 h 138896"/>
                <a:gd name="connsiteX2" fmla="*/ 486136 w 486136"/>
                <a:gd name="connsiteY2" fmla="*/ 138896 h 13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86136" h="138896">
                  <a:moveTo>
                    <a:pt x="0" y="0"/>
                  </a:moveTo>
                  <a:cubicBezTo>
                    <a:pt x="133108" y="0"/>
                    <a:pt x="266217" y="0"/>
                    <a:pt x="347240" y="23149"/>
                  </a:cubicBezTo>
                  <a:cubicBezTo>
                    <a:pt x="428263" y="46298"/>
                    <a:pt x="457199" y="92597"/>
                    <a:pt x="486136" y="138896"/>
                  </a:cubicBezTo>
                </a:path>
              </a:pathLst>
            </a:custGeom>
            <a:ln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</p:grpSp>
      <p:sp>
        <p:nvSpPr>
          <p:cNvPr id="4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sz="4000" dirty="0" smtClean="0"/>
              <a:t>Surface Charge Limit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31372" y="2713606"/>
            <a:ext cx="2801427" cy="365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63762" y="4702877"/>
            <a:ext cx="478217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 smtClean="0">
                <a:cs typeface="Times New Roman" pitchFamily="18" charset="0"/>
              </a:rPr>
              <a:t>Mitigation to reduce </a:t>
            </a:r>
            <a:r>
              <a:rPr lang="en-US" sz="2200" dirty="0" smtClean="0">
                <a:cs typeface="Times New Roman" pitchFamily="18" charset="0"/>
              </a:rPr>
              <a:t>SCL?</a:t>
            </a:r>
            <a:endParaRPr lang="en-US" sz="2200" dirty="0">
              <a:cs typeface="Times New Roman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cs typeface="Times New Roman" pitchFamily="18" charset="0"/>
              </a:rPr>
              <a:t>Heavily dope surface layer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cs typeface="Times New Roman" pitchFamily="18" charset="0"/>
              </a:rPr>
              <a:t>Increase gun voltage</a:t>
            </a:r>
          </a:p>
        </p:txBody>
      </p:sp>
      <p:sp>
        <p:nvSpPr>
          <p:cNvPr id="56" name="Rectangle 55"/>
          <p:cNvSpPr/>
          <p:nvPr/>
        </p:nvSpPr>
        <p:spPr>
          <a:xfrm>
            <a:off x="3370415" y="2611621"/>
            <a:ext cx="2467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dirty="0" smtClean="0">
                <a:solidFill>
                  <a:srgbClr val="40911F"/>
                </a:solidFill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US" sz="2000" baseline="30000" dirty="0" smtClean="0">
                <a:solidFill>
                  <a:srgbClr val="40911F"/>
                </a:solidFill>
                <a:cs typeface="Times New Roman" pitchFamily="18" charset="0"/>
              </a:rPr>
              <a:t>NEA</a:t>
            </a:r>
            <a:r>
              <a:rPr lang="en-US" sz="2000" dirty="0" smtClean="0">
                <a:solidFill>
                  <a:srgbClr val="40911F"/>
                </a:solidFill>
                <a:cs typeface="Times New Roman" pitchFamily="18" charset="0"/>
              </a:rPr>
              <a:t> ~ 0.2 eV typical</a:t>
            </a:r>
            <a:endParaRPr lang="en-US" sz="2000" dirty="0">
              <a:solidFill>
                <a:srgbClr val="40911F"/>
              </a:solidFill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3204633" y="2624376"/>
            <a:ext cx="165782" cy="40728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4842934" y="6433235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 smtClean="0"/>
              <a:t>Maruyama et al., </a:t>
            </a:r>
            <a:r>
              <a:rPr lang="en-US" sz="1200" dirty="0" err="1" smtClean="0"/>
              <a:t>Nucl</a:t>
            </a:r>
            <a:r>
              <a:rPr lang="en-US" sz="1200" dirty="0" smtClean="0"/>
              <a:t>. </a:t>
            </a:r>
            <a:r>
              <a:rPr lang="en-US" sz="1200" dirty="0" err="1" smtClean="0"/>
              <a:t>Instrum</a:t>
            </a:r>
            <a:r>
              <a:rPr lang="en-US" sz="1200" dirty="0" smtClean="0"/>
              <a:t>. Meth. </a:t>
            </a:r>
            <a:r>
              <a:rPr lang="en-US" sz="1200" dirty="0"/>
              <a:t>A </a:t>
            </a:r>
            <a:r>
              <a:rPr lang="en-US" sz="1200" b="1" dirty="0"/>
              <a:t>492</a:t>
            </a:r>
            <a:r>
              <a:rPr lang="en-US" sz="1200" dirty="0"/>
              <a:t> (2002) </a:t>
            </a:r>
            <a:r>
              <a:rPr lang="en-US" sz="1200" dirty="0" smtClean="0"/>
              <a:t>199.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78928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600" dirty="0" smtClean="0"/>
              <a:t>Operational parameters to Prolong </a:t>
            </a:r>
            <a:r>
              <a:rPr lang="en-US" sz="2600" dirty="0" smtClean="0"/>
              <a:t>Photocathode Lifetime?</a:t>
            </a:r>
            <a:endParaRPr lang="en-US" sz="2600" dirty="0"/>
          </a:p>
        </p:txBody>
      </p:sp>
      <p:sp>
        <p:nvSpPr>
          <p:cNvPr id="3" name="Rectangle 2"/>
          <p:cNvSpPr/>
          <p:nvPr/>
        </p:nvSpPr>
        <p:spPr>
          <a:xfrm>
            <a:off x="4619625" y="3245803"/>
            <a:ext cx="42957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Laser </a:t>
            </a:r>
            <a:r>
              <a:rPr lang="en-US" sz="2400" dirty="0" smtClean="0"/>
              <a:t>spot position </a:t>
            </a:r>
            <a:r>
              <a:rPr lang="en-US" sz="2400" dirty="0"/>
              <a:t>variation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Laser spot size variation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Activated area of photocathode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en-US" sz="2400" dirty="0" smtClean="0"/>
              <a:t>Gun voltage</a:t>
            </a:r>
            <a:endParaRPr lang="en-US" sz="2200" dirty="0" smtClean="0"/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238158" y="5687110"/>
            <a:ext cx="7965584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smtClean="0"/>
              <a:t>“Charge and </a:t>
            </a:r>
            <a:r>
              <a:rPr lang="en-US" sz="1400" dirty="0" err="1" smtClean="0"/>
              <a:t>fluence</a:t>
            </a:r>
            <a:r>
              <a:rPr lang="en-US" sz="1400" dirty="0" smtClean="0"/>
              <a:t> lifetime measurements of a DC high voltage GaAs photogun at high average current.,” J. </a:t>
            </a:r>
            <a:r>
              <a:rPr lang="en-US" sz="1400" dirty="0" err="1" smtClean="0"/>
              <a:t>Grames</a:t>
            </a:r>
            <a:r>
              <a:rPr lang="en-US" sz="1400" dirty="0" smtClean="0"/>
              <a:t>, … M.L. </a:t>
            </a:r>
            <a:r>
              <a:rPr lang="en-US" sz="1400" dirty="0" err="1" smtClean="0"/>
              <a:t>Stutzman</a:t>
            </a:r>
            <a:r>
              <a:rPr lang="en-US" sz="1400" dirty="0" smtClean="0"/>
              <a:t>, et al., Phys. Rev. ST </a:t>
            </a:r>
            <a:r>
              <a:rPr lang="en-US" sz="1400" dirty="0" err="1" smtClean="0"/>
              <a:t>Accel</a:t>
            </a:r>
            <a:r>
              <a:rPr lang="en-US" sz="1400" dirty="0" smtClean="0"/>
              <a:t>. Beams 14, 043501 (2011)</a:t>
            </a:r>
            <a:endParaRPr lang="en-US" sz="1400" dirty="0">
              <a:latin typeface="Times" pitchFamily="-1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2900" y="1171575"/>
            <a:ext cx="4048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366962" y="2781300"/>
            <a:ext cx="881063" cy="0"/>
          </a:xfrm>
          <a:prstGeom prst="line">
            <a:avLst/>
          </a:prstGeom>
          <a:ln>
            <a:solidFill>
              <a:srgbClr val="C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524250" y="2781300"/>
            <a:ext cx="1562100" cy="0"/>
          </a:xfrm>
          <a:prstGeom prst="line">
            <a:avLst/>
          </a:prstGeom>
          <a:ln>
            <a:solidFill>
              <a:srgbClr val="C000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2328862" y="2876550"/>
            <a:ext cx="881063" cy="0"/>
          </a:xfrm>
          <a:prstGeom prst="line">
            <a:avLst/>
          </a:prstGeom>
          <a:ln w="38100"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486150" y="2876550"/>
            <a:ext cx="1562100" cy="0"/>
          </a:xfrm>
          <a:prstGeom prst="line">
            <a:avLst/>
          </a:prstGeom>
          <a:ln w="38100">
            <a:solidFill>
              <a:schemeClr val="accent3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40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4"/>
          <a:stretch/>
        </p:blipFill>
        <p:spPr bwMode="auto">
          <a:xfrm>
            <a:off x="3631747" y="2962275"/>
            <a:ext cx="5236028" cy="3722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3600" dirty="0" smtClean="0"/>
              <a:t>Laser spot position vs. electrostatic center</a:t>
            </a:r>
            <a:endParaRPr lang="en-US" sz="36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10496" y="903515"/>
            <a:ext cx="7689202" cy="248163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85250" y="3374261"/>
            <a:ext cx="36031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Use physical mask to limit area where Cs is deposited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Vary size of activated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Vary laser position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3886" y="1539351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5 mm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24560" y="1354685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n w="3175">
                  <a:solidFill>
                    <a:srgbClr val="00FF00"/>
                  </a:solidFill>
                </a:ln>
                <a:solidFill>
                  <a:srgbClr val="00FF00"/>
                </a:solidFill>
              </a:rPr>
              <a:t>7</a:t>
            </a:r>
            <a:r>
              <a:rPr lang="en-US" dirty="0" smtClean="0">
                <a:ln w="3175">
                  <a:solidFill>
                    <a:srgbClr val="00FF00"/>
                  </a:solidFill>
                </a:ln>
                <a:solidFill>
                  <a:srgbClr val="00FF00"/>
                </a:solidFill>
              </a:rPr>
              <a:t> mm</a:t>
            </a:r>
            <a:endParaRPr lang="en-US" dirty="0">
              <a:ln w="3175">
                <a:solidFill>
                  <a:srgbClr val="00FF00"/>
                </a:solidFill>
              </a:ln>
              <a:solidFill>
                <a:srgbClr val="00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39543" y="985353"/>
            <a:ext cx="84029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11 mm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3439885" y="1400851"/>
            <a:ext cx="0" cy="323166"/>
          </a:xfrm>
          <a:prstGeom prst="line">
            <a:avLst/>
          </a:prstGeom>
          <a:ln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4354285" y="1400851"/>
            <a:ext cx="0" cy="326506"/>
          </a:xfrm>
          <a:prstGeom prst="line">
            <a:avLst/>
          </a:prstGeom>
          <a:ln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153886" y="1644472"/>
            <a:ext cx="0" cy="242439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833617" y="1644473"/>
            <a:ext cx="0" cy="220666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5" idx="3"/>
          </p:cNvCxnSpPr>
          <p:nvPr/>
        </p:nvCxnSpPr>
        <p:spPr>
          <a:xfrm>
            <a:off x="4247835" y="1539351"/>
            <a:ext cx="106450" cy="0"/>
          </a:xfrm>
          <a:prstGeom prst="line">
            <a:avLst/>
          </a:prstGeom>
          <a:ln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endCxn id="15" idx="1"/>
          </p:cNvCxnSpPr>
          <p:nvPr/>
        </p:nvCxnSpPr>
        <p:spPr>
          <a:xfrm>
            <a:off x="3439885" y="1539351"/>
            <a:ext cx="84675" cy="0"/>
          </a:xfrm>
          <a:prstGeom prst="line">
            <a:avLst/>
          </a:prstGeom>
          <a:ln>
            <a:solidFill>
              <a:srgbClr val="00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314325" y="4973211"/>
            <a:ext cx="360317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rgbClr val="0000FF"/>
                </a:solidFill>
              </a:rPr>
              <a:t>Conclusions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Smaller active area better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Less stray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/>
              <a:t>Lifetime bad at EC</a:t>
            </a:r>
          </a:p>
        </p:txBody>
      </p:sp>
    </p:spTree>
    <p:extLst>
      <p:ext uri="{BB962C8B-B14F-4D97-AF65-F5344CB8AC3E}">
        <p14:creationId xmlns:p14="http://schemas.microsoft.com/office/powerpoint/2010/main" val="18062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Lifetime vs. Laser spot size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4650"/>
            <a:ext cx="8397733" cy="4979560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 bwMode="auto">
          <a:xfrm>
            <a:off x="5061746" y="5640862"/>
            <a:ext cx="3655018" cy="1047481"/>
          </a:xfrm>
          <a:prstGeom prst="wedgeRoundRectCallout">
            <a:avLst>
              <a:gd name="adj1" fmla="val -22187"/>
              <a:gd name="adj2" fmla="val 4877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dirty="0"/>
              <a:t>Enhanced </a:t>
            </a:r>
            <a:r>
              <a:rPr lang="en-US" sz="2000" dirty="0" smtClean="0"/>
              <a:t>Charge Lifetime </a:t>
            </a:r>
            <a:r>
              <a:rPr lang="en-US" sz="2000" dirty="0"/>
              <a:t>for </a:t>
            </a:r>
            <a:r>
              <a:rPr lang="en-US" sz="2000" dirty="0" smtClean="0"/>
              <a:t>QWeak: </a:t>
            </a:r>
            <a:r>
              <a:rPr lang="en-US" sz="2000" dirty="0"/>
              <a:t>Increase </a:t>
            </a:r>
            <a:r>
              <a:rPr lang="en-US" sz="2000" dirty="0" smtClean="0"/>
              <a:t>laser </a:t>
            </a:r>
            <a:r>
              <a:rPr lang="en-US" sz="2000" dirty="0"/>
              <a:t>size from 0.35 mm to 0.7 mm (diameter)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08944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35" y="3709456"/>
            <a:ext cx="4116712" cy="2811197"/>
          </a:xfrm>
          <a:prstGeom prst="rect">
            <a:avLst/>
          </a:prstGeom>
        </p:spPr>
      </p:pic>
      <p:sp>
        <p:nvSpPr>
          <p:cNvPr id="81" name="Oval 80"/>
          <p:cNvSpPr/>
          <p:nvPr/>
        </p:nvSpPr>
        <p:spPr bwMode="auto">
          <a:xfrm>
            <a:off x="1329475" y="5208145"/>
            <a:ext cx="137063" cy="166876"/>
          </a:xfrm>
          <a:prstGeom prst="ellipse">
            <a:avLst/>
          </a:prstGeom>
          <a:noFill/>
          <a:ln w="25400" cap="flat" cmpd="sng" algn="ctr">
            <a:solidFill>
              <a:srgbClr val="FF130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2369065" y="5521838"/>
            <a:ext cx="137063" cy="166876"/>
          </a:xfrm>
          <a:prstGeom prst="ellipse">
            <a:avLst/>
          </a:prstGeom>
          <a:noFill/>
          <a:ln w="25400" cap="flat" cmpd="sng" algn="ctr">
            <a:solidFill>
              <a:srgbClr val="034ABD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07" y="1011976"/>
            <a:ext cx="3977640" cy="2697480"/>
          </a:xfrm>
          <a:prstGeom prst="rect">
            <a:avLst/>
          </a:prstGeom>
        </p:spPr>
      </p:pic>
      <p:sp>
        <p:nvSpPr>
          <p:cNvPr id="106" name="Text Box 57"/>
          <p:cNvSpPr txBox="1">
            <a:spLocks noChangeArrowheads="1"/>
          </p:cNvSpPr>
          <p:nvPr/>
        </p:nvSpPr>
        <p:spPr bwMode="auto">
          <a:xfrm>
            <a:off x="1466538" y="4039423"/>
            <a:ext cx="2581762" cy="52322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At </a:t>
            </a:r>
            <a:r>
              <a:rPr lang="en-US" sz="1400" dirty="0" smtClean="0">
                <a:solidFill>
                  <a:srgbClr val="034ABD"/>
                </a:solidFill>
              </a:rPr>
              <a:t>200 kV</a:t>
            </a:r>
            <a:r>
              <a:rPr lang="en-US" sz="1400" dirty="0" smtClean="0">
                <a:solidFill>
                  <a:srgbClr val="000000"/>
                </a:solidFill>
              </a:rPr>
              <a:t>, only </a:t>
            </a:r>
            <a:r>
              <a:rPr lang="en-US" sz="1400" u="sng" dirty="0" smtClean="0">
                <a:solidFill>
                  <a:srgbClr val="000000"/>
                </a:solidFill>
              </a:rPr>
              <a:t>60%</a:t>
            </a:r>
            <a:r>
              <a:rPr lang="en-US" sz="1400" dirty="0" smtClean="0">
                <a:solidFill>
                  <a:srgbClr val="000000"/>
                </a:solidFill>
              </a:rPr>
              <a:t> of ions are created compared to </a:t>
            </a:r>
            <a:r>
              <a:rPr lang="en-US" sz="1400" dirty="0" smtClean="0">
                <a:solidFill>
                  <a:srgbClr val="FF1301"/>
                </a:solidFill>
              </a:rPr>
              <a:t>100 kV</a:t>
            </a:r>
            <a:endParaRPr lang="en-US" sz="1400" dirty="0">
              <a:solidFill>
                <a:srgbClr val="FF1301"/>
              </a:solidFill>
            </a:endParaRPr>
          </a:p>
        </p:txBody>
      </p:sp>
      <p:sp>
        <p:nvSpPr>
          <p:cNvPr id="77" name="Title 1"/>
          <p:cNvSpPr txBox="1">
            <a:spLocks/>
          </p:cNvSpPr>
          <p:nvPr/>
        </p:nvSpPr>
        <p:spPr>
          <a:xfrm>
            <a:off x="141905" y="130629"/>
            <a:ext cx="8316295" cy="70338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Minion Pro"/>
                <a:ea typeface="+mj-ea"/>
                <a:cs typeface="+mj-cs"/>
              </a:defRPr>
            </a:lvl1pPr>
          </a:lstStyle>
          <a:p>
            <a:pPr algn="l"/>
            <a:r>
              <a:rPr lang="en-US" sz="3400" dirty="0" smtClean="0"/>
              <a:t>Higher Gun Voltage to Improve </a:t>
            </a:r>
            <a:r>
              <a:rPr lang="en-US" sz="3400" dirty="0"/>
              <a:t>L</a:t>
            </a:r>
            <a:r>
              <a:rPr lang="en-US" sz="3400" dirty="0" smtClean="0"/>
              <a:t>ifetime?</a:t>
            </a:r>
            <a:endParaRPr lang="en-US" sz="3400" dirty="0"/>
          </a:p>
        </p:txBody>
      </p:sp>
      <p:pic>
        <p:nvPicPr>
          <p:cNvPr id="8" name="Picture 9" descr="Figure4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0" r="24479"/>
          <a:stretch/>
        </p:blipFill>
        <p:spPr bwMode="auto">
          <a:xfrm rot="16200000">
            <a:off x="5743636" y="490824"/>
            <a:ext cx="2548353" cy="339549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418947" y="3983532"/>
            <a:ext cx="449210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 smtClean="0"/>
              <a:t>Issues at higher operational voltages</a:t>
            </a:r>
          </a:p>
          <a:p>
            <a:r>
              <a:rPr lang="en-US" sz="2200" dirty="0">
                <a:solidFill>
                  <a:srgbClr val="7030A0"/>
                </a:solidFill>
              </a:rPr>
              <a:t>Better </a:t>
            </a:r>
            <a:r>
              <a:rPr lang="en-US" sz="2200" dirty="0" err="1">
                <a:solidFill>
                  <a:srgbClr val="7030A0"/>
                </a:solidFill>
              </a:rPr>
              <a:t>emittance</a:t>
            </a:r>
            <a:r>
              <a:rPr lang="en-US" sz="2200" dirty="0">
                <a:solidFill>
                  <a:srgbClr val="7030A0"/>
                </a:solidFill>
              </a:rPr>
              <a:t>, beam handling</a:t>
            </a:r>
          </a:p>
          <a:p>
            <a:r>
              <a:rPr lang="en-US" sz="2200" dirty="0">
                <a:solidFill>
                  <a:srgbClr val="7030A0"/>
                </a:solidFill>
              </a:rPr>
              <a:t>Better lifetime???</a:t>
            </a:r>
          </a:p>
          <a:p>
            <a:r>
              <a:rPr lang="en-US" sz="2200" dirty="0" smtClean="0"/>
              <a:t>Field </a:t>
            </a:r>
            <a:r>
              <a:rPr lang="en-US" sz="2200" dirty="0" smtClean="0"/>
              <a:t>emission 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surface polishing of electrodes</a:t>
            </a:r>
          </a:p>
          <a:p>
            <a:r>
              <a:rPr lang="en-US" sz="2200" dirty="0"/>
              <a:t>	</a:t>
            </a:r>
            <a:r>
              <a:rPr lang="en-US" sz="2200" dirty="0" smtClean="0"/>
              <a:t>noble gas processing</a:t>
            </a:r>
          </a:p>
          <a:p>
            <a:r>
              <a:rPr lang="en-US" sz="2200" dirty="0" smtClean="0"/>
              <a:t>Insulator </a:t>
            </a:r>
            <a:r>
              <a:rPr lang="en-US" sz="2200" dirty="0" smtClean="0"/>
              <a:t>breakdown, </a:t>
            </a:r>
          </a:p>
          <a:p>
            <a:r>
              <a:rPr lang="en-US" sz="2200" dirty="0" smtClean="0"/>
              <a:t>punch-through</a:t>
            </a:r>
            <a:endParaRPr lang="en-US" sz="2200" dirty="0" smtClean="0"/>
          </a:p>
        </p:txBody>
      </p:sp>
      <p:pic>
        <p:nvPicPr>
          <p:cNvPr id="10" name="Picture 9" descr="Figure4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8" t="7077" r="5073" b="6157"/>
          <a:stretch/>
        </p:blipFill>
        <p:spPr bwMode="auto">
          <a:xfrm>
            <a:off x="5320064" y="763310"/>
            <a:ext cx="600076" cy="29461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82297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How to Prolong Photocathode Lifetime?</a:t>
            </a:r>
            <a:endParaRPr lang="en-US" sz="4000" dirty="0"/>
          </a:p>
        </p:txBody>
      </p:sp>
      <p:sp>
        <p:nvSpPr>
          <p:cNvPr id="3" name="Rectangle 2"/>
          <p:cNvSpPr/>
          <p:nvPr/>
        </p:nvSpPr>
        <p:spPr>
          <a:xfrm>
            <a:off x="0" y="1055053"/>
            <a:ext cx="91440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Larger Laser </a:t>
            </a:r>
            <a:r>
              <a:rPr lang="en-US" sz="2400" dirty="0" smtClean="0"/>
              <a:t>Size </a:t>
            </a:r>
            <a:endParaRPr lang="en-US" sz="2200" dirty="0" smtClean="0"/>
          </a:p>
          <a:p>
            <a:pPr marL="971550" lvl="1" indent="-514350">
              <a:buFont typeface="Wingdings" panose="05000000000000000000" pitchFamily="2" charset="2"/>
              <a:buChar char="Ø"/>
              <a:defRPr/>
            </a:pPr>
            <a:r>
              <a:rPr lang="en-US" sz="2200" dirty="0" smtClean="0"/>
              <a:t>Distribute damage over larger </a:t>
            </a:r>
            <a:r>
              <a:rPr lang="en-US" sz="2200" dirty="0" smtClean="0"/>
              <a:t>area</a:t>
            </a:r>
          </a:p>
          <a:p>
            <a:pPr marL="971550" lvl="1" indent="-514350">
              <a:buFont typeface="Wingdings" panose="05000000000000000000" pitchFamily="2" charset="2"/>
              <a:buChar char="Ø"/>
              <a:defRPr/>
            </a:pPr>
            <a:r>
              <a:rPr lang="en-US" sz="2200" dirty="0" smtClean="0"/>
              <a:t>Less effect from surface charge limit </a:t>
            </a:r>
            <a:endParaRPr lang="en-US" sz="2200" dirty="0" smtClean="0"/>
          </a:p>
          <a:p>
            <a:pPr marL="971550" lvl="1" indent="-514350">
              <a:buFont typeface="Wingdings" panose="05000000000000000000" pitchFamily="2" charset="2"/>
              <a:buChar char="Ø"/>
              <a:defRPr/>
            </a:pPr>
            <a:endParaRPr lang="en-US" sz="2400" dirty="0"/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r>
              <a:rPr lang="en-US" sz="2400" dirty="0"/>
              <a:t>Laser Position </a:t>
            </a:r>
            <a:r>
              <a:rPr lang="en-US" sz="2400" dirty="0" smtClean="0"/>
              <a:t>on </a:t>
            </a:r>
            <a:r>
              <a:rPr lang="en-US" sz="2400" dirty="0"/>
              <a:t>Photocathode </a:t>
            </a:r>
            <a:r>
              <a:rPr lang="en-US" sz="2400" dirty="0" smtClean="0"/>
              <a:t>and Active Area</a:t>
            </a:r>
          </a:p>
          <a:p>
            <a:pPr marL="971550" lvl="1" indent="-514350">
              <a:buFont typeface="Wingdings" panose="05000000000000000000" pitchFamily="2" charset="2"/>
              <a:buChar char="Ø"/>
              <a:defRPr/>
            </a:pPr>
            <a:r>
              <a:rPr lang="en-US" sz="2200" dirty="0" smtClean="0"/>
              <a:t>Run the laser farther from the electrostatic center</a:t>
            </a:r>
          </a:p>
          <a:p>
            <a:pPr marL="514350" indent="-514350">
              <a:buFont typeface="Wingdings" panose="05000000000000000000" pitchFamily="2" charset="2"/>
              <a:buChar char="Ø"/>
              <a:defRPr/>
            </a:pPr>
            <a:endParaRPr lang="en-US" sz="2400" dirty="0" smtClean="0"/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Higher Gun Voltage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sz="2200" dirty="0" smtClean="0"/>
              <a:t>Ionization cross section for residual gas peaks around </a:t>
            </a:r>
            <a:r>
              <a:rPr lang="en-US" sz="2200" dirty="0" smtClean="0"/>
              <a:t>150eV </a:t>
            </a:r>
            <a:endParaRPr lang="en-US" sz="2200" dirty="0" smtClean="0"/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sz="2200" dirty="0" smtClean="0"/>
              <a:t>Higher gun voltage reduces volume in which max ionization occurs </a:t>
            </a:r>
            <a:endParaRPr lang="en-US" sz="2200" dirty="0"/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sz="2200" dirty="0" smtClean="0"/>
              <a:t>Better beam profile and less potential beam scraping</a:t>
            </a:r>
          </a:p>
          <a:p>
            <a:pPr marL="971550" lvl="1" indent="-514350">
              <a:buFont typeface="Wingdings" panose="05000000000000000000" pitchFamily="2" charset="2"/>
              <a:buChar char="Ø"/>
            </a:pPr>
            <a:r>
              <a:rPr lang="en-US" sz="2200" dirty="0" smtClean="0">
                <a:solidFill>
                  <a:srgbClr val="FF0000"/>
                </a:solidFill>
              </a:rPr>
              <a:t>Field emission and HV insulator problems</a:t>
            </a:r>
          </a:p>
        </p:txBody>
      </p:sp>
      <p:sp>
        <p:nvSpPr>
          <p:cNvPr id="6" name="Rectangle 24"/>
          <p:cNvSpPr>
            <a:spLocks noChangeArrowheads="1"/>
          </p:cNvSpPr>
          <p:nvPr/>
        </p:nvSpPr>
        <p:spPr bwMode="auto">
          <a:xfrm>
            <a:off x="238158" y="5687110"/>
            <a:ext cx="7965584" cy="52322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 smtClean="0"/>
              <a:t>“Charge and </a:t>
            </a:r>
            <a:r>
              <a:rPr lang="en-US" sz="1400" dirty="0" err="1" smtClean="0"/>
              <a:t>fluence</a:t>
            </a:r>
            <a:r>
              <a:rPr lang="en-US" sz="1400" dirty="0" smtClean="0"/>
              <a:t> lifetime measurements of a DC high voltage GaAs photogun at high average current.,” J. </a:t>
            </a:r>
            <a:r>
              <a:rPr lang="en-US" sz="1400" dirty="0" err="1" smtClean="0"/>
              <a:t>Grames</a:t>
            </a:r>
            <a:r>
              <a:rPr lang="en-US" sz="1400" dirty="0" smtClean="0"/>
              <a:t>, … M.L. </a:t>
            </a:r>
            <a:r>
              <a:rPr lang="en-US" sz="1400" dirty="0" err="1" smtClean="0"/>
              <a:t>Stutzman</a:t>
            </a:r>
            <a:r>
              <a:rPr lang="en-US" sz="1400" dirty="0" smtClean="0"/>
              <a:t>, et al., Phys. Rev. ST </a:t>
            </a:r>
            <a:r>
              <a:rPr lang="en-US" sz="1400" dirty="0" err="1" smtClean="0"/>
              <a:t>Accel</a:t>
            </a:r>
            <a:r>
              <a:rPr lang="en-US" sz="1400" dirty="0" smtClean="0"/>
              <a:t>. Beams 14, 043501 (2011)</a:t>
            </a:r>
            <a:endParaRPr lang="en-US" sz="1400" dirty="0">
              <a:latin typeface="Times" pitchFamily="-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710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Beam required at Jefferson Lab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25265" y="1009650"/>
            <a:ext cx="4456801" cy="3400425"/>
            <a:chOff x="1603780" y="1299352"/>
            <a:chExt cx="6096000" cy="3930492"/>
          </a:xfrm>
        </p:grpSpPr>
        <p:pic>
          <p:nvPicPr>
            <p:cNvPr id="3" name="Picture 2" descr="17C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48" b="14562"/>
            <a:stretch/>
          </p:blipFill>
          <p:spPr>
            <a:xfrm>
              <a:off x="1603780" y="1299352"/>
              <a:ext cx="6096000" cy="3561158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2088574" y="4860512"/>
              <a:ext cx="4925289" cy="369332"/>
              <a:chOff x="2337956" y="5298615"/>
              <a:chExt cx="4925289" cy="369332"/>
            </a:xfrm>
          </p:grpSpPr>
          <p:sp>
            <p:nvSpPr>
              <p:cNvPr id="6" name="TextBox 5"/>
              <p:cNvSpPr txBox="1"/>
              <p:nvPr/>
            </p:nvSpPr>
            <p:spPr>
              <a:xfrm>
                <a:off x="4260272" y="5298615"/>
                <a:ext cx="11721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24 Hours</a:t>
                </a:r>
                <a:endParaRPr lang="en-US" b="1" dirty="0"/>
              </a:p>
            </p:txBody>
          </p:sp>
          <p:cxnSp>
            <p:nvCxnSpPr>
              <p:cNvPr id="8" name="Straight Arrow Connector 7"/>
              <p:cNvCxnSpPr>
                <a:stCxn id="6" idx="3"/>
              </p:cNvCxnSpPr>
              <p:nvPr/>
            </p:nvCxnSpPr>
            <p:spPr bwMode="auto">
              <a:xfrm flipV="1">
                <a:off x="5432388" y="5464868"/>
                <a:ext cx="1830857" cy="18412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0" name="Straight Arrow Connector 9"/>
              <p:cNvCxnSpPr>
                <a:stCxn id="6" idx="1"/>
              </p:cNvCxnSpPr>
              <p:nvPr/>
            </p:nvCxnSpPr>
            <p:spPr bwMode="auto">
              <a:xfrm flipH="1">
                <a:off x="2337956" y="5483281"/>
                <a:ext cx="1922316" cy="0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sp>
        <p:nvSpPr>
          <p:cNvPr id="12" name="TextBox 11"/>
          <p:cNvSpPr txBox="1"/>
          <p:nvPr/>
        </p:nvSpPr>
        <p:spPr>
          <a:xfrm>
            <a:off x="416737" y="4622765"/>
            <a:ext cx="38335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High polarization for 3 (4) experimental halls simultaneously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24/7 beam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34ABD"/>
                </a:solidFill>
              </a:rPr>
              <a:t>Beam </a:t>
            </a:r>
            <a:r>
              <a:rPr lang="en-US" b="1" dirty="0">
                <a:solidFill>
                  <a:srgbClr val="034ABD"/>
                </a:solidFill>
              </a:rPr>
              <a:t>Current: 200 </a:t>
            </a:r>
            <a:r>
              <a:rPr lang="en-US" b="1" dirty="0" smtClean="0">
                <a:solidFill>
                  <a:srgbClr val="034ABD"/>
                </a:solidFill>
              </a:rPr>
              <a:t>µA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Charge Delivered: 16 Coulombs polarized electrons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idx="1"/>
          </p:nvPr>
        </p:nvSpPr>
        <p:spPr>
          <a:xfrm>
            <a:off x="4682066" y="968830"/>
            <a:ext cx="4004733" cy="566057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Outline</a:t>
            </a:r>
            <a:endParaRPr lang="en-US" dirty="0" smtClean="0"/>
          </a:p>
          <a:p>
            <a:r>
              <a:rPr lang="en-US" dirty="0" smtClean="0"/>
              <a:t>Polarized source</a:t>
            </a:r>
          </a:p>
          <a:p>
            <a:r>
              <a:rPr lang="en-US" dirty="0" smtClean="0"/>
              <a:t>Strained </a:t>
            </a:r>
            <a:r>
              <a:rPr lang="en-US" dirty="0" err="1" smtClean="0"/>
              <a:t>superlattice</a:t>
            </a:r>
            <a:r>
              <a:rPr lang="en-US" dirty="0" smtClean="0"/>
              <a:t> photocathode</a:t>
            </a:r>
          </a:p>
          <a:p>
            <a:r>
              <a:rPr lang="en-US" dirty="0" smtClean="0"/>
              <a:t>Ion bombardment</a:t>
            </a:r>
          </a:p>
          <a:p>
            <a:r>
              <a:rPr lang="en-US" dirty="0"/>
              <a:t>Polarization issues</a:t>
            </a:r>
          </a:p>
          <a:p>
            <a:r>
              <a:rPr lang="en-US" dirty="0"/>
              <a:t>Surface charge </a:t>
            </a:r>
            <a:r>
              <a:rPr lang="en-US" dirty="0" smtClean="0"/>
              <a:t>limit</a:t>
            </a:r>
            <a:endParaRPr lang="en-US" dirty="0" smtClean="0"/>
          </a:p>
          <a:p>
            <a:r>
              <a:rPr lang="en-US" dirty="0" smtClean="0"/>
              <a:t>Lifetime enhancement</a:t>
            </a:r>
          </a:p>
          <a:p>
            <a:pPr lvl="1"/>
            <a:r>
              <a:rPr lang="en-US" dirty="0" smtClean="0"/>
              <a:t>Laser position, size</a:t>
            </a:r>
          </a:p>
          <a:p>
            <a:pPr lvl="1"/>
            <a:r>
              <a:rPr lang="en-US" dirty="0" smtClean="0"/>
              <a:t>Activation area</a:t>
            </a:r>
          </a:p>
          <a:p>
            <a:pPr lvl="1"/>
            <a:r>
              <a:rPr lang="en-US" dirty="0" smtClean="0"/>
              <a:t>High voltage</a:t>
            </a:r>
          </a:p>
          <a:p>
            <a:r>
              <a:rPr lang="en-US" dirty="0" smtClean="0"/>
              <a:t>Future directions, ongoing research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999837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155046"/>
            <a:ext cx="4040188" cy="63976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Open issues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228600" y="947207"/>
            <a:ext cx="4040188" cy="1253067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 smtClean="0">
                <a:solidFill>
                  <a:srgbClr val="0070C0"/>
                </a:solidFill>
              </a:rPr>
              <a:t>Better </a:t>
            </a:r>
            <a:r>
              <a:rPr lang="en-US" sz="2600" dirty="0" err="1">
                <a:solidFill>
                  <a:srgbClr val="0070C0"/>
                </a:solidFill>
              </a:rPr>
              <a:t>GaAs</a:t>
            </a:r>
            <a:r>
              <a:rPr lang="en-US" sz="2600" dirty="0">
                <a:solidFill>
                  <a:srgbClr val="0070C0"/>
                </a:solidFill>
              </a:rPr>
              <a:t> based photocathodes? 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Longer lifetime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Higher </a:t>
            </a:r>
            <a:r>
              <a:rPr lang="en-US" dirty="0" smtClean="0">
                <a:solidFill>
                  <a:srgbClr val="0070C0"/>
                </a:solidFill>
              </a:rPr>
              <a:t>polarization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5025" y="186267"/>
            <a:ext cx="4041775" cy="63976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Ongoing </a:t>
            </a:r>
            <a:r>
              <a:rPr lang="en-US" sz="3000" dirty="0" smtClean="0"/>
              <a:t>research</a:t>
            </a:r>
            <a:endParaRPr lang="en-US" sz="3000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>
          <a:xfrm>
            <a:off x="4296570" y="5082245"/>
            <a:ext cx="4609305" cy="1392238"/>
          </a:xfrm>
        </p:spPr>
        <p:txBody>
          <a:bodyPr>
            <a:normAutofit/>
          </a:bodyPr>
          <a:lstStyle/>
          <a:p>
            <a:r>
              <a:rPr lang="en-US" sz="2000" dirty="0" smtClean="0">
                <a:solidFill>
                  <a:srgbClr val="7030A0"/>
                </a:solidFill>
              </a:rPr>
              <a:t>Jefferson </a:t>
            </a:r>
            <a:r>
              <a:rPr lang="en-US" sz="2000" dirty="0" smtClean="0">
                <a:solidFill>
                  <a:srgbClr val="7030A0"/>
                </a:solidFill>
              </a:rPr>
              <a:t>Lab SRF institute well suited for SRF and </a:t>
            </a:r>
            <a:r>
              <a:rPr lang="en-US" sz="2000" dirty="0" err="1" smtClean="0">
                <a:solidFill>
                  <a:srgbClr val="7030A0"/>
                </a:solidFill>
              </a:rPr>
              <a:t>GaAs</a:t>
            </a:r>
            <a:r>
              <a:rPr lang="en-US" sz="2000" dirty="0" smtClean="0">
                <a:solidFill>
                  <a:srgbClr val="7030A0"/>
                </a:solidFill>
              </a:rPr>
              <a:t> characterization, </a:t>
            </a:r>
            <a:r>
              <a:rPr lang="en-US" sz="2000" dirty="0" err="1" smtClean="0">
                <a:solidFill>
                  <a:srgbClr val="7030A0"/>
                </a:solidFill>
              </a:rPr>
              <a:t>similations</a:t>
            </a:r>
            <a:r>
              <a:rPr lang="en-US" sz="2000" dirty="0" smtClean="0">
                <a:solidFill>
                  <a:srgbClr val="7030A0"/>
                </a:solidFill>
              </a:rPr>
              <a:t> </a:t>
            </a:r>
            <a:endParaRPr lang="en-US" sz="2000" dirty="0">
              <a:solidFill>
                <a:srgbClr val="7030A0"/>
              </a:solidFill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28599" y="2190750"/>
            <a:ext cx="4416425" cy="17102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solidFill>
                  <a:schemeClr val="accent6">
                    <a:lumMod val="75000"/>
                  </a:schemeClr>
                </a:solidFill>
              </a:rPr>
              <a:t>Other Photocathode materials? 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100% emission from half metals?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Novel emission processes (surface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plasmon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800" dirty="0" err="1" smtClean="0">
                <a:solidFill>
                  <a:schemeClr val="accent6">
                    <a:lumMod val="75000"/>
                  </a:schemeClr>
                </a:solidFill>
              </a:rPr>
              <a:t>polaritons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  <a:p>
            <a:pPr lvl="1"/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Can robust materials such as CsK</a:t>
            </a:r>
            <a:r>
              <a:rPr lang="en-US" sz="1800" baseline="-25000" dirty="0" smtClean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</a:rPr>
              <a:t>Sb emit polarized e-? </a:t>
            </a:r>
            <a:endParaRPr lang="en-US" sz="1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40213" y="985308"/>
            <a:ext cx="4665662" cy="101494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70C0"/>
                </a:solidFill>
              </a:rPr>
              <a:t>SBIR partnership with SVT Associates</a:t>
            </a:r>
          </a:p>
          <a:p>
            <a:r>
              <a:rPr lang="en-US" dirty="0" err="1" smtClean="0">
                <a:solidFill>
                  <a:srgbClr val="0070C0"/>
                </a:solidFill>
              </a:rPr>
              <a:t>Polarimeter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  <a:r>
              <a:rPr lang="en-US" dirty="0" err="1" smtClean="0">
                <a:solidFill>
                  <a:srgbClr val="0070C0"/>
                </a:solidFill>
              </a:rPr>
              <a:t>improvments</a:t>
            </a:r>
            <a:r>
              <a:rPr lang="en-US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Vacuum research toward XHV</a:t>
            </a:r>
            <a:endParaRPr lang="en-US" dirty="0" smtClean="0">
              <a:solidFill>
                <a:srgbClr val="0070C0"/>
              </a:solidFill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268788" y="2206228"/>
            <a:ext cx="4040188" cy="1488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Collaborations with university partners (William and Mary)</a:t>
            </a:r>
          </a:p>
          <a:p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ultialkali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 research program at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JLab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(Md. A. 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</a:rPr>
              <a:t>Mamun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</a:rPr>
              <a:t>)</a:t>
            </a:r>
            <a:endParaRPr lang="en-US" sz="20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228600" y="3884877"/>
            <a:ext cx="4040188" cy="95382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B050"/>
                </a:solidFill>
              </a:rPr>
              <a:t>Higher gun voltage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Less Surface Charge Limit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Better </a:t>
            </a:r>
            <a:r>
              <a:rPr lang="en-US" dirty="0" err="1" smtClean="0">
                <a:solidFill>
                  <a:srgbClr val="00B050"/>
                </a:solidFill>
              </a:rPr>
              <a:t>emittance</a:t>
            </a:r>
            <a:endParaRPr lang="en-US" dirty="0" smtClean="0">
              <a:solidFill>
                <a:srgbClr val="00B050"/>
              </a:solidFill>
            </a:endParaRP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4270375" y="3733138"/>
            <a:ext cx="4635500" cy="148881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00B050"/>
                </a:solidFill>
              </a:rPr>
              <a:t>Insulator research and characterization 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Gas processing and surface finish studies to reduce field emission (</a:t>
            </a:r>
            <a:r>
              <a:rPr lang="en-US" dirty="0" err="1" smtClean="0">
                <a:solidFill>
                  <a:srgbClr val="00B050"/>
                </a:solidFill>
              </a:rPr>
              <a:t>M.BastaniNejad</a:t>
            </a:r>
            <a:r>
              <a:rPr lang="en-US" dirty="0" smtClean="0">
                <a:solidFill>
                  <a:srgbClr val="00B050"/>
                </a:solidFill>
              </a:rPr>
              <a:t>, Md. </a:t>
            </a:r>
            <a:r>
              <a:rPr lang="en-US" dirty="0" err="1" smtClean="0">
                <a:solidFill>
                  <a:srgbClr val="00B050"/>
                </a:solidFill>
              </a:rPr>
              <a:t>Mamun</a:t>
            </a:r>
            <a:r>
              <a:rPr lang="en-US" dirty="0" smtClean="0">
                <a:solidFill>
                  <a:srgbClr val="00B050"/>
                </a:solidFill>
              </a:rPr>
              <a:t>, E. Forman)</a:t>
            </a:r>
            <a:endParaRPr lang="en-US" dirty="0" smtClean="0">
              <a:solidFill>
                <a:srgbClr val="00B050"/>
              </a:solidFill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28600" y="4857750"/>
            <a:ext cx="4040188" cy="172402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7030A0"/>
                </a:solidFill>
              </a:rPr>
              <a:t>Superconducting Radio Frequency (SRF) </a:t>
            </a:r>
            <a:r>
              <a:rPr lang="en-US" dirty="0" err="1" smtClean="0">
                <a:solidFill>
                  <a:srgbClr val="7030A0"/>
                </a:solidFill>
              </a:rPr>
              <a:t>photoguns</a:t>
            </a:r>
            <a:r>
              <a:rPr lang="en-US" dirty="0" smtClean="0">
                <a:solidFill>
                  <a:srgbClr val="7030A0"/>
                </a:solidFill>
              </a:rPr>
              <a:t> with </a:t>
            </a:r>
            <a:r>
              <a:rPr lang="en-US" dirty="0" err="1" smtClean="0">
                <a:solidFill>
                  <a:srgbClr val="7030A0"/>
                </a:solidFill>
              </a:rPr>
              <a:t>GaAs</a:t>
            </a:r>
            <a:r>
              <a:rPr lang="en-US" dirty="0" smtClean="0">
                <a:solidFill>
                  <a:srgbClr val="7030A0"/>
                </a:solidFill>
              </a:rPr>
              <a:t> photocathode?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High brightness for light source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High bunch charge</a:t>
            </a:r>
          </a:p>
          <a:p>
            <a:pPr lvl="1"/>
            <a:r>
              <a:rPr lang="en-US" dirty="0" smtClean="0">
                <a:solidFill>
                  <a:srgbClr val="7030A0"/>
                </a:solidFill>
              </a:rPr>
              <a:t>High polarization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492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your attention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164775" cy="1771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Acknowledgements</a:t>
            </a:r>
          </a:p>
          <a:p>
            <a:pPr marL="0" indent="0">
              <a:buNone/>
            </a:pPr>
            <a:r>
              <a:rPr lang="en-US" sz="2000" dirty="0" smtClean="0"/>
              <a:t>Jefferson </a:t>
            </a:r>
            <a:r>
              <a:rPr lang="en-US" sz="2000" dirty="0"/>
              <a:t>Science Associates </a:t>
            </a:r>
            <a:r>
              <a:rPr lang="en-US" sz="2000" dirty="0" smtClean="0"/>
              <a:t> </a:t>
            </a:r>
            <a:r>
              <a:rPr lang="en-US" sz="2000" dirty="0"/>
              <a:t>U.S. DOE Contract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No</a:t>
            </a:r>
            <a:r>
              <a:rPr lang="en-US" sz="2000" dirty="0"/>
              <a:t>. DE-AC05-06OR23177 </a:t>
            </a: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3074" name="Picture 2" descr="GroupPhoto_March20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5" b="15316"/>
          <a:stretch/>
        </p:blipFill>
        <p:spPr bwMode="auto">
          <a:xfrm>
            <a:off x="3621975" y="1417638"/>
            <a:ext cx="5254046" cy="3185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16084" y="4710106"/>
            <a:ext cx="4959938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(L-R)Jim </a:t>
            </a:r>
            <a:r>
              <a:rPr lang="en-US" dirty="0"/>
              <a:t>Clark, Matt  </a:t>
            </a:r>
            <a:r>
              <a:rPr lang="en-US" dirty="0" err="1"/>
              <a:t>Poelker</a:t>
            </a:r>
            <a:r>
              <a:rPr lang="en-US" dirty="0"/>
              <a:t>, Steve  Covert, </a:t>
            </a:r>
            <a:endParaRPr lang="en-US" dirty="0" smtClean="0"/>
          </a:p>
          <a:p>
            <a:r>
              <a:rPr lang="en-US" dirty="0" smtClean="0"/>
              <a:t>Phil </a:t>
            </a:r>
            <a:r>
              <a:rPr lang="en-US" dirty="0" err="1"/>
              <a:t>Adderley</a:t>
            </a:r>
            <a:r>
              <a:rPr lang="en-US" dirty="0"/>
              <a:t>, </a:t>
            </a:r>
            <a:r>
              <a:rPr lang="en-US" dirty="0" err="1" smtClean="0"/>
              <a:t>Riad</a:t>
            </a:r>
            <a:r>
              <a:rPr lang="en-US" dirty="0" smtClean="0"/>
              <a:t> </a:t>
            </a:r>
            <a:r>
              <a:rPr lang="en-US" dirty="0"/>
              <a:t>Suleiman, </a:t>
            </a:r>
            <a:r>
              <a:rPr lang="en-US" dirty="0" smtClean="0"/>
              <a:t>John </a:t>
            </a:r>
            <a:r>
              <a:rPr lang="en-US" dirty="0" err="1"/>
              <a:t>Hansknecht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Marcy </a:t>
            </a:r>
            <a:r>
              <a:rPr lang="en-US" dirty="0" err="1" smtClean="0"/>
              <a:t>Stutzman</a:t>
            </a:r>
            <a:r>
              <a:rPr lang="en-US" dirty="0" smtClean="0"/>
              <a:t>, Joe </a:t>
            </a:r>
            <a:r>
              <a:rPr lang="en-US" dirty="0" err="1" smtClean="0"/>
              <a:t>Grames</a:t>
            </a:r>
            <a:r>
              <a:rPr lang="en-US" dirty="0" smtClean="0"/>
              <a:t>, </a:t>
            </a:r>
          </a:p>
          <a:p>
            <a:r>
              <a:rPr lang="en-US" dirty="0" smtClean="0"/>
              <a:t>Not shown: Carlos Hernandez Garcia, </a:t>
            </a:r>
            <a:r>
              <a:rPr lang="en-US" dirty="0" err="1" smtClean="0"/>
              <a:t>Shukui</a:t>
            </a:r>
            <a:r>
              <a:rPr lang="en-US" dirty="0" smtClean="0"/>
              <a:t> Zhang, Don (Bubba) Bullard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199" y="3609975"/>
            <a:ext cx="30289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Recent Students</a:t>
            </a:r>
            <a:r>
              <a:rPr lang="en-US" dirty="0"/>
              <a:t>: </a:t>
            </a:r>
            <a:r>
              <a:rPr lang="en-US" dirty="0" err="1"/>
              <a:t>M.BastaniNejad</a:t>
            </a:r>
            <a:r>
              <a:rPr lang="en-US" dirty="0"/>
              <a:t>, Md</a:t>
            </a:r>
            <a:r>
              <a:rPr lang="en-US" dirty="0" smtClean="0"/>
              <a:t>. A. </a:t>
            </a:r>
            <a:r>
              <a:rPr lang="en-US" dirty="0" err="1"/>
              <a:t>Mamun</a:t>
            </a:r>
            <a:r>
              <a:rPr lang="en-US" dirty="0"/>
              <a:t>, E. </a:t>
            </a:r>
            <a:r>
              <a:rPr lang="en-US" dirty="0" smtClean="0"/>
              <a:t>Forman, </a:t>
            </a:r>
            <a:r>
              <a:rPr lang="en-US" dirty="0" err="1" smtClean="0"/>
              <a:t>J.L.McCarter</a:t>
            </a:r>
            <a:r>
              <a:rPr lang="en-US" dirty="0" smtClean="0"/>
              <a:t>, K. </a:t>
            </a:r>
            <a:r>
              <a:rPr lang="en-US" dirty="0" err="1" smtClean="0"/>
              <a:t>Surles</a:t>
            </a:r>
            <a:r>
              <a:rPr lang="en-US" dirty="0" smtClean="0"/>
              <a:t>-Law,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825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8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81304" y="942586"/>
            <a:ext cx="859970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000" dirty="0" smtClean="0"/>
              <a:t>NEA of GaAs depends on Gun HV. QE increases with external Electric Field at GaAs surface,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 smtClean="0">
                <a:cs typeface="Times New Roman" pitchFamily="18" charset="0"/>
              </a:rPr>
              <a:t>,</a:t>
            </a:r>
            <a:endParaRPr lang="en-US" sz="2000" dirty="0">
              <a:cs typeface="Times New Roman" pitchFamily="18" charset="0"/>
            </a:endParaRPr>
          </a:p>
        </p:txBody>
      </p:sp>
      <p:graphicFrame>
        <p:nvGraphicFramePr>
          <p:cNvPr id="195587" name="Object 2"/>
          <p:cNvGraphicFramePr>
            <a:graphicFrameLocks noChangeAspect="1"/>
          </p:cNvGraphicFramePr>
          <p:nvPr/>
        </p:nvGraphicFramePr>
        <p:xfrm>
          <a:off x="811213" y="3366531"/>
          <a:ext cx="3424237" cy="1111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4" name="Equation" r:id="rId4" imgW="1562040" imgH="507960" progId="Equation.3">
                  <p:embed/>
                </p:oleObj>
              </mc:Choice>
              <mc:Fallback>
                <p:oleObj name="Equation" r:id="rId4" imgW="156204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3366531"/>
                        <a:ext cx="3424237" cy="1111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5589" name="Object 2"/>
          <p:cNvGraphicFramePr>
            <a:graphicFrameLocks noChangeAspect="1"/>
          </p:cNvGraphicFramePr>
          <p:nvPr/>
        </p:nvGraphicFramePr>
        <p:xfrm>
          <a:off x="811213" y="1630363"/>
          <a:ext cx="3309937" cy="1000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5" name="Equation" r:id="rId6" imgW="1511280" imgH="457200" progId="Equation.3">
                  <p:embed/>
                </p:oleObj>
              </mc:Choice>
              <mc:Fallback>
                <p:oleObj name="Equation" r:id="rId6" imgW="151128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1630363"/>
                        <a:ext cx="3309937" cy="1000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136072" y="2658645"/>
            <a:ext cx="900792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-457200"/>
            <a:r>
              <a:rPr lang="en-US" sz="2000" dirty="0" smtClean="0">
                <a:cs typeface="Times New Roman" pitchFamily="18" charset="0"/>
              </a:rPr>
              <a:t>Where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χ</a:t>
            </a:r>
            <a:r>
              <a:rPr lang="en-US" sz="2000" dirty="0" smtClean="0">
                <a:cs typeface="Times New Roman" pitchFamily="18" charset="0"/>
              </a:rPr>
              <a:t> (~200 meV) is the zero-field NEA value (Physics Letters A </a:t>
            </a:r>
            <a:r>
              <a:rPr lang="en-US" sz="2000" b="1" dirty="0" smtClean="0">
                <a:cs typeface="Times New Roman" pitchFamily="18" charset="0"/>
              </a:rPr>
              <a:t>282</a:t>
            </a:r>
            <a:r>
              <a:rPr lang="en-US" sz="2000" dirty="0" smtClean="0">
                <a:cs typeface="Times New Roman" pitchFamily="18" charset="0"/>
              </a:rPr>
              <a:t>, 309) and potential barrier lowering due to Electric Field </a:t>
            </a:r>
            <a:r>
              <a:rPr lang="en-US" sz="2000" dirty="0"/>
              <a:t>(Schottky Effect) </a:t>
            </a:r>
            <a:r>
              <a:rPr lang="en-US" sz="2000" dirty="0" smtClean="0">
                <a:cs typeface="Times New Roman" pitchFamily="18" charset="0"/>
              </a:rPr>
              <a:t>is</a:t>
            </a:r>
            <a:endParaRPr lang="en-US" sz="2000" dirty="0">
              <a:cs typeface="Times New Roman" pitchFamily="18" charset="0"/>
            </a:endParaRP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136072" y="4541751"/>
            <a:ext cx="60332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indent="-457200"/>
            <a:r>
              <a:rPr lang="en-US" sz="2000" dirty="0" smtClean="0">
                <a:cs typeface="Times New Roman" pitchFamily="18" charset="0"/>
              </a:rPr>
              <a:t>Where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ε</a:t>
            </a:r>
            <a:r>
              <a:rPr lang="en-US" sz="2000" baseline="-25000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cs typeface="Times New Roman" pitchFamily="18" charset="0"/>
              </a:rPr>
              <a:t>(= 13.1) is GaAs relative permittivity.</a:t>
            </a:r>
            <a:endParaRPr lang="en-US" sz="2000" dirty="0">
              <a:cs typeface="Times New Roman" pitchFamily="18" charset="0"/>
            </a:endParaRPr>
          </a:p>
        </p:txBody>
      </p: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0035674"/>
              </p:ext>
            </p:extLst>
          </p:nvPr>
        </p:nvGraphicFramePr>
        <p:xfrm>
          <a:off x="1416112" y="5122956"/>
          <a:ext cx="475319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4398"/>
                <a:gridCol w="1584398"/>
                <a:gridCol w="1584398"/>
              </a:tblGrid>
              <a:tr h="31177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Gun HV (kV)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r>
                        <a:rPr lang="en-US" sz="1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s </a:t>
                      </a:r>
                      <a:r>
                        <a:rPr lang="en-US" sz="18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smtClean="0">
                          <a:latin typeface="+mn-lt"/>
                          <a:cs typeface="Times New Roman" pitchFamily="18" charset="0"/>
                        </a:rPr>
                        <a:t>(MV/m)</a:t>
                      </a: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δ</a:t>
                      </a:r>
                      <a:r>
                        <a:rPr lang="en-US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U(E</a:t>
                      </a:r>
                      <a:r>
                        <a:rPr lang="en-US" sz="1800" baseline="-250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en-US" dirty="0" smtClean="0"/>
                        <a:t>) (meV)</a:t>
                      </a:r>
                      <a:endParaRPr lang="en-US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</a:tr>
              <a:tr h="30750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100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50</a:t>
                      </a:r>
                      <a:endParaRPr lang="en-US" dirty="0"/>
                    </a:p>
                  </a:txBody>
                  <a:tcPr/>
                </a:tc>
              </a:tr>
              <a:tr h="311771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200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70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82" name="Group 81"/>
          <p:cNvGrpSpPr/>
          <p:nvPr/>
        </p:nvGrpSpPr>
        <p:grpSpPr>
          <a:xfrm>
            <a:off x="6597570" y="3680745"/>
            <a:ext cx="2430364" cy="2176048"/>
            <a:chOff x="6597570" y="3680745"/>
            <a:chExt cx="2430364" cy="2176048"/>
          </a:xfrm>
        </p:grpSpPr>
        <p:cxnSp>
          <p:nvCxnSpPr>
            <p:cNvPr id="36" name="Straight Connector 35"/>
            <p:cNvCxnSpPr/>
            <p:nvPr/>
          </p:nvCxnSpPr>
          <p:spPr bwMode="auto">
            <a:xfrm rot="10800000">
              <a:off x="6771191" y="4340506"/>
              <a:ext cx="555585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 bwMode="auto">
            <a:xfrm rot="10800000">
              <a:off x="6771191" y="5254906"/>
              <a:ext cx="555585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 bwMode="auto">
            <a:xfrm rot="5400000">
              <a:off x="6693059" y="4765876"/>
              <a:ext cx="2176045" cy="5789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5" name="Freeform 44"/>
            <p:cNvSpPr/>
            <p:nvPr/>
          </p:nvSpPr>
          <p:spPr bwMode="auto">
            <a:xfrm>
              <a:off x="7326775" y="4340506"/>
              <a:ext cx="451412" cy="416689"/>
            </a:xfrm>
            <a:custGeom>
              <a:avLst/>
              <a:gdLst>
                <a:gd name="connsiteX0" fmla="*/ 0 w 451412"/>
                <a:gd name="connsiteY0" fmla="*/ 0 h 416689"/>
                <a:gd name="connsiteX1" fmla="*/ 324091 w 451412"/>
                <a:gd name="connsiteY1" fmla="*/ 104172 h 416689"/>
                <a:gd name="connsiteX2" fmla="*/ 451412 w 451412"/>
                <a:gd name="connsiteY2" fmla="*/ 416689 h 41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2" h="416689">
                  <a:moveTo>
                    <a:pt x="0" y="0"/>
                  </a:moveTo>
                  <a:cubicBezTo>
                    <a:pt x="124428" y="17362"/>
                    <a:pt x="248856" y="34724"/>
                    <a:pt x="324091" y="104172"/>
                  </a:cubicBezTo>
                  <a:cubicBezTo>
                    <a:pt x="399326" y="173620"/>
                    <a:pt x="425369" y="295154"/>
                    <a:pt x="451412" y="416689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7326774" y="5254907"/>
              <a:ext cx="451412" cy="416689"/>
            </a:xfrm>
            <a:custGeom>
              <a:avLst/>
              <a:gdLst>
                <a:gd name="connsiteX0" fmla="*/ 0 w 451412"/>
                <a:gd name="connsiteY0" fmla="*/ 0 h 416689"/>
                <a:gd name="connsiteX1" fmla="*/ 324091 w 451412"/>
                <a:gd name="connsiteY1" fmla="*/ 104172 h 416689"/>
                <a:gd name="connsiteX2" fmla="*/ 451412 w 451412"/>
                <a:gd name="connsiteY2" fmla="*/ 416689 h 416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1412" h="416689">
                  <a:moveTo>
                    <a:pt x="0" y="0"/>
                  </a:moveTo>
                  <a:cubicBezTo>
                    <a:pt x="124428" y="17362"/>
                    <a:pt x="248856" y="34724"/>
                    <a:pt x="324091" y="104172"/>
                  </a:cubicBezTo>
                  <a:cubicBezTo>
                    <a:pt x="399326" y="173620"/>
                    <a:pt x="425369" y="295154"/>
                    <a:pt x="451412" y="416689"/>
                  </a:cubicBez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 bwMode="auto">
            <a:xfrm rot="16200000" flipH="1">
              <a:off x="7136320" y="4322612"/>
              <a:ext cx="1445783" cy="16205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3" name="Freeform 52"/>
            <p:cNvSpPr/>
            <p:nvPr/>
          </p:nvSpPr>
          <p:spPr bwMode="auto">
            <a:xfrm>
              <a:off x="7940234" y="4704794"/>
              <a:ext cx="740780" cy="421733"/>
            </a:xfrm>
            <a:custGeom>
              <a:avLst/>
              <a:gdLst>
                <a:gd name="connsiteX0" fmla="*/ 0 w 740780"/>
                <a:gd name="connsiteY0" fmla="*/ 356885 h 356885"/>
                <a:gd name="connsiteX1" fmla="*/ 254643 w 740780"/>
                <a:gd name="connsiteY1" fmla="*/ 55944 h 356885"/>
                <a:gd name="connsiteX2" fmla="*/ 740780 w 740780"/>
                <a:gd name="connsiteY2" fmla="*/ 21220 h 356885"/>
                <a:gd name="connsiteX3" fmla="*/ 740780 w 740780"/>
                <a:gd name="connsiteY3" fmla="*/ 21220 h 35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80" h="356885">
                  <a:moveTo>
                    <a:pt x="0" y="356885"/>
                  </a:moveTo>
                  <a:cubicBezTo>
                    <a:pt x="65590" y="234386"/>
                    <a:pt x="131180" y="111888"/>
                    <a:pt x="254643" y="55944"/>
                  </a:cubicBezTo>
                  <a:cubicBezTo>
                    <a:pt x="378106" y="0"/>
                    <a:pt x="740780" y="21220"/>
                    <a:pt x="740780" y="21220"/>
                  </a:cubicBezTo>
                  <a:lnTo>
                    <a:pt x="740780" y="21220"/>
                  </a:lnTo>
                </a:path>
              </a:pathLst>
            </a:custGeom>
            <a:ln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>
              <a:off x="6597570" y="4340506"/>
              <a:ext cx="20834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0" name="Straight Connector 59"/>
            <p:cNvCxnSpPr/>
            <p:nvPr/>
          </p:nvCxnSpPr>
          <p:spPr bwMode="auto">
            <a:xfrm>
              <a:off x="6597570" y="5254906"/>
              <a:ext cx="208344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2" name="Straight Arrow Connector 61"/>
            <p:cNvCxnSpPr/>
            <p:nvPr/>
          </p:nvCxnSpPr>
          <p:spPr bwMode="auto">
            <a:xfrm rot="5400000">
              <a:off x="8429891" y="4521460"/>
              <a:ext cx="363496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034ABD"/>
              </a:solidFill>
              <a:prstDash val="solid"/>
              <a:round/>
              <a:headEnd type="arrow" w="sm" len="sm"/>
              <a:tailEnd type="arrow" w="sm" len="sm"/>
            </a:ln>
            <a:effectLst/>
          </p:spPr>
        </p:cxnSp>
        <p:sp>
          <p:nvSpPr>
            <p:cNvPr id="64" name="Rectangle 63"/>
            <p:cNvSpPr/>
            <p:nvPr/>
          </p:nvSpPr>
          <p:spPr>
            <a:xfrm>
              <a:off x="8612436" y="4340506"/>
              <a:ext cx="415498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34ABD"/>
                  </a:solidFill>
                  <a:cs typeface="Times New Roman" pitchFamily="18" charset="0"/>
                </a:rPr>
                <a:t> </a:t>
              </a:r>
              <a:r>
                <a:rPr lang="el-GR" dirty="0" smtClean="0">
                  <a:solidFill>
                    <a:srgbClr val="034ABD"/>
                  </a:solidFill>
                  <a:latin typeface="Times New Roman" pitchFamily="18" charset="0"/>
                  <a:cs typeface="Times New Roman" pitchFamily="18" charset="0"/>
                </a:rPr>
                <a:t>χ</a:t>
              </a:r>
              <a:r>
                <a:rPr lang="en-US" dirty="0" smtClean="0">
                  <a:solidFill>
                    <a:srgbClr val="034ABD"/>
                  </a:solidFill>
                  <a:cs typeface="Times New Roman" pitchFamily="18" charset="0"/>
                </a:rPr>
                <a:t> </a:t>
              </a:r>
              <a:endParaRPr lang="en-US" dirty="0">
                <a:solidFill>
                  <a:srgbClr val="034ABD"/>
                </a:solidFill>
              </a:endParaRPr>
            </a:p>
          </p:txBody>
        </p:sp>
        <p:cxnSp>
          <p:nvCxnSpPr>
            <p:cNvPr id="65" name="Straight Arrow Connector 64"/>
            <p:cNvCxnSpPr/>
            <p:nvPr/>
          </p:nvCxnSpPr>
          <p:spPr bwMode="auto">
            <a:xfrm rot="5400000">
              <a:off x="6565494" y="4804022"/>
              <a:ext cx="927033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 w="sm" len="sm"/>
              <a:tailEnd type="arrow" w="sm" len="sm"/>
            </a:ln>
            <a:effectLst/>
          </p:spPr>
        </p:cxnSp>
        <p:sp>
          <p:nvSpPr>
            <p:cNvPr id="69" name="Freeform 68"/>
            <p:cNvSpPr/>
            <p:nvPr/>
          </p:nvSpPr>
          <p:spPr bwMode="auto">
            <a:xfrm>
              <a:off x="7940237" y="4857196"/>
              <a:ext cx="740780" cy="269333"/>
            </a:xfrm>
            <a:custGeom>
              <a:avLst/>
              <a:gdLst>
                <a:gd name="connsiteX0" fmla="*/ 0 w 740780"/>
                <a:gd name="connsiteY0" fmla="*/ 356885 h 356885"/>
                <a:gd name="connsiteX1" fmla="*/ 254643 w 740780"/>
                <a:gd name="connsiteY1" fmla="*/ 55944 h 356885"/>
                <a:gd name="connsiteX2" fmla="*/ 740780 w 740780"/>
                <a:gd name="connsiteY2" fmla="*/ 21220 h 356885"/>
                <a:gd name="connsiteX3" fmla="*/ 740780 w 740780"/>
                <a:gd name="connsiteY3" fmla="*/ 21220 h 356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40780" h="356885">
                  <a:moveTo>
                    <a:pt x="0" y="356885"/>
                  </a:moveTo>
                  <a:cubicBezTo>
                    <a:pt x="65590" y="234386"/>
                    <a:pt x="131180" y="111888"/>
                    <a:pt x="254643" y="55944"/>
                  </a:cubicBezTo>
                  <a:cubicBezTo>
                    <a:pt x="378106" y="0"/>
                    <a:pt x="740780" y="21220"/>
                    <a:pt x="740780" y="21220"/>
                  </a:cubicBezTo>
                  <a:lnTo>
                    <a:pt x="740780" y="21220"/>
                  </a:lnTo>
                </a:path>
              </a:pathLst>
            </a:custGeom>
            <a:ln>
              <a:solidFill>
                <a:srgbClr val="40911F"/>
              </a:solidFill>
              <a:prstDash val="dash"/>
              <a:headEnd type="none" w="med" len="med"/>
              <a:tailEnd type="none" w="med" len="med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18" charset="0"/>
              </a:endParaRPr>
            </a:p>
          </p:txBody>
        </p:sp>
        <p:cxnSp>
          <p:nvCxnSpPr>
            <p:cNvPr id="71" name="Straight Arrow Connector 70"/>
            <p:cNvCxnSpPr/>
            <p:nvPr/>
          </p:nvCxnSpPr>
          <p:spPr bwMode="auto">
            <a:xfrm>
              <a:off x="8610845" y="4726851"/>
              <a:ext cx="3" cy="14334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40911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74" name="Rectangle 73"/>
          <p:cNvSpPr/>
          <p:nvPr/>
        </p:nvSpPr>
        <p:spPr>
          <a:xfrm>
            <a:off x="8241630" y="4900535"/>
            <a:ext cx="8787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dirty="0" smtClean="0">
                <a:solidFill>
                  <a:srgbClr val="40911F"/>
                </a:solidFill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dirty="0" smtClean="0">
                <a:solidFill>
                  <a:srgbClr val="40911F"/>
                </a:solidFill>
                <a:latin typeface="Times New Roman" pitchFamily="18" charset="0"/>
                <a:cs typeface="Times New Roman" pitchFamily="18" charset="0"/>
              </a:rPr>
              <a:t>U(E</a:t>
            </a:r>
            <a:r>
              <a:rPr lang="en-US" baseline="-25000" dirty="0" smtClean="0">
                <a:solidFill>
                  <a:srgbClr val="40911F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solidFill>
                  <a:srgbClr val="40911F"/>
                </a:solidFill>
              </a:rPr>
              <a:t>) </a:t>
            </a:r>
            <a:endParaRPr lang="en-US" dirty="0">
              <a:solidFill>
                <a:srgbClr val="40911F"/>
              </a:solidFill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415548" y="4572529"/>
            <a:ext cx="6126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baseline="-25000" dirty="0" smtClean="0">
                <a:latin typeface="Times New Roman" pitchFamily="18" charset="0"/>
                <a:cs typeface="Times New Roman" pitchFamily="18" charset="0"/>
              </a:rPr>
              <a:t>gap</a:t>
            </a:r>
            <a:endParaRPr lang="en-US" dirty="0"/>
          </a:p>
        </p:txBody>
      </p:sp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eaLnBrk="1" hangingPunct="1"/>
            <a:r>
              <a:rPr lang="en-US" sz="4000" dirty="0" smtClean="0"/>
              <a:t>Electric Field Enhancement of QE</a:t>
            </a:r>
          </a:p>
        </p:txBody>
      </p:sp>
    </p:spTree>
    <p:extLst>
      <p:ext uri="{BB962C8B-B14F-4D97-AF65-F5344CB8AC3E}">
        <p14:creationId xmlns:p14="http://schemas.microsoft.com/office/powerpoint/2010/main" val="168654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5721385"/>
              </p:ext>
            </p:extLst>
          </p:nvPr>
        </p:nvGraphicFramePr>
        <p:xfrm>
          <a:off x="2756122" y="1884948"/>
          <a:ext cx="35052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6" name="Equation" r:id="rId3" imgW="1600200" imgH="228600" progId="Equation.3">
                  <p:embed/>
                </p:oleObj>
              </mc:Choice>
              <mc:Fallback>
                <p:oleObj name="Equation" r:id="rId3" imgW="16002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6122" y="1884948"/>
                        <a:ext cx="3505200" cy="5000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5" name="Text Box 27"/>
          <p:cNvSpPr txBox="1">
            <a:spLocks noChangeArrowheads="1"/>
          </p:cNvSpPr>
          <p:nvPr/>
        </p:nvSpPr>
        <p:spPr bwMode="auto">
          <a:xfrm>
            <a:off x="673032" y="1934925"/>
            <a:ext cx="18985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Child’s Law (1D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4676775" y="3141663"/>
          <a:ext cx="2227263" cy="94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7" name="Equation" r:id="rId5" imgW="1015920" imgH="431640" progId="Equation.3">
                  <p:embed/>
                </p:oleObj>
              </mc:Choice>
              <mc:Fallback>
                <p:oleObj name="Equation" r:id="rId5" imgW="10159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6775" y="3141663"/>
                        <a:ext cx="2227263" cy="944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6" name="Text Box 27"/>
          <p:cNvSpPr txBox="1">
            <a:spLocks noChangeArrowheads="1"/>
          </p:cNvSpPr>
          <p:nvPr/>
        </p:nvSpPr>
        <p:spPr bwMode="auto">
          <a:xfrm>
            <a:off x="673032" y="3429000"/>
            <a:ext cx="37692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Child’s Law (2D) (PRL </a:t>
            </a:r>
            <a:r>
              <a:rPr lang="en-US" sz="2000" b="1" dirty="0"/>
              <a:t>87</a:t>
            </a:r>
            <a:r>
              <a:rPr lang="en-US" sz="2000" dirty="0"/>
              <a:t>, 278301) </a:t>
            </a:r>
          </a:p>
        </p:txBody>
      </p:sp>
      <p:sp>
        <p:nvSpPr>
          <p:cNvPr id="2057" name="Text Box 27"/>
          <p:cNvSpPr txBox="1">
            <a:spLocks noChangeArrowheads="1"/>
          </p:cNvSpPr>
          <p:nvPr/>
        </p:nvSpPr>
        <p:spPr bwMode="auto">
          <a:xfrm>
            <a:off x="726762" y="4842436"/>
            <a:ext cx="334097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Short </a:t>
            </a:r>
            <a:r>
              <a:rPr lang="en-US" sz="2000" dirty="0" smtClean="0"/>
              <a:t>Bunch </a:t>
            </a:r>
            <a:r>
              <a:rPr lang="en-US" sz="2000" dirty="0"/>
              <a:t>(PRL </a:t>
            </a:r>
            <a:r>
              <a:rPr lang="en-US" sz="2000" b="1" dirty="0"/>
              <a:t>98</a:t>
            </a:r>
            <a:r>
              <a:rPr lang="en-US" sz="2000" dirty="0"/>
              <a:t>, 164802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graphicFrame>
        <p:nvGraphicFramePr>
          <p:cNvPr id="20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821967"/>
              </p:ext>
            </p:extLst>
          </p:nvPr>
        </p:nvGraphicFramePr>
        <p:xfrm>
          <a:off x="4442269" y="4203467"/>
          <a:ext cx="4175125" cy="127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8" name="Equation" r:id="rId7" imgW="1904760" imgH="583920" progId="Equation.3">
                  <p:embed/>
                </p:oleObj>
              </mc:Choice>
              <mc:Fallback>
                <p:oleObj name="Equation" r:id="rId7" imgW="1904760" imgH="58392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2269" y="4203467"/>
                        <a:ext cx="4175125" cy="1277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8444054"/>
              </p:ext>
            </p:extLst>
          </p:nvPr>
        </p:nvGraphicFramePr>
        <p:xfrm>
          <a:off x="1622298" y="5407212"/>
          <a:ext cx="4176713" cy="881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89" name="Equation" r:id="rId9" imgW="1904760" imgH="444240" progId="Equation.3">
                  <p:embed/>
                </p:oleObj>
              </mc:Choice>
              <mc:Fallback>
                <p:oleObj name="Equation" r:id="rId9" imgW="190476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2298" y="5407212"/>
                        <a:ext cx="4176713" cy="881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27"/>
          <p:cNvSpPr txBox="1">
            <a:spLocks noChangeArrowheads="1"/>
          </p:cNvSpPr>
          <p:nvPr/>
        </p:nvSpPr>
        <p:spPr bwMode="auto">
          <a:xfrm>
            <a:off x="0" y="1067009"/>
            <a:ext cx="816082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 Maximum current density that can be transported across cathode-anode</a:t>
            </a:r>
            <a:endParaRPr lang="en-US" sz="2000" dirty="0"/>
          </a:p>
          <a:p>
            <a:pPr marL="342900" indent="-342900"/>
            <a:r>
              <a:rPr lang="en-US" sz="2000" dirty="0" smtClean="0"/>
              <a:t>gap is (for an infinite charge plane):</a:t>
            </a:r>
          </a:p>
        </p:txBody>
      </p:sp>
      <p:sp>
        <p:nvSpPr>
          <p:cNvPr id="17" name="Text Box 27"/>
          <p:cNvSpPr txBox="1">
            <a:spLocks noChangeArrowheads="1"/>
          </p:cNvSpPr>
          <p:nvPr/>
        </p:nvSpPr>
        <p:spPr bwMode="auto">
          <a:xfrm>
            <a:off x="0" y="2693950"/>
            <a:ext cx="71702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For electron emission from a finite circular spot on the cathode:</a:t>
            </a:r>
            <a:endParaRPr lang="en-US" sz="2000" dirty="0"/>
          </a:p>
        </p:txBody>
      </p:sp>
      <p:sp>
        <p:nvSpPr>
          <p:cNvPr id="18" name="Text Box 27"/>
          <p:cNvSpPr txBox="1">
            <a:spLocks noChangeArrowheads="1"/>
          </p:cNvSpPr>
          <p:nvPr/>
        </p:nvSpPr>
        <p:spPr bwMode="auto">
          <a:xfrm>
            <a:off x="0" y="4256613"/>
            <a:ext cx="43792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/>
              <a:t>For CEBAF electron beam (499 MHz):</a:t>
            </a:r>
            <a:endParaRPr lang="en-US" sz="2000" dirty="0"/>
          </a:p>
        </p:txBody>
      </p:sp>
      <p:sp>
        <p:nvSpPr>
          <p:cNvPr id="19" name="Text Box 27"/>
          <p:cNvSpPr txBox="1">
            <a:spLocks noChangeArrowheads="1"/>
          </p:cNvSpPr>
          <p:nvPr/>
        </p:nvSpPr>
        <p:spPr bwMode="auto">
          <a:xfrm>
            <a:off x="6261322" y="1811815"/>
            <a:ext cx="130830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/>
              <a:t>[A/cm</a:t>
            </a:r>
            <a:r>
              <a:rPr lang="en-US" sz="2800" baseline="30000" dirty="0" smtClean="0"/>
              <a:t>2</a:t>
            </a:r>
            <a:r>
              <a:rPr lang="en-US" sz="2800" dirty="0" smtClean="0"/>
              <a:t>]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Space Charge Limit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51469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1" name="Rectangle 5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solidFill>
                  <a:schemeClr val="tx1"/>
                </a:solidFill>
              </a:rPr>
              <a:t>NEA Activation of GaAs</a:t>
            </a:r>
            <a:endParaRPr lang="en-US" sz="4000" dirty="0">
              <a:solidFill>
                <a:schemeClr val="tx1"/>
              </a:solidFill>
            </a:endParaRPr>
          </a:p>
        </p:txBody>
      </p:sp>
      <p:graphicFrame>
        <p:nvGraphicFramePr>
          <p:cNvPr id="19968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7687900"/>
              </p:ext>
            </p:extLst>
          </p:nvPr>
        </p:nvGraphicFramePr>
        <p:xfrm>
          <a:off x="451969" y="4110038"/>
          <a:ext cx="4943475" cy="474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2" name="Equation" r:id="rId4" imgW="1917360" imgH="203040" progId="Equation.3">
                  <p:embed/>
                </p:oleObj>
              </mc:Choice>
              <mc:Fallback>
                <p:oleObj name="Equation" r:id="rId4" imgW="19173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969" y="4110038"/>
                        <a:ext cx="4943475" cy="474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>
                                <a:alpha val="50000"/>
                              </a:schemeClr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" name="Rounded Rectangular Callout 51"/>
          <p:cNvSpPr/>
          <p:nvPr/>
        </p:nvSpPr>
        <p:spPr bwMode="auto">
          <a:xfrm>
            <a:off x="335665" y="1088020"/>
            <a:ext cx="2639029" cy="2109884"/>
          </a:xfrm>
          <a:prstGeom prst="wedgeRoundRectCallout">
            <a:avLst>
              <a:gd name="adj1" fmla="val 69140"/>
              <a:gd name="adj2" fmla="val -20824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000" dirty="0" smtClean="0"/>
              <a:t>“</a:t>
            </a:r>
            <a:r>
              <a:rPr lang="en-US" sz="2000" b="1" dirty="0" smtClean="0"/>
              <a:t>Activate</a:t>
            </a:r>
            <a:r>
              <a:rPr lang="en-US" sz="2000" dirty="0" smtClean="0"/>
              <a:t>” GaAs photocathode by applying about one mono-layer of Cesium and NF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 to very clean surface</a:t>
            </a:r>
            <a:endParaRPr lang="en-US" sz="2000" dirty="0"/>
          </a:p>
        </p:txBody>
      </p:sp>
      <p:cxnSp>
        <p:nvCxnSpPr>
          <p:cNvPr id="17" name="Straight Arrow Connector 16"/>
          <p:cNvCxnSpPr/>
          <p:nvPr/>
        </p:nvCxnSpPr>
        <p:spPr bwMode="auto">
          <a:xfrm rot="5400000" flipH="1" flipV="1">
            <a:off x="2376181" y="2219446"/>
            <a:ext cx="2813443" cy="1590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3291255" y="943866"/>
            <a:ext cx="5180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QE</a:t>
            </a:r>
            <a:endParaRPr lang="en-US" b="1" dirty="0"/>
          </a:p>
        </p:txBody>
      </p:sp>
      <p:sp>
        <p:nvSpPr>
          <p:cNvPr id="27" name="Rectangle 26"/>
          <p:cNvSpPr/>
          <p:nvPr/>
        </p:nvSpPr>
        <p:spPr>
          <a:xfrm>
            <a:off x="3439704" y="3442296"/>
            <a:ext cx="3000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0</a:t>
            </a:r>
            <a:endParaRPr lang="en-US" b="1" dirty="0"/>
          </a:p>
        </p:txBody>
      </p:sp>
      <p:sp>
        <p:nvSpPr>
          <p:cNvPr id="33" name="Freeform 32"/>
          <p:cNvSpPr/>
          <p:nvPr/>
        </p:nvSpPr>
        <p:spPr bwMode="auto">
          <a:xfrm>
            <a:off x="4315335" y="2615184"/>
            <a:ext cx="625033" cy="1055225"/>
          </a:xfrm>
          <a:custGeom>
            <a:avLst/>
            <a:gdLst>
              <a:gd name="connsiteX0" fmla="*/ 0 w 625033"/>
              <a:gd name="connsiteY0" fmla="*/ 991564 h 1055225"/>
              <a:gd name="connsiteX1" fmla="*/ 127322 w 625033"/>
              <a:gd name="connsiteY1" fmla="*/ 898967 h 1055225"/>
              <a:gd name="connsiteX2" fmla="*/ 370390 w 625033"/>
              <a:gd name="connsiteY2" fmla="*/ 54015 h 1055225"/>
              <a:gd name="connsiteX3" fmla="*/ 625033 w 625033"/>
              <a:gd name="connsiteY3" fmla="*/ 574876 h 105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5033" h="1055225">
                <a:moveTo>
                  <a:pt x="0" y="991564"/>
                </a:moveTo>
                <a:cubicBezTo>
                  <a:pt x="32795" y="1023394"/>
                  <a:pt x="65590" y="1055225"/>
                  <a:pt x="127322" y="898967"/>
                </a:cubicBezTo>
                <a:cubicBezTo>
                  <a:pt x="189054" y="742709"/>
                  <a:pt x="287438" y="108030"/>
                  <a:pt x="370390" y="54015"/>
                </a:cubicBezTo>
                <a:cubicBezTo>
                  <a:pt x="453342" y="0"/>
                  <a:pt x="539187" y="287438"/>
                  <a:pt x="625033" y="574876"/>
                </a:cubicBezTo>
              </a:path>
            </a:pathLst>
          </a:custGeom>
          <a:ln>
            <a:solidFill>
              <a:schemeClr val="accent2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0" name="Freeform 39"/>
          <p:cNvSpPr/>
          <p:nvPr/>
        </p:nvSpPr>
        <p:spPr bwMode="auto">
          <a:xfrm>
            <a:off x="4941368" y="1972917"/>
            <a:ext cx="439838" cy="1224987"/>
          </a:xfrm>
          <a:custGeom>
            <a:avLst/>
            <a:gdLst>
              <a:gd name="connsiteX0" fmla="*/ 0 w 439838"/>
              <a:gd name="connsiteY0" fmla="*/ 1224987 h 1224987"/>
              <a:gd name="connsiteX1" fmla="*/ 208344 w 439838"/>
              <a:gd name="connsiteY1" fmla="*/ 194840 h 1224987"/>
              <a:gd name="connsiteX2" fmla="*/ 439838 w 439838"/>
              <a:gd name="connsiteY2" fmla="*/ 55944 h 12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838" h="1224987">
                <a:moveTo>
                  <a:pt x="0" y="1224987"/>
                </a:moveTo>
                <a:cubicBezTo>
                  <a:pt x="67519" y="807333"/>
                  <a:pt x="135038" y="389680"/>
                  <a:pt x="208344" y="194840"/>
                </a:cubicBezTo>
                <a:cubicBezTo>
                  <a:pt x="281650" y="0"/>
                  <a:pt x="360744" y="27972"/>
                  <a:pt x="439838" y="55944"/>
                </a:cubicBezTo>
              </a:path>
            </a:pathLst>
          </a:custGeom>
          <a:ln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Times" pitchFamily="18" charset="0"/>
            </a:endParaRPr>
          </a:p>
        </p:txBody>
      </p:sp>
      <p:sp>
        <p:nvSpPr>
          <p:cNvPr id="42" name="Freeform 41"/>
          <p:cNvSpPr/>
          <p:nvPr/>
        </p:nvSpPr>
        <p:spPr bwMode="auto">
          <a:xfrm>
            <a:off x="5382206" y="2025003"/>
            <a:ext cx="231493" cy="897158"/>
          </a:xfrm>
          <a:custGeom>
            <a:avLst/>
            <a:gdLst>
              <a:gd name="connsiteX0" fmla="*/ 0 w 231493"/>
              <a:gd name="connsiteY0" fmla="*/ 15432 h 733063"/>
              <a:gd name="connsiteX1" fmla="*/ 81022 w 231493"/>
              <a:gd name="connsiteY1" fmla="*/ 119605 h 733063"/>
              <a:gd name="connsiteX2" fmla="*/ 231493 w 231493"/>
              <a:gd name="connsiteY2" fmla="*/ 733063 h 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3" h="733063">
                <a:moveTo>
                  <a:pt x="0" y="15432"/>
                </a:moveTo>
                <a:cubicBezTo>
                  <a:pt x="21220" y="7716"/>
                  <a:pt x="42440" y="0"/>
                  <a:pt x="81022" y="119605"/>
                </a:cubicBezTo>
                <a:cubicBezTo>
                  <a:pt x="119604" y="239210"/>
                  <a:pt x="175548" y="486136"/>
                  <a:pt x="231493" y="733063"/>
                </a:cubicBezTo>
              </a:path>
            </a:pathLst>
          </a:custGeom>
          <a:ln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3" name="Freeform 42"/>
          <p:cNvSpPr/>
          <p:nvPr/>
        </p:nvSpPr>
        <p:spPr bwMode="auto">
          <a:xfrm>
            <a:off x="5614699" y="1681619"/>
            <a:ext cx="439838" cy="1240541"/>
          </a:xfrm>
          <a:custGeom>
            <a:avLst/>
            <a:gdLst>
              <a:gd name="connsiteX0" fmla="*/ 0 w 439838"/>
              <a:gd name="connsiteY0" fmla="*/ 1224987 h 1224987"/>
              <a:gd name="connsiteX1" fmla="*/ 208344 w 439838"/>
              <a:gd name="connsiteY1" fmla="*/ 194840 h 1224987"/>
              <a:gd name="connsiteX2" fmla="*/ 439838 w 439838"/>
              <a:gd name="connsiteY2" fmla="*/ 55944 h 12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838" h="1224987">
                <a:moveTo>
                  <a:pt x="0" y="1224987"/>
                </a:moveTo>
                <a:cubicBezTo>
                  <a:pt x="67519" y="807333"/>
                  <a:pt x="135038" y="389680"/>
                  <a:pt x="208344" y="194840"/>
                </a:cubicBezTo>
                <a:cubicBezTo>
                  <a:pt x="281650" y="0"/>
                  <a:pt x="360744" y="27972"/>
                  <a:pt x="439838" y="55944"/>
                </a:cubicBezTo>
              </a:path>
            </a:pathLst>
          </a:custGeom>
          <a:ln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Times" pitchFamily="18" charset="0"/>
            </a:endParaRPr>
          </a:p>
        </p:txBody>
      </p:sp>
      <p:sp>
        <p:nvSpPr>
          <p:cNvPr id="44" name="Freeform 43"/>
          <p:cNvSpPr/>
          <p:nvPr/>
        </p:nvSpPr>
        <p:spPr bwMode="auto">
          <a:xfrm>
            <a:off x="6055537" y="1715534"/>
            <a:ext cx="231493" cy="941408"/>
          </a:xfrm>
          <a:custGeom>
            <a:avLst/>
            <a:gdLst>
              <a:gd name="connsiteX0" fmla="*/ 0 w 231493"/>
              <a:gd name="connsiteY0" fmla="*/ 15432 h 733063"/>
              <a:gd name="connsiteX1" fmla="*/ 81022 w 231493"/>
              <a:gd name="connsiteY1" fmla="*/ 119605 h 733063"/>
              <a:gd name="connsiteX2" fmla="*/ 231493 w 231493"/>
              <a:gd name="connsiteY2" fmla="*/ 733063 h 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3" h="733063">
                <a:moveTo>
                  <a:pt x="0" y="15432"/>
                </a:moveTo>
                <a:cubicBezTo>
                  <a:pt x="21220" y="7716"/>
                  <a:pt x="42440" y="0"/>
                  <a:pt x="81022" y="119605"/>
                </a:cubicBezTo>
                <a:cubicBezTo>
                  <a:pt x="119604" y="239210"/>
                  <a:pt x="175548" y="486136"/>
                  <a:pt x="231493" y="733063"/>
                </a:cubicBezTo>
              </a:path>
            </a:pathLst>
          </a:custGeom>
          <a:ln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5" name="Freeform 44"/>
          <p:cNvSpPr/>
          <p:nvPr/>
        </p:nvSpPr>
        <p:spPr bwMode="auto">
          <a:xfrm>
            <a:off x="6288030" y="1426977"/>
            <a:ext cx="439838" cy="1229965"/>
          </a:xfrm>
          <a:custGeom>
            <a:avLst/>
            <a:gdLst>
              <a:gd name="connsiteX0" fmla="*/ 0 w 439838"/>
              <a:gd name="connsiteY0" fmla="*/ 1224987 h 1224987"/>
              <a:gd name="connsiteX1" fmla="*/ 208344 w 439838"/>
              <a:gd name="connsiteY1" fmla="*/ 194840 h 1224987"/>
              <a:gd name="connsiteX2" fmla="*/ 439838 w 439838"/>
              <a:gd name="connsiteY2" fmla="*/ 55944 h 12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838" h="1224987">
                <a:moveTo>
                  <a:pt x="0" y="1224987"/>
                </a:moveTo>
                <a:cubicBezTo>
                  <a:pt x="67519" y="807333"/>
                  <a:pt x="135038" y="389680"/>
                  <a:pt x="208344" y="194840"/>
                </a:cubicBezTo>
                <a:cubicBezTo>
                  <a:pt x="281650" y="0"/>
                  <a:pt x="360744" y="27972"/>
                  <a:pt x="439838" y="55944"/>
                </a:cubicBezTo>
              </a:path>
            </a:pathLst>
          </a:custGeom>
          <a:ln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Times" pitchFamily="18" charset="0"/>
            </a:endParaRPr>
          </a:p>
        </p:txBody>
      </p:sp>
      <p:sp>
        <p:nvSpPr>
          <p:cNvPr id="46" name="Freeform 45"/>
          <p:cNvSpPr/>
          <p:nvPr/>
        </p:nvSpPr>
        <p:spPr bwMode="auto">
          <a:xfrm>
            <a:off x="6728868" y="1450359"/>
            <a:ext cx="231493" cy="1015049"/>
          </a:xfrm>
          <a:custGeom>
            <a:avLst/>
            <a:gdLst>
              <a:gd name="connsiteX0" fmla="*/ 0 w 231493"/>
              <a:gd name="connsiteY0" fmla="*/ 15432 h 733063"/>
              <a:gd name="connsiteX1" fmla="*/ 81022 w 231493"/>
              <a:gd name="connsiteY1" fmla="*/ 119605 h 733063"/>
              <a:gd name="connsiteX2" fmla="*/ 231493 w 231493"/>
              <a:gd name="connsiteY2" fmla="*/ 733063 h 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3" h="733063">
                <a:moveTo>
                  <a:pt x="0" y="15432"/>
                </a:moveTo>
                <a:cubicBezTo>
                  <a:pt x="21220" y="7716"/>
                  <a:pt x="42440" y="0"/>
                  <a:pt x="81022" y="119605"/>
                </a:cubicBezTo>
                <a:cubicBezTo>
                  <a:pt x="119604" y="239210"/>
                  <a:pt x="175548" y="486136"/>
                  <a:pt x="231493" y="733063"/>
                </a:cubicBezTo>
              </a:path>
            </a:pathLst>
          </a:custGeom>
          <a:ln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7" name="Freeform 46"/>
          <p:cNvSpPr/>
          <p:nvPr/>
        </p:nvSpPr>
        <p:spPr bwMode="auto">
          <a:xfrm>
            <a:off x="6961361" y="1088020"/>
            <a:ext cx="439838" cy="1377388"/>
          </a:xfrm>
          <a:custGeom>
            <a:avLst/>
            <a:gdLst>
              <a:gd name="connsiteX0" fmla="*/ 0 w 439838"/>
              <a:gd name="connsiteY0" fmla="*/ 1224987 h 1224987"/>
              <a:gd name="connsiteX1" fmla="*/ 208344 w 439838"/>
              <a:gd name="connsiteY1" fmla="*/ 194840 h 1224987"/>
              <a:gd name="connsiteX2" fmla="*/ 439838 w 439838"/>
              <a:gd name="connsiteY2" fmla="*/ 55944 h 12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838" h="1224987">
                <a:moveTo>
                  <a:pt x="0" y="1224987"/>
                </a:moveTo>
                <a:cubicBezTo>
                  <a:pt x="67519" y="807333"/>
                  <a:pt x="135038" y="389680"/>
                  <a:pt x="208344" y="194840"/>
                </a:cubicBezTo>
                <a:cubicBezTo>
                  <a:pt x="281650" y="0"/>
                  <a:pt x="360744" y="27972"/>
                  <a:pt x="439838" y="55944"/>
                </a:cubicBezTo>
              </a:path>
            </a:pathLst>
          </a:custGeom>
          <a:ln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Times" pitchFamily="18" charset="0"/>
            </a:endParaRPr>
          </a:p>
        </p:txBody>
      </p:sp>
      <p:sp>
        <p:nvSpPr>
          <p:cNvPr id="48" name="Freeform 47"/>
          <p:cNvSpPr/>
          <p:nvPr/>
        </p:nvSpPr>
        <p:spPr bwMode="auto">
          <a:xfrm>
            <a:off x="7402199" y="1106424"/>
            <a:ext cx="232779" cy="1215342"/>
          </a:xfrm>
          <a:custGeom>
            <a:avLst/>
            <a:gdLst>
              <a:gd name="connsiteX0" fmla="*/ 0 w 231493"/>
              <a:gd name="connsiteY0" fmla="*/ 15432 h 733063"/>
              <a:gd name="connsiteX1" fmla="*/ 81022 w 231493"/>
              <a:gd name="connsiteY1" fmla="*/ 119605 h 733063"/>
              <a:gd name="connsiteX2" fmla="*/ 231493 w 231493"/>
              <a:gd name="connsiteY2" fmla="*/ 733063 h 733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93" h="733063">
                <a:moveTo>
                  <a:pt x="0" y="15432"/>
                </a:moveTo>
                <a:cubicBezTo>
                  <a:pt x="21220" y="7716"/>
                  <a:pt x="42440" y="0"/>
                  <a:pt x="81022" y="119605"/>
                </a:cubicBezTo>
                <a:cubicBezTo>
                  <a:pt x="119604" y="239210"/>
                  <a:pt x="175548" y="486136"/>
                  <a:pt x="231493" y="733063"/>
                </a:cubicBezTo>
              </a:path>
            </a:pathLst>
          </a:custGeom>
          <a:ln>
            <a:solidFill>
              <a:schemeClr val="accent6">
                <a:lumMod val="40000"/>
                <a:lumOff val="60000"/>
              </a:schemeClr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49" name="Freeform 48"/>
          <p:cNvSpPr/>
          <p:nvPr/>
        </p:nvSpPr>
        <p:spPr bwMode="auto">
          <a:xfrm>
            <a:off x="7635980" y="1088020"/>
            <a:ext cx="441125" cy="1215342"/>
          </a:xfrm>
          <a:custGeom>
            <a:avLst/>
            <a:gdLst>
              <a:gd name="connsiteX0" fmla="*/ 0 w 439838"/>
              <a:gd name="connsiteY0" fmla="*/ 1224987 h 1224987"/>
              <a:gd name="connsiteX1" fmla="*/ 208344 w 439838"/>
              <a:gd name="connsiteY1" fmla="*/ 194840 h 1224987"/>
              <a:gd name="connsiteX2" fmla="*/ 439838 w 439838"/>
              <a:gd name="connsiteY2" fmla="*/ 55944 h 1224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9838" h="1224987">
                <a:moveTo>
                  <a:pt x="0" y="1224987"/>
                </a:moveTo>
                <a:cubicBezTo>
                  <a:pt x="67519" y="807333"/>
                  <a:pt x="135038" y="389680"/>
                  <a:pt x="208344" y="194840"/>
                </a:cubicBezTo>
                <a:cubicBezTo>
                  <a:pt x="281650" y="0"/>
                  <a:pt x="360744" y="27972"/>
                  <a:pt x="439838" y="55944"/>
                </a:cubicBezTo>
              </a:path>
            </a:pathLst>
          </a:custGeom>
          <a:ln>
            <a:solidFill>
              <a:srgbClr val="FF3399"/>
            </a:solidFill>
            <a:headEnd type="non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  <a:latin typeface="Times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4941368" y="2828572"/>
            <a:ext cx="5774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3399"/>
                </a:solidFill>
              </a:rPr>
              <a:t>NF</a:t>
            </a:r>
            <a:r>
              <a:rPr lang="en-US" baseline="-25000" dirty="0" smtClean="0">
                <a:solidFill>
                  <a:srgbClr val="FF3399"/>
                </a:solidFill>
              </a:rPr>
              <a:t>3</a:t>
            </a:r>
            <a:endParaRPr lang="en-US" dirty="0">
              <a:solidFill>
                <a:srgbClr val="FF3399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473574" y="3072964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Cs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3782106" y="3626962"/>
            <a:ext cx="4609002" cy="1588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55" name="Table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1589036"/>
              </p:ext>
            </p:extLst>
          </p:nvPr>
        </p:nvGraphicFramePr>
        <p:xfrm>
          <a:off x="559608" y="4729344"/>
          <a:ext cx="6151939" cy="14833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4779"/>
                <a:gridCol w="522716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i="1" dirty="0" smtClean="0"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  <a:endParaRPr lang="en-US" b="0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GaAs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Light Reflection Coefficient (~ 0.3)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lang="en-US" b="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GaAs layer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thickness (~ 0.1 </a:t>
                      </a:r>
                      <a:r>
                        <a:rPr lang="el-GR" baseline="0" dirty="0" smtClean="0">
                          <a:latin typeface="Arial" pitchFamily="34" charset="0"/>
                          <a:cs typeface="Arial" pitchFamily="34" charset="0"/>
                        </a:rPr>
                        <a:t>μ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m)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α</a:t>
                      </a:r>
                      <a:r>
                        <a:rPr lang="en-US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lang="az-Cyrl-AZ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Һ</a:t>
                      </a:r>
                      <a:r>
                        <a:rPr lang="el-GR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ω</a:t>
                      </a:r>
                      <a:r>
                        <a:rPr lang="en-US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b="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Photo-absorption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Coefficient (~ 5x10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cm</a:t>
                      </a:r>
                      <a:r>
                        <a:rPr lang="en-US" baseline="30000" dirty="0" smtClean="0">
                          <a:latin typeface="Arial" pitchFamily="34" charset="0"/>
                          <a:cs typeface="Arial" pitchFamily="34" charset="0"/>
                        </a:rPr>
                        <a:t>-1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  <a:endParaRPr lang="en-US" baseline="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B(</a:t>
                      </a:r>
                      <a:r>
                        <a:rPr lang="el-GR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χ</a:t>
                      </a:r>
                      <a:r>
                        <a:rPr lang="en-US" b="0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b="0" i="1" baseline="-25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Arial" pitchFamily="34" charset="0"/>
                          <a:cs typeface="Arial" pitchFamily="34" charset="0"/>
                        </a:rPr>
                        <a:t>Surface</a:t>
                      </a:r>
                      <a:r>
                        <a:rPr lang="en-US" baseline="0" dirty="0" smtClean="0">
                          <a:latin typeface="Arial" pitchFamily="34" charset="0"/>
                          <a:cs typeface="Arial" pitchFamily="34" charset="0"/>
                        </a:rPr>
                        <a:t> Tunneling Probability(~ 0.2)</a:t>
                      </a:r>
                      <a:endParaRPr lang="en-US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7636857" y="3670409"/>
            <a:ext cx="693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Time</a:t>
            </a:r>
            <a:endParaRPr lang="en-US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6635567" y="4269979"/>
            <a:ext cx="1766041" cy="2391974"/>
            <a:chOff x="6311064" y="3955258"/>
            <a:chExt cx="1766041" cy="2391974"/>
          </a:xfrm>
        </p:grpSpPr>
        <p:sp>
          <p:nvSpPr>
            <p:cNvPr id="24" name="Rectangle 23" descr="Trellis"/>
            <p:cNvSpPr>
              <a:spLocks noChangeArrowheads="1"/>
            </p:cNvSpPr>
            <p:nvPr/>
          </p:nvSpPr>
          <p:spPr bwMode="auto">
            <a:xfrm>
              <a:off x="6311064" y="4584700"/>
              <a:ext cx="1766041" cy="1762532"/>
            </a:xfrm>
            <a:prstGeom prst="rect">
              <a:avLst/>
            </a:prstGeom>
            <a:pattFill prst="trellis">
              <a:fgClr>
                <a:srgbClr val="B3A8A3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5"/>
            <p:cNvSpPr txBox="1">
              <a:spLocks noChangeArrowheads="1"/>
            </p:cNvSpPr>
            <p:nvPr/>
          </p:nvSpPr>
          <p:spPr bwMode="auto">
            <a:xfrm>
              <a:off x="6818723" y="4758700"/>
              <a:ext cx="66396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dirty="0" err="1" smtClean="0"/>
                <a:t>GaAs</a:t>
              </a:r>
              <a:endParaRPr lang="en-US" dirty="0" smtClean="0"/>
            </a:p>
          </p:txBody>
        </p:sp>
        <p:sp>
          <p:nvSpPr>
            <p:cNvPr id="3" name="Oval 2"/>
            <p:cNvSpPr/>
            <p:nvPr/>
          </p:nvSpPr>
          <p:spPr>
            <a:xfrm>
              <a:off x="6311064" y="3955258"/>
              <a:ext cx="356284" cy="37487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/>
                <a:t>Cs</a:t>
              </a:r>
              <a:endParaRPr lang="en-US" sz="1400" dirty="0"/>
            </a:p>
          </p:txBody>
        </p:sp>
        <p:sp>
          <p:nvSpPr>
            <p:cNvPr id="4" name="Oval 3"/>
            <p:cNvSpPr/>
            <p:nvPr/>
          </p:nvSpPr>
          <p:spPr>
            <a:xfrm>
              <a:off x="6385004" y="4330134"/>
              <a:ext cx="220920" cy="215934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F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818322" y="4330134"/>
              <a:ext cx="220920" cy="215934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F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270286" y="4330134"/>
              <a:ext cx="220920" cy="215934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F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7706016" y="4330134"/>
              <a:ext cx="220920" cy="215934"/>
            </a:xfrm>
            <a:prstGeom prst="ellipse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F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761526" y="3955258"/>
              <a:ext cx="356284" cy="37487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/>
                <a:t>Cs</a:t>
              </a:r>
              <a:endParaRPr lang="en-US" sz="1400" dirty="0"/>
            </a:p>
          </p:txBody>
        </p:sp>
        <p:sp>
          <p:nvSpPr>
            <p:cNvPr id="36" name="Oval 35"/>
            <p:cNvSpPr/>
            <p:nvPr/>
          </p:nvSpPr>
          <p:spPr>
            <a:xfrm>
              <a:off x="7202604" y="3955258"/>
              <a:ext cx="356284" cy="37487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/>
                <a:t>Cs</a:t>
              </a:r>
              <a:endParaRPr lang="en-US" sz="1400" dirty="0"/>
            </a:p>
          </p:txBody>
        </p:sp>
        <p:sp>
          <p:nvSpPr>
            <p:cNvPr id="37" name="Oval 36"/>
            <p:cNvSpPr/>
            <p:nvPr/>
          </p:nvSpPr>
          <p:spPr>
            <a:xfrm>
              <a:off x="7638334" y="3955258"/>
              <a:ext cx="356284" cy="374876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/>
                <a:t>Cs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8022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910149" y="3468719"/>
            <a:ext cx="4636596" cy="3124200"/>
            <a:chOff x="3652974" y="3449669"/>
            <a:chExt cx="4636596" cy="3124200"/>
          </a:xfrm>
        </p:grpSpPr>
        <p:grpSp>
          <p:nvGrpSpPr>
            <p:cNvPr id="3" name="Group 10"/>
            <p:cNvGrpSpPr/>
            <p:nvPr/>
          </p:nvGrpSpPr>
          <p:grpSpPr>
            <a:xfrm>
              <a:off x="3652974" y="3449669"/>
              <a:ext cx="3505200" cy="3124200"/>
              <a:chOff x="3352800" y="1371600"/>
              <a:chExt cx="3505200" cy="3124200"/>
            </a:xfrm>
          </p:grpSpPr>
          <p:grpSp>
            <p:nvGrpSpPr>
              <p:cNvPr id="4" name="Group 11"/>
              <p:cNvGrpSpPr/>
              <p:nvPr/>
            </p:nvGrpSpPr>
            <p:grpSpPr>
              <a:xfrm>
                <a:off x="3352800" y="1371600"/>
                <a:ext cx="3505200" cy="3124200"/>
                <a:chOff x="3352800" y="1371600"/>
                <a:chExt cx="3505200" cy="3124200"/>
              </a:xfrm>
            </p:grpSpPr>
            <p:grpSp>
              <p:nvGrpSpPr>
                <p:cNvPr id="6" name="Group 20"/>
                <p:cNvGrpSpPr/>
                <p:nvPr/>
              </p:nvGrpSpPr>
              <p:grpSpPr>
                <a:xfrm>
                  <a:off x="3352800" y="1371600"/>
                  <a:ext cx="3505200" cy="3124200"/>
                  <a:chOff x="5257800" y="3505200"/>
                  <a:chExt cx="3505200" cy="3124200"/>
                </a:xfrm>
              </p:grpSpPr>
              <p:pic>
                <p:nvPicPr>
                  <p:cNvPr id="19" name="Picture 2"/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257800" y="3505200"/>
                    <a:ext cx="3505200" cy="307873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</p:pic>
              <p:sp>
                <p:nvSpPr>
                  <p:cNvPr id="20" name="Rectangle 19"/>
                  <p:cNvSpPr/>
                  <p:nvPr/>
                </p:nvSpPr>
                <p:spPr>
                  <a:xfrm>
                    <a:off x="8153400" y="6248400"/>
                    <a:ext cx="533400" cy="38100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8" name="TextBox 17"/>
                <p:cNvSpPr txBox="1"/>
                <p:nvPr/>
              </p:nvSpPr>
              <p:spPr>
                <a:xfrm>
                  <a:off x="4391968" y="2384809"/>
                  <a:ext cx="69762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rgbClr val="0070C0"/>
                      </a:solidFill>
                      <a:latin typeface="Calibri" pitchFamily="34" charset="0"/>
                    </a:rPr>
                    <a:t>-130kV</a:t>
                  </a:r>
                  <a:endParaRPr lang="en-US" sz="1400" dirty="0">
                    <a:solidFill>
                      <a:srgbClr val="0070C0"/>
                    </a:solidFill>
                    <a:latin typeface="Calibri" pitchFamily="34" charset="0"/>
                  </a:endParaRPr>
                </a:p>
              </p:txBody>
            </p:sp>
          </p:grpSp>
          <p:sp>
            <p:nvSpPr>
              <p:cNvPr id="16" name="Right Arrow 15"/>
              <p:cNvSpPr/>
              <p:nvPr/>
            </p:nvSpPr>
            <p:spPr bwMode="auto">
              <a:xfrm>
                <a:off x="5638800" y="2895600"/>
                <a:ext cx="1066800" cy="152400"/>
              </a:xfrm>
              <a:prstGeom prst="rightArrow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9525" cap="flat" cmpd="sng" algn="ctr">
                <a:solidFill>
                  <a:schemeClr val="accent2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"/>
                </a:endParaRPr>
              </a:p>
            </p:txBody>
          </p:sp>
        </p:grpSp>
        <p:sp>
          <p:nvSpPr>
            <p:cNvPr id="79" name="TextBox 78"/>
            <p:cNvSpPr txBox="1"/>
            <p:nvPr/>
          </p:nvSpPr>
          <p:spPr>
            <a:xfrm>
              <a:off x="7219134" y="4743023"/>
              <a:ext cx="6976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  <a:latin typeface="Calibri" pitchFamily="34" charset="0"/>
                </a:rPr>
                <a:t>light in</a:t>
              </a:r>
              <a:endParaRPr lang="en-US" sz="1400" b="1" dirty="0">
                <a:solidFill>
                  <a:srgbClr val="FF0000"/>
                </a:solidFill>
                <a:latin typeface="Calibri" pitchFamily="34" charset="0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7121237" y="4896534"/>
              <a:ext cx="11683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chemeClr val="accent3">
                      <a:lumMod val="50000"/>
                    </a:schemeClr>
                  </a:solidFill>
                  <a:latin typeface="Calibri" pitchFamily="34" charset="0"/>
                </a:rPr>
                <a:t>electrons out</a:t>
              </a:r>
              <a:endParaRPr lang="en-US" sz="1400" b="1" dirty="0">
                <a:solidFill>
                  <a:schemeClr val="accent3">
                    <a:lumMod val="50000"/>
                  </a:schemeClr>
                </a:solidFill>
                <a:latin typeface="Calibri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855047" y="6072336"/>
              <a:ext cx="12318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7030A0"/>
                  </a:solidFill>
                  <a:latin typeface="Calibri" pitchFamily="34" charset="0"/>
                </a:rPr>
                <a:t>photocathode</a:t>
              </a:r>
              <a:endParaRPr lang="en-US" sz="1400" b="1" dirty="0">
                <a:solidFill>
                  <a:srgbClr val="7030A0"/>
                </a:solidFill>
                <a:latin typeface="Calibri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Photoemission Source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57200" y="1066797"/>
            <a:ext cx="579472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-130 kV DC (</a:t>
            </a:r>
            <a:r>
              <a:rPr lang="en-US" i="1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vs.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RF) electrode bias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x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-ray standard “inverted” insulator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Pumps with NEG modules and SEM style ion pump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Base pressure approaching XHV ≡ P &lt; 1x10</a:t>
            </a:r>
            <a:r>
              <a:rPr lang="en-US" kern="0" baseline="3000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-10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Pa</a:t>
            </a: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400°C heat treatment to reduce outgassing rate</a:t>
            </a:r>
            <a:endParaRPr lang="en-US" kern="0" dirty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  <a:p>
            <a:pPr marL="800100" lvl="1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Commercial XHV gauge characterization to validate pressure measurement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kern="0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81" name="Straight Arrow Connector 80"/>
          <p:cNvCxnSpPr/>
          <p:nvPr/>
        </p:nvCxnSpPr>
        <p:spPr bwMode="auto">
          <a:xfrm flipH="1">
            <a:off x="6229602" y="4930994"/>
            <a:ext cx="1315264" cy="75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Connector 10"/>
          <p:cNvCxnSpPr/>
          <p:nvPr/>
        </p:nvCxnSpPr>
        <p:spPr>
          <a:xfrm>
            <a:off x="6155125" y="4922591"/>
            <a:ext cx="0" cy="162449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ontent Placeholder 2"/>
          <p:cNvSpPr txBox="1">
            <a:spLocks/>
          </p:cNvSpPr>
          <p:nvPr/>
        </p:nvSpPr>
        <p:spPr bwMode="auto">
          <a:xfrm>
            <a:off x="457200" y="3422583"/>
            <a:ext cx="36576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Field </a:t>
            </a:r>
            <a:r>
              <a:rPr lang="en-US" kern="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emission reduced through polishing, electrode design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“synchronous </a:t>
            </a:r>
            <a:r>
              <a:rPr lang="en-US" kern="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photoinjection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”</a:t>
            </a:r>
            <a:r>
              <a:rPr lang="en-US" kern="0" dirty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= illuminate only when beam is needed</a:t>
            </a:r>
          </a:p>
          <a:p>
            <a:pPr marL="342900" indent="-342900" defTabSz="914400" fontAlgn="base"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b="1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High polarization strained </a:t>
            </a:r>
            <a:r>
              <a:rPr lang="en-US" b="1" kern="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superlattice</a:t>
            </a:r>
            <a:r>
              <a:rPr lang="en-US" b="1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</a:t>
            </a:r>
            <a:r>
              <a:rPr lang="en-US" b="1" kern="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GaAs</a:t>
            </a:r>
            <a:r>
              <a:rPr lang="en-US" b="1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/</a:t>
            </a:r>
            <a:r>
              <a:rPr lang="en-US" b="1" kern="0" dirty="0" err="1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GaAsP</a:t>
            </a:r>
            <a:r>
              <a:rPr lang="en-US" b="1" kern="0" dirty="0" smtClean="0">
                <a:solidFill>
                  <a:schemeClr val="accent6">
                    <a:lumMod val="50000"/>
                  </a:schemeClr>
                </a:solidFill>
                <a:latin typeface="Calibri" pitchFamily="34" charset="0"/>
              </a:rPr>
              <a:t> photocathode </a:t>
            </a:r>
          </a:p>
          <a:p>
            <a:pPr defTabSz="9144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b="1" kern="0" dirty="0" smtClean="0">
              <a:solidFill>
                <a:schemeClr val="accent6">
                  <a:lumMod val="50000"/>
                </a:schemeClr>
              </a:solidFill>
              <a:latin typeface="Calibri" pitchFamily="34" charset="0"/>
            </a:endParaRPr>
          </a:p>
        </p:txBody>
      </p:sp>
      <p:cxnSp>
        <p:nvCxnSpPr>
          <p:cNvPr id="14" name="Curved Connector 13"/>
          <p:cNvCxnSpPr/>
          <p:nvPr/>
        </p:nvCxnSpPr>
        <p:spPr>
          <a:xfrm rot="10800000">
            <a:off x="6196151" y="5145120"/>
            <a:ext cx="1415382" cy="946266"/>
          </a:xfrm>
          <a:prstGeom prst="curvedConnector3">
            <a:avLst/>
          </a:prstGeom>
          <a:ln w="9525">
            <a:solidFill>
              <a:srgbClr val="7030A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00" name="Picture 4" descr="M:\inj_group\Archive\Pics\inverted gun\DSC_98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414"/>
          <a:stretch>
            <a:fillRect/>
          </a:stretch>
        </p:blipFill>
        <p:spPr bwMode="auto">
          <a:xfrm flipH="1">
            <a:off x="6697492" y="1006233"/>
            <a:ext cx="1981200" cy="297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170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ounded Rectangular Callout 70"/>
          <p:cNvSpPr/>
          <p:nvPr/>
        </p:nvSpPr>
        <p:spPr bwMode="auto">
          <a:xfrm>
            <a:off x="104173" y="1088020"/>
            <a:ext cx="2997630" cy="1451955"/>
          </a:xfrm>
          <a:prstGeom prst="wedgeRoundRectCallout">
            <a:avLst>
              <a:gd name="adj1" fmla="val 31961"/>
              <a:gd name="adj2" fmla="val 100766"/>
              <a:gd name="adj3" fmla="val 16667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FF0000"/>
                </a:solidFill>
              </a:rPr>
              <a:t>Bare GaAs surface</a:t>
            </a:r>
          </a:p>
          <a:p>
            <a:pPr marL="228600" lvl="0" indent="-13716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kern="0" dirty="0" smtClean="0">
                <a:solidFill>
                  <a:srgbClr val="FF0000"/>
                </a:solidFill>
              </a:rPr>
              <a:t>Large Work Function</a:t>
            </a:r>
          </a:p>
          <a:p>
            <a:pPr marL="228600" lvl="0" indent="-137160" defTabSz="9144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000" kern="0" dirty="0" smtClean="0">
                <a:solidFill>
                  <a:srgbClr val="FF0000"/>
                </a:solidFill>
              </a:rPr>
              <a:t>Positive Electron Affinity (PEA)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665018" y="3270874"/>
            <a:ext cx="3673491" cy="2745255"/>
            <a:chOff x="-615530" y="2743130"/>
            <a:chExt cx="3673491" cy="2745255"/>
          </a:xfrm>
        </p:grpSpPr>
        <p:grpSp>
          <p:nvGrpSpPr>
            <p:cNvPr id="72" name="Group 71"/>
            <p:cNvGrpSpPr/>
            <p:nvPr/>
          </p:nvGrpSpPr>
          <p:grpSpPr>
            <a:xfrm>
              <a:off x="-615530" y="2743130"/>
              <a:ext cx="3673491" cy="2745255"/>
              <a:chOff x="436283" y="2500132"/>
              <a:chExt cx="3673491" cy="2745255"/>
            </a:xfrm>
          </p:grpSpPr>
          <p:sp>
            <p:nvSpPr>
              <p:cNvPr id="22" name="Rectangle 14"/>
              <p:cNvSpPr>
                <a:spLocks noChangeArrowheads="1"/>
              </p:cNvSpPr>
              <p:nvPr/>
            </p:nvSpPr>
            <p:spPr bwMode="auto">
              <a:xfrm>
                <a:off x="1382954" y="2822217"/>
                <a:ext cx="1574150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dirty="0" smtClean="0">
                    <a:solidFill>
                      <a:srgbClr val="FF0000"/>
                    </a:solidFill>
                  </a:rPr>
                  <a:t>PEA=4.07 eV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40" name="Group 39"/>
              <p:cNvGrpSpPr/>
              <p:nvPr/>
            </p:nvGrpSpPr>
            <p:grpSpPr>
              <a:xfrm>
                <a:off x="1979271" y="3414532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28" name="Straight Connector 27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30" name="Freeform 29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</p:grpSp>
          <p:grpSp>
            <p:nvGrpSpPr>
              <p:cNvPr id="43" name="Group 42"/>
              <p:cNvGrpSpPr/>
              <p:nvPr/>
            </p:nvGrpSpPr>
            <p:grpSpPr>
              <a:xfrm>
                <a:off x="1966600" y="4330861"/>
                <a:ext cx="1180618" cy="300941"/>
                <a:chOff x="1979271" y="3414532"/>
                <a:chExt cx="1180618" cy="300941"/>
              </a:xfrm>
            </p:grpSpPr>
            <p:cxnSp>
              <p:nvCxnSpPr>
                <p:cNvPr id="46" name="Straight Connector 45"/>
                <p:cNvCxnSpPr/>
                <p:nvPr/>
              </p:nvCxnSpPr>
              <p:spPr bwMode="auto">
                <a:xfrm>
                  <a:off x="1979271" y="3414532"/>
                  <a:ext cx="663122" cy="0"/>
                </a:xfrm>
                <a:prstGeom prst="line">
                  <a:avLst/>
                </a:prstGeom>
                <a:ln w="38100"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sp>
              <p:nvSpPr>
                <p:cNvPr id="49" name="Freeform 48"/>
                <p:cNvSpPr/>
                <p:nvPr/>
              </p:nvSpPr>
              <p:spPr bwMode="auto">
                <a:xfrm>
                  <a:off x="2627453" y="3414532"/>
                  <a:ext cx="532436" cy="300941"/>
                </a:xfrm>
                <a:custGeom>
                  <a:avLst/>
                  <a:gdLst>
                    <a:gd name="connsiteX0" fmla="*/ 0 w 532436"/>
                    <a:gd name="connsiteY0" fmla="*/ 0 h 300941"/>
                    <a:gd name="connsiteX1" fmla="*/ 370390 w 532436"/>
                    <a:gd name="connsiteY1" fmla="*/ 69448 h 300941"/>
                    <a:gd name="connsiteX2" fmla="*/ 532436 w 532436"/>
                    <a:gd name="connsiteY2" fmla="*/ 300941 h 3009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2436" h="300941">
                      <a:moveTo>
                        <a:pt x="0" y="0"/>
                      </a:moveTo>
                      <a:cubicBezTo>
                        <a:pt x="140825" y="9645"/>
                        <a:pt x="281651" y="19291"/>
                        <a:pt x="370390" y="69448"/>
                      </a:cubicBezTo>
                      <a:cubicBezTo>
                        <a:pt x="459129" y="119605"/>
                        <a:pt x="495782" y="210273"/>
                        <a:pt x="532436" y="300941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</p:grpSp>
          <p:cxnSp>
            <p:nvCxnSpPr>
              <p:cNvPr id="51" name="Straight Connector 50"/>
              <p:cNvCxnSpPr/>
              <p:nvPr/>
            </p:nvCxnSpPr>
            <p:spPr bwMode="auto">
              <a:xfrm rot="5400000" flipH="1" flipV="1">
                <a:off x="1792623" y="3876066"/>
                <a:ext cx="2734537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 bwMode="auto">
              <a:xfrm>
                <a:off x="1805651" y="3414532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7" name="Straight Connector 56"/>
              <p:cNvCxnSpPr/>
              <p:nvPr/>
            </p:nvCxnSpPr>
            <p:spPr bwMode="auto">
              <a:xfrm>
                <a:off x="1805651" y="4330861"/>
                <a:ext cx="1828800" cy="0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59" name="Straight Connector 58"/>
              <p:cNvCxnSpPr/>
              <p:nvPr/>
            </p:nvCxnSpPr>
            <p:spPr bwMode="auto">
              <a:xfrm>
                <a:off x="3159889" y="2508797"/>
                <a:ext cx="219919" cy="0"/>
              </a:xfrm>
              <a:prstGeom prst="lin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 bwMode="auto">
              <a:xfrm rot="5400000">
                <a:off x="1348451" y="3871732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5" name="Rectangle 64"/>
              <p:cNvSpPr/>
              <p:nvPr/>
            </p:nvSpPr>
            <p:spPr>
              <a:xfrm>
                <a:off x="436283" y="3645233"/>
                <a:ext cx="146436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dirty="0" smtClean="0"/>
                  <a:t> </a:t>
                </a:r>
                <a:r>
                  <a:rPr lang="en-US" sz="2000" dirty="0" err="1" smtClean="0">
                    <a:cs typeface="Times New Roman" pitchFamily="18" charset="0"/>
                  </a:rPr>
                  <a:t>E</a:t>
                </a:r>
                <a:r>
                  <a:rPr lang="en-US" sz="2000" baseline="-25000" dirty="0" err="1" smtClean="0">
                    <a:cs typeface="Times New Roman" pitchFamily="18" charset="0"/>
                  </a:rPr>
                  <a:t>gap</a:t>
                </a:r>
                <a:r>
                  <a:rPr lang="en-US" sz="2000" dirty="0" smtClean="0">
                    <a:cs typeface="Times New Roman" pitchFamily="18" charset="0"/>
                  </a:rPr>
                  <a:t>=1.4 eV</a:t>
                </a:r>
                <a:endParaRPr lang="en-US" sz="2000" dirty="0"/>
              </a:p>
            </p:txBody>
          </p:sp>
          <p:cxnSp>
            <p:nvCxnSpPr>
              <p:cNvPr id="66" name="Straight Arrow Connector 65"/>
              <p:cNvCxnSpPr/>
              <p:nvPr/>
            </p:nvCxnSpPr>
            <p:spPr bwMode="auto">
              <a:xfrm rot="5400000">
                <a:off x="2500698" y="2956538"/>
                <a:ext cx="914400" cy="1588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  <p:sp>
            <p:nvSpPr>
              <p:cNvPr id="67" name="Rectangle 14"/>
              <p:cNvSpPr>
                <a:spLocks noChangeArrowheads="1"/>
              </p:cNvSpPr>
              <p:nvPr/>
            </p:nvSpPr>
            <p:spPr bwMode="auto">
              <a:xfrm>
                <a:off x="1804022" y="3461301"/>
                <a:ext cx="1218283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/>
                  <a:t>Conduction</a:t>
                </a:r>
              </a:p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/>
                  <a:t>Band</a:t>
                </a:r>
                <a:endParaRPr lang="en-US" sz="1600" dirty="0"/>
              </a:p>
            </p:txBody>
          </p:sp>
          <p:sp>
            <p:nvSpPr>
              <p:cNvPr id="68" name="Rectangle 14"/>
              <p:cNvSpPr>
                <a:spLocks noChangeArrowheads="1"/>
              </p:cNvSpPr>
              <p:nvPr/>
            </p:nvSpPr>
            <p:spPr bwMode="auto">
              <a:xfrm>
                <a:off x="1966600" y="4377630"/>
                <a:ext cx="906468" cy="508344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/>
                  <a:t>Valence</a:t>
                </a:r>
              </a:p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 smtClean="0"/>
                  <a:t>Band</a:t>
                </a:r>
                <a:endParaRPr lang="en-US" sz="1600" dirty="0"/>
              </a:p>
            </p:txBody>
          </p:sp>
          <p:sp>
            <p:nvSpPr>
              <p:cNvPr id="69" name="Rectangle 14"/>
              <p:cNvSpPr>
                <a:spLocks noChangeArrowheads="1"/>
              </p:cNvSpPr>
              <p:nvPr/>
            </p:nvSpPr>
            <p:spPr bwMode="auto">
              <a:xfrm>
                <a:off x="2304960" y="4918118"/>
                <a:ext cx="674866" cy="327269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 smtClean="0"/>
                  <a:t>GaAs</a:t>
                </a:r>
              </a:p>
            </p:txBody>
          </p:sp>
          <p:sp>
            <p:nvSpPr>
              <p:cNvPr id="70" name="Rectangle 14"/>
              <p:cNvSpPr>
                <a:spLocks noChangeArrowheads="1"/>
              </p:cNvSpPr>
              <p:nvPr/>
            </p:nvSpPr>
            <p:spPr bwMode="auto">
              <a:xfrm>
                <a:off x="3159128" y="4918118"/>
                <a:ext cx="950646" cy="325217"/>
              </a:xfrm>
              <a:prstGeom prst="rect">
                <a:avLst/>
              </a:prstGeom>
              <a:noFill/>
              <a:ln w="12699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algn="ctr" defTabSz="914400" eaLnBrk="0" fontAlgn="base" hangingPunct="0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b="1" dirty="0" smtClean="0"/>
                  <a:t>Vacuum</a:t>
                </a:r>
              </a:p>
            </p:txBody>
          </p:sp>
        </p:grpSp>
        <p:cxnSp>
          <p:nvCxnSpPr>
            <p:cNvPr id="73" name="Straight Connector 72"/>
            <p:cNvCxnSpPr/>
            <p:nvPr/>
          </p:nvCxnSpPr>
          <p:spPr bwMode="auto">
            <a:xfrm>
              <a:off x="715993" y="2760460"/>
              <a:ext cx="1828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74" name="Rounded Rectangular Callout 73"/>
          <p:cNvSpPr/>
          <p:nvPr/>
        </p:nvSpPr>
        <p:spPr bwMode="auto">
          <a:xfrm>
            <a:off x="5693093" y="1099594"/>
            <a:ext cx="3135222" cy="1700756"/>
          </a:xfrm>
          <a:prstGeom prst="wedgeRoundRectCallout">
            <a:avLst>
              <a:gd name="adj1" fmla="val 842"/>
              <a:gd name="adj2" fmla="val 93216"/>
              <a:gd name="adj3" fmla="val 16667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kern="0" dirty="0" smtClean="0">
                <a:solidFill>
                  <a:srgbClr val="339933"/>
                </a:solidFill>
              </a:rPr>
              <a:t>Dipole layers of Cs + </a:t>
            </a:r>
            <a:r>
              <a:rPr lang="en-US" sz="2000" b="1" kern="0" dirty="0" smtClean="0">
                <a:solidFill>
                  <a:srgbClr val="339933"/>
                </a:solidFill>
              </a:rPr>
              <a:t>        	NF</a:t>
            </a:r>
            <a:r>
              <a:rPr lang="en-US" sz="2000" b="1" kern="0" baseline="-25000" dirty="0" smtClean="0">
                <a:solidFill>
                  <a:srgbClr val="339933"/>
                </a:solidFill>
              </a:rPr>
              <a:t>3 </a:t>
            </a:r>
            <a:r>
              <a:rPr lang="en-US" sz="2000" b="1" kern="0" dirty="0" smtClean="0">
                <a:solidFill>
                  <a:srgbClr val="339933"/>
                </a:solidFill>
              </a:rPr>
              <a:t>or Oxygen</a:t>
            </a:r>
            <a:endParaRPr lang="en-US" sz="2000" b="1" kern="0" dirty="0" smtClean="0">
              <a:solidFill>
                <a:srgbClr val="339933"/>
              </a:solidFill>
            </a:endParaRPr>
          </a:p>
          <a:p>
            <a:pPr marL="228600" lvl="0" indent="-228600" defTabSz="914400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/>
            </a:pPr>
            <a:r>
              <a:rPr lang="en-US" sz="2000" kern="0" dirty="0" smtClean="0">
                <a:solidFill>
                  <a:srgbClr val="339933"/>
                </a:solidFill>
              </a:rPr>
              <a:t>Reduces Work Function</a:t>
            </a:r>
          </a:p>
          <a:p>
            <a:pPr marL="228600" lvl="0" indent="-228600" defTabSz="914400" fontAlgn="base">
              <a:spcBef>
                <a:spcPct val="0"/>
              </a:spcBef>
              <a:spcAft>
                <a:spcPct val="0"/>
              </a:spcAft>
              <a:buFont typeface="Calibri" panose="020F0502020204030204" pitchFamily="34" charset="0"/>
              <a:buChar char="•"/>
              <a:defRPr/>
            </a:pPr>
            <a:r>
              <a:rPr lang="en-US" sz="2000" kern="0" dirty="0" smtClean="0">
                <a:solidFill>
                  <a:srgbClr val="339933"/>
                </a:solidFill>
              </a:rPr>
              <a:t>Negative Electron        Affinity (NEA)</a:t>
            </a:r>
          </a:p>
        </p:txBody>
      </p:sp>
      <p:grpSp>
        <p:nvGrpSpPr>
          <p:cNvPr id="121" name="Group 120"/>
          <p:cNvGrpSpPr/>
          <p:nvPr/>
        </p:nvGrpSpPr>
        <p:grpSpPr>
          <a:xfrm>
            <a:off x="5051067" y="3279539"/>
            <a:ext cx="3965612" cy="2743201"/>
            <a:chOff x="5051067" y="3279539"/>
            <a:chExt cx="3965612" cy="2743201"/>
          </a:xfrm>
        </p:grpSpPr>
        <p:grpSp>
          <p:nvGrpSpPr>
            <p:cNvPr id="119" name="Group 118"/>
            <p:cNvGrpSpPr/>
            <p:nvPr/>
          </p:nvGrpSpPr>
          <p:grpSpPr>
            <a:xfrm>
              <a:off x="5051067" y="3279539"/>
              <a:ext cx="3965612" cy="2743201"/>
              <a:chOff x="5051067" y="3279539"/>
              <a:chExt cx="3965612" cy="2743201"/>
            </a:xfrm>
          </p:grpSpPr>
          <p:graphicFrame>
            <p:nvGraphicFramePr>
              <p:cNvPr id="104" name="Diagram 103"/>
              <p:cNvGraphicFramePr/>
              <p:nvPr/>
            </p:nvGraphicFramePr>
            <p:xfrm>
              <a:off x="5283707" y="5101603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cxnSp>
            <p:nvCxnSpPr>
              <p:cNvPr id="106" name="Straight Arrow Connector 105"/>
              <p:cNvCxnSpPr/>
              <p:nvPr/>
            </p:nvCxnSpPr>
            <p:spPr bwMode="auto">
              <a:xfrm rot="10800000">
                <a:off x="5726572" y="5364666"/>
                <a:ext cx="1659300" cy="1588"/>
              </a:xfrm>
              <a:prstGeom prst="straightConnector1">
                <a:avLst/>
              </a:prstGeom>
              <a:ln>
                <a:solidFill>
                  <a:srgbClr val="FF7C80"/>
                </a:solidFill>
                <a:headEnd type="none" w="med" len="med"/>
                <a:tailEnd type="arrow"/>
              </a:ln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graphicFrame>
            <p:nvGraphicFramePr>
              <p:cNvPr id="111" name="Diagram 110"/>
              <p:cNvGraphicFramePr/>
              <p:nvPr/>
            </p:nvGraphicFramePr>
            <p:xfrm>
              <a:off x="6560780" y="4144762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8" r:lo="rId9" r:qs="rId10" r:cs="rId11"/>
              </a:graphicData>
            </a:graphic>
          </p:graphicFrame>
          <p:graphicFrame>
            <p:nvGraphicFramePr>
              <p:cNvPr id="110" name="Diagram 109"/>
              <p:cNvGraphicFramePr/>
              <p:nvPr/>
            </p:nvGraphicFramePr>
            <p:xfrm>
              <a:off x="5285637" y="3668271"/>
              <a:ext cx="485927" cy="5083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13" r:lo="rId14" r:qs="rId15" r:cs="rId16"/>
              </a:graphicData>
            </a:graphic>
          </p:graphicFrame>
          <p:grpSp>
            <p:nvGrpSpPr>
              <p:cNvPr id="102" name="Group 101"/>
              <p:cNvGrpSpPr/>
              <p:nvPr/>
            </p:nvGrpSpPr>
            <p:grpSpPr>
              <a:xfrm>
                <a:off x="5051067" y="3279539"/>
                <a:ext cx="3965612" cy="2743201"/>
                <a:chOff x="6690771" y="2751795"/>
                <a:chExt cx="3965612" cy="2743201"/>
              </a:xfrm>
            </p:grpSpPr>
            <p:grpSp>
              <p:nvGrpSpPr>
                <p:cNvPr id="75" name="Group 74"/>
                <p:cNvGrpSpPr/>
                <p:nvPr/>
              </p:nvGrpSpPr>
              <p:grpSpPr>
                <a:xfrm>
                  <a:off x="6690771" y="2751795"/>
                  <a:ext cx="3965612" cy="2736590"/>
                  <a:chOff x="1805651" y="2508797"/>
                  <a:chExt cx="3965612" cy="2736590"/>
                </a:xfrm>
              </p:grpSpPr>
              <p:grpSp>
                <p:nvGrpSpPr>
                  <p:cNvPr id="77" name="Group 39"/>
                  <p:cNvGrpSpPr/>
                  <p:nvPr/>
                </p:nvGrpSpPr>
                <p:grpSpPr>
                  <a:xfrm>
                    <a:off x="1979271" y="3414532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2" name="Straight Connector 91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3" name="Freeform 92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p:txBody>
                </p:sp>
              </p:grpSp>
              <p:grpSp>
                <p:nvGrpSpPr>
                  <p:cNvPr id="78" name="Group 42"/>
                  <p:cNvGrpSpPr/>
                  <p:nvPr/>
                </p:nvGrpSpPr>
                <p:grpSpPr>
                  <a:xfrm>
                    <a:off x="1966600" y="4330861"/>
                    <a:ext cx="1180618" cy="300941"/>
                    <a:chOff x="1979271" y="3414532"/>
                    <a:chExt cx="1180618" cy="300941"/>
                  </a:xfrm>
                </p:grpSpPr>
                <p:cxnSp>
                  <p:nvCxnSpPr>
                    <p:cNvPr id="90" name="Straight Connector 89"/>
                    <p:cNvCxnSpPr/>
                    <p:nvPr/>
                  </p:nvCxnSpPr>
                  <p:spPr bwMode="auto">
                    <a:xfrm>
                      <a:off x="1979271" y="3414532"/>
                      <a:ext cx="663122" cy="0"/>
                    </a:xfrm>
                    <a:prstGeom prst="line">
                      <a:avLst/>
                    </a:prstGeom>
                    <a:ln w="38100"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1" name="Freeform 90"/>
                    <p:cNvSpPr/>
                    <p:nvPr/>
                  </p:nvSpPr>
                  <p:spPr bwMode="auto">
                    <a:xfrm>
                      <a:off x="2627453" y="3414532"/>
                      <a:ext cx="532436" cy="300941"/>
                    </a:xfrm>
                    <a:custGeom>
                      <a:avLst/>
                      <a:gdLst>
                        <a:gd name="connsiteX0" fmla="*/ 0 w 532436"/>
                        <a:gd name="connsiteY0" fmla="*/ 0 h 300941"/>
                        <a:gd name="connsiteX1" fmla="*/ 370390 w 532436"/>
                        <a:gd name="connsiteY1" fmla="*/ 69448 h 300941"/>
                        <a:gd name="connsiteX2" fmla="*/ 532436 w 532436"/>
                        <a:gd name="connsiteY2" fmla="*/ 300941 h 30094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32436" h="300941">
                          <a:moveTo>
                            <a:pt x="0" y="0"/>
                          </a:moveTo>
                          <a:cubicBezTo>
                            <a:pt x="140825" y="9645"/>
                            <a:pt x="281651" y="19291"/>
                            <a:pt x="370390" y="69448"/>
                          </a:cubicBezTo>
                          <a:cubicBezTo>
                            <a:pt x="459129" y="119605"/>
                            <a:pt x="495782" y="210273"/>
                            <a:pt x="532436" y="300941"/>
                          </a:cubicBezTo>
                        </a:path>
                      </a:pathLst>
                    </a:custGeom>
                    <a:ln>
                      <a:headEnd type="none" w="med" len="med"/>
                      <a:tailEnd type="none" w="med" len="med"/>
                    </a:ln>
                  </p:spPr>
                  <p:style>
                    <a:lnRef idx="3">
                      <a:schemeClr val="accent2"/>
                    </a:lnRef>
                    <a:fillRef idx="0">
                      <a:schemeClr val="accent2"/>
                    </a:fillRef>
                    <a:effectRef idx="2">
                      <a:schemeClr val="accent2"/>
                    </a:effectRef>
                    <a:fontRef idx="minor">
                      <a:schemeClr val="tx1"/>
                    </a:fontRef>
                  </p:style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pitchFamily="18" charset="0"/>
                      </a:endParaRPr>
                    </a:p>
                  </p:txBody>
                </p:sp>
              </p:grpSp>
              <p:cxnSp>
                <p:nvCxnSpPr>
                  <p:cNvPr id="79" name="Straight Connector 78"/>
                  <p:cNvCxnSpPr/>
                  <p:nvPr/>
                </p:nvCxnSpPr>
                <p:spPr bwMode="auto">
                  <a:xfrm rot="5400000" flipH="1" flipV="1">
                    <a:off x="1792623" y="3876066"/>
                    <a:ext cx="2734537" cy="0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79"/>
                  <p:cNvCxnSpPr/>
                  <p:nvPr/>
                </p:nvCxnSpPr>
                <p:spPr bwMode="auto">
                  <a:xfrm>
                    <a:off x="2001817" y="3414532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1" name="Straight Connector 80"/>
                  <p:cNvCxnSpPr/>
                  <p:nvPr/>
                </p:nvCxnSpPr>
                <p:spPr bwMode="auto">
                  <a:xfrm>
                    <a:off x="1805651" y="4330861"/>
                    <a:ext cx="1828800" cy="0"/>
                  </a:xfrm>
                  <a:prstGeom prst="line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dash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cxnSp>
                <p:nvCxnSpPr>
                  <p:cNvPr id="82" name="Straight Connector 81"/>
                  <p:cNvCxnSpPr/>
                  <p:nvPr/>
                </p:nvCxnSpPr>
                <p:spPr bwMode="auto">
                  <a:xfrm rot="16200000" flipH="1">
                    <a:off x="2572584" y="3096101"/>
                    <a:ext cx="1394530" cy="219922"/>
                  </a:xfrm>
                  <a:prstGeom prst="line">
                    <a:avLst/>
                  </a:prstGeom>
                  <a:ln>
                    <a:headEnd type="none" w="med" len="med"/>
                    <a:tailEnd type="none" w="med" len="med"/>
                  </a:ln>
                </p:spPr>
                <p:style>
                  <a:lnRef idx="3">
                    <a:schemeClr val="accent2"/>
                  </a:lnRef>
                  <a:fillRef idx="0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Arrow Connector 82"/>
                  <p:cNvCxnSpPr/>
                  <p:nvPr/>
                </p:nvCxnSpPr>
                <p:spPr bwMode="auto">
                  <a:xfrm rot="5400000">
                    <a:off x="3659093" y="3565099"/>
                    <a:ext cx="324282" cy="1588"/>
                  </a:xfrm>
                  <a:prstGeom prst="straightConnector1">
                    <a:avLst/>
                  </a:prstGeom>
                  <a:solidFill>
                    <a:schemeClr val="accent1"/>
                  </a:soli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arrow"/>
                    <a:tailEnd type="arrow"/>
                  </a:ln>
                  <a:effectLst/>
                </p:spPr>
              </p:cxnSp>
              <p:sp>
                <p:nvSpPr>
                  <p:cNvPr id="84" name="Rectangle 83"/>
                  <p:cNvSpPr/>
                  <p:nvPr/>
                </p:nvSpPr>
                <p:spPr>
                  <a:xfrm>
                    <a:off x="4023535" y="3359684"/>
                    <a:ext cx="1747728" cy="400110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l-GR" sz="2000" dirty="0" smtClean="0">
                        <a:solidFill>
                          <a:srgbClr val="40911F"/>
                        </a:solidFill>
                        <a:latin typeface="Times New Roman" pitchFamily="18" charset="0"/>
                        <a:cs typeface="Times New Roman" pitchFamily="18" charset="0"/>
                      </a:rPr>
                      <a:t>χ</a:t>
                    </a:r>
                    <a:r>
                      <a:rPr lang="en-US" sz="2000" baseline="30000" dirty="0" smtClean="0">
                        <a:solidFill>
                          <a:srgbClr val="40911F"/>
                        </a:solidFill>
                        <a:cs typeface="Times New Roman" pitchFamily="18" charset="0"/>
                      </a:rPr>
                      <a:t>NEA</a:t>
                    </a:r>
                    <a:r>
                      <a:rPr lang="en-US" sz="2000" dirty="0" smtClean="0">
                        <a:solidFill>
                          <a:srgbClr val="40911F"/>
                        </a:solidFill>
                        <a:cs typeface="Times New Roman" pitchFamily="18" charset="0"/>
                      </a:rPr>
                      <a:t> ~ 0.2 eV</a:t>
                    </a:r>
                    <a:endParaRPr lang="en-US" sz="2000" dirty="0">
                      <a:solidFill>
                        <a:srgbClr val="40911F"/>
                      </a:solidFill>
                    </a:endParaRPr>
                  </a:p>
                </p:txBody>
              </p:sp>
              <p:sp>
                <p:nvSpPr>
                  <p:cNvPr id="88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2304960" y="4918118"/>
                    <a:ext cx="674866" cy="327269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defTabSz="914400" eaLnBrk="0" fontAlgn="base" hangingPunct="0">
                      <a:lnSpc>
                        <a:spcPct val="8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b="1" dirty="0" smtClean="0"/>
                      <a:t>GaAs</a:t>
                    </a:r>
                  </a:p>
                </p:txBody>
              </p:sp>
              <p:sp>
                <p:nvSpPr>
                  <p:cNvPr id="89" name="Rectangle 14"/>
                  <p:cNvSpPr>
                    <a:spLocks noChangeArrowheads="1"/>
                  </p:cNvSpPr>
                  <p:nvPr/>
                </p:nvSpPr>
                <p:spPr bwMode="auto">
                  <a:xfrm>
                    <a:off x="3159128" y="4918118"/>
                    <a:ext cx="950646" cy="327269"/>
                  </a:xfrm>
                  <a:prstGeom prst="rect">
                    <a:avLst/>
                  </a:prstGeom>
                  <a:noFill/>
                  <a:ln w="12699">
                    <a:noFill/>
                    <a:miter lim="800000"/>
                    <a:headEnd/>
                    <a:tailEnd/>
                  </a:ln>
                </p:spPr>
                <p:txBody>
                  <a:bodyPr wrap="none" lIns="90488" tIns="44450" rIns="90488" bIns="44450">
                    <a:spAutoFit/>
                  </a:bodyPr>
                  <a:lstStyle/>
                  <a:p>
                    <a:pPr algn="ctr" defTabSz="914400" eaLnBrk="0" fontAlgn="base" hangingPunct="0">
                      <a:lnSpc>
                        <a:spcPct val="85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lang="en-US" b="1" dirty="0" smtClean="0"/>
                      <a:t>Vacuum</a:t>
                    </a:r>
                  </a:p>
                </p:txBody>
              </p:sp>
            </p:grpSp>
            <p:sp>
              <p:nvSpPr>
                <p:cNvPr id="96" name="Freeform 95"/>
                <p:cNvSpPr/>
                <p:nvPr/>
              </p:nvSpPr>
              <p:spPr bwMode="auto">
                <a:xfrm>
                  <a:off x="8264931" y="3958471"/>
                  <a:ext cx="451413" cy="206415"/>
                </a:xfrm>
                <a:custGeom>
                  <a:avLst/>
                  <a:gdLst>
                    <a:gd name="connsiteX0" fmla="*/ 0 w 451413"/>
                    <a:gd name="connsiteY0" fmla="*/ 206415 h 206415"/>
                    <a:gd name="connsiteX1" fmla="*/ 127322 w 451413"/>
                    <a:gd name="connsiteY1" fmla="*/ 32795 h 206415"/>
                    <a:gd name="connsiteX2" fmla="*/ 451413 w 451413"/>
                    <a:gd name="connsiteY2" fmla="*/ 9646 h 2064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51413" h="206415">
                      <a:moveTo>
                        <a:pt x="0" y="206415"/>
                      </a:moveTo>
                      <a:cubicBezTo>
                        <a:pt x="26043" y="136002"/>
                        <a:pt x="52086" y="65590"/>
                        <a:pt x="127322" y="32795"/>
                      </a:cubicBezTo>
                      <a:cubicBezTo>
                        <a:pt x="202558" y="0"/>
                        <a:pt x="326985" y="4823"/>
                        <a:pt x="451413" y="9646"/>
                      </a:cubicBezTo>
                    </a:path>
                  </a:pathLst>
                </a:custGeom>
                <a:ln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" pitchFamily="18" charset="0"/>
                  </a:endParaRPr>
                </a:p>
              </p:txBody>
            </p:sp>
            <p:cxnSp>
              <p:nvCxnSpPr>
                <p:cNvPr id="97" name="Straight Connector 96"/>
                <p:cNvCxnSpPr/>
                <p:nvPr/>
              </p:nvCxnSpPr>
              <p:spPr bwMode="auto">
                <a:xfrm rot="5400000" flipH="1" flipV="1">
                  <a:off x="6702552" y="4127728"/>
                  <a:ext cx="2734537" cy="0"/>
                </a:xfrm>
                <a:prstGeom prst="line">
                  <a:avLst/>
                </a:prstGeom>
                <a:ln>
                  <a:solidFill>
                    <a:srgbClr val="40911F"/>
                  </a:solidFill>
                  <a:headEnd type="none" w="med" len="med"/>
                  <a:tailEnd type="none" w="med" len="med"/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2" name="Straight Arrow Connector 111"/>
              <p:cNvCxnSpPr/>
              <p:nvPr/>
            </p:nvCxnSpPr>
            <p:spPr bwMode="auto">
              <a:xfrm rot="16200000" flipV="1">
                <a:off x="4890306" y="4600936"/>
                <a:ext cx="1215341" cy="4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 bwMode="auto">
              <a:xfrm>
                <a:off x="5602147" y="3970116"/>
                <a:ext cx="1134319" cy="381965"/>
              </a:xfrm>
              <a:prstGeom prst="straightConnector1">
                <a:avLst/>
              </a:prstGeom>
              <a:ln>
                <a:headEnd type="none" w="med" len="med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0" name="Rectangle 14"/>
            <p:cNvSpPr>
              <a:spLocks noChangeArrowheads="1"/>
            </p:cNvSpPr>
            <p:nvPr/>
          </p:nvSpPr>
          <p:spPr bwMode="auto">
            <a:xfrm>
              <a:off x="7350584" y="5193077"/>
              <a:ext cx="682880" cy="325217"/>
            </a:xfrm>
            <a:prstGeom prst="rect">
              <a:avLst/>
            </a:prstGeom>
            <a:noFill/>
            <a:ln w="12699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 defTabSz="914400" eaLnBrk="0" fontAlgn="base" hangingPunct="0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7C80"/>
                  </a:solidFill>
                </a:rPr>
                <a:t>Light</a:t>
              </a:r>
            </a:p>
          </p:txBody>
        </p:sp>
      </p:grpSp>
      <p:graphicFrame>
        <p:nvGraphicFramePr>
          <p:cNvPr id="122" name="Diagram 121"/>
          <p:cNvGraphicFramePr/>
          <p:nvPr/>
        </p:nvGraphicFramePr>
        <p:xfrm>
          <a:off x="3561144" y="1099594"/>
          <a:ext cx="2122026" cy="15394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4000" dirty="0" smtClean="0"/>
              <a:t>Photoemission from GaAs</a:t>
            </a:r>
            <a:endParaRPr lang="en-US" sz="4000" dirty="0"/>
          </a:p>
        </p:txBody>
      </p:sp>
      <p:sp>
        <p:nvSpPr>
          <p:cNvPr id="5" name="Rectangle 4"/>
          <p:cNvSpPr/>
          <p:nvPr/>
        </p:nvSpPr>
        <p:spPr>
          <a:xfrm>
            <a:off x="4619625" y="6200682"/>
            <a:ext cx="41814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err="1"/>
              <a:t>GaAs</a:t>
            </a:r>
            <a:r>
              <a:rPr lang="en-US" sz="1200" b="1" dirty="0"/>
              <a:t> Spin Polarized Electron Source, D.T. Pierce, R.J. </a:t>
            </a:r>
            <a:r>
              <a:rPr lang="en-US" sz="1200" b="1" dirty="0" err="1"/>
              <a:t>Celotta</a:t>
            </a:r>
            <a:r>
              <a:rPr lang="en-US" sz="1200" b="1" dirty="0"/>
              <a:t>, G.-C. Wang, W.N. </a:t>
            </a:r>
            <a:r>
              <a:rPr lang="en-US" sz="1200" b="1" dirty="0" err="1"/>
              <a:t>Unertl</a:t>
            </a:r>
            <a:r>
              <a:rPr lang="en-US" sz="1200" b="1" dirty="0"/>
              <a:t>, A. </a:t>
            </a:r>
            <a:r>
              <a:rPr lang="en-US" sz="1200" b="1" dirty="0" err="1"/>
              <a:t>Galejs</a:t>
            </a:r>
            <a:r>
              <a:rPr lang="en-US" sz="1200" b="1" dirty="0"/>
              <a:t>, C.E. </a:t>
            </a:r>
            <a:r>
              <a:rPr lang="en-US" sz="1200" b="1" dirty="0" err="1"/>
              <a:t>Kuyatt</a:t>
            </a:r>
            <a:r>
              <a:rPr lang="en-US" sz="1200" b="1" dirty="0"/>
              <a:t>, and S.R. </a:t>
            </a:r>
            <a:r>
              <a:rPr lang="en-US" sz="1200" b="1" dirty="0" err="1"/>
              <a:t>Mielczarek</a:t>
            </a:r>
            <a:r>
              <a:rPr lang="en-US" sz="1200" b="1" dirty="0"/>
              <a:t>, Review of Scientific Instruments 51(4), 478 (1980).</a:t>
            </a:r>
          </a:p>
        </p:txBody>
      </p:sp>
    </p:spTree>
    <p:extLst>
      <p:ext uri="{BB962C8B-B14F-4D97-AF65-F5344CB8AC3E}">
        <p14:creationId xmlns:p14="http://schemas.microsoft.com/office/powerpoint/2010/main" val="366728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Polarized electrons using</a:t>
            </a:r>
            <a:br>
              <a:rPr lang="en-US" dirty="0" smtClean="0"/>
            </a:br>
            <a:r>
              <a:rPr lang="en-US" dirty="0" smtClean="0"/>
              <a:t>circularly polarized light</a:t>
            </a:r>
            <a:endParaRPr lang="en-US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416" y="1273648"/>
            <a:ext cx="5440803" cy="5072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74219" y="2021923"/>
            <a:ext cx="2849647" cy="1846659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Crystalline (bulk) </a:t>
            </a:r>
            <a:r>
              <a:rPr lang="en-US" dirty="0" err="1" smtClean="0">
                <a:solidFill>
                  <a:schemeClr val="tx1"/>
                </a:solidFill>
              </a:rPr>
              <a:t>GaAs</a:t>
            </a:r>
            <a:endParaRPr lang="en-US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Circularly polarized light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780 nm ~ band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 smtClean="0">
                <a:solidFill>
                  <a:schemeClr val="tx1"/>
                </a:solidFill>
              </a:rPr>
              <a:t>Helicity</a:t>
            </a:r>
            <a:r>
              <a:rPr lang="en-US" dirty="0" smtClean="0">
                <a:solidFill>
                  <a:schemeClr val="tx1"/>
                </a:solidFill>
              </a:rPr>
              <a:t> reversal: 1kHz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</a:t>
            </a:r>
            <a:r>
              <a:rPr lang="en-US" dirty="0" smtClean="0">
                <a:solidFill>
                  <a:schemeClr val="tx1"/>
                </a:solidFill>
              </a:rPr>
              <a:t>aximum theoretical polarization: 50%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6172200" y="5791286"/>
            <a:ext cx="27516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/>
              <a:t>GaAs</a:t>
            </a:r>
            <a:r>
              <a:rPr lang="en-US" sz="1200" dirty="0"/>
              <a:t> Spin Polarized Electron Source, D.T. Pierce, R.J. </a:t>
            </a:r>
            <a:r>
              <a:rPr lang="en-US" sz="1200" dirty="0" err="1"/>
              <a:t>Celotta</a:t>
            </a:r>
            <a:r>
              <a:rPr lang="en-US" sz="1200" dirty="0"/>
              <a:t>, G.-C. Wang, W.N. </a:t>
            </a:r>
            <a:r>
              <a:rPr lang="en-US" sz="1200" dirty="0" err="1"/>
              <a:t>Unertl</a:t>
            </a:r>
            <a:r>
              <a:rPr lang="en-US" sz="1200" dirty="0"/>
              <a:t>, A. </a:t>
            </a:r>
            <a:r>
              <a:rPr lang="en-US" sz="1200" dirty="0" err="1"/>
              <a:t>Galejs</a:t>
            </a:r>
            <a:r>
              <a:rPr lang="en-US" sz="1200" dirty="0"/>
              <a:t>, C.E. </a:t>
            </a:r>
            <a:r>
              <a:rPr lang="en-US" sz="1200" dirty="0" err="1"/>
              <a:t>Kuyatt</a:t>
            </a:r>
            <a:r>
              <a:rPr lang="en-US" sz="1200" dirty="0"/>
              <a:t>, and S.R. </a:t>
            </a:r>
            <a:r>
              <a:rPr lang="en-US" sz="1200" dirty="0" err="1"/>
              <a:t>Mielczarek</a:t>
            </a:r>
            <a:r>
              <a:rPr lang="en-US" sz="1200" dirty="0"/>
              <a:t>, Review of Scientific Instruments 51(4), 478 (1980).</a:t>
            </a:r>
          </a:p>
        </p:txBody>
      </p:sp>
    </p:spTree>
    <p:extLst>
      <p:ext uri="{BB962C8B-B14F-4D97-AF65-F5344CB8AC3E}">
        <p14:creationId xmlns:p14="http://schemas.microsoft.com/office/powerpoint/2010/main" val="466218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79388"/>
            <a:ext cx="8229600" cy="53090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Fiber-Based Drive </a:t>
            </a:r>
            <a:r>
              <a:rPr lang="en-US" dirty="0" smtClean="0"/>
              <a:t>Laser: telecom</a:t>
            </a:r>
            <a:endParaRPr lang="en-US" dirty="0"/>
          </a:p>
        </p:txBody>
      </p:sp>
      <p:pic>
        <p:nvPicPr>
          <p:cNvPr id="101380" name="Picture 4" descr="schemati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077689"/>
            <a:ext cx="3217863" cy="2816226"/>
          </a:xfrm>
          <a:prstGeom prst="rect">
            <a:avLst/>
          </a:prstGeom>
          <a:noFill/>
        </p:spPr>
      </p:pic>
      <p:sp>
        <p:nvSpPr>
          <p:cNvPr id="101381" name="Line 5"/>
          <p:cNvSpPr>
            <a:spLocks noChangeShapeType="1"/>
          </p:cNvSpPr>
          <p:nvPr/>
        </p:nvSpPr>
        <p:spPr bwMode="auto">
          <a:xfrm flipH="1" flipV="1">
            <a:off x="5486400" y="2906490"/>
            <a:ext cx="381000" cy="13716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01382" name="Picture 6" descr="DSCF005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430" y="4011389"/>
            <a:ext cx="4332514" cy="1248240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101386" name="Picture 10" descr="PPLN 200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599" y="1382490"/>
            <a:ext cx="2105025" cy="162243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1387" name="Line 11"/>
          <p:cNvSpPr>
            <a:spLocks noChangeShapeType="1"/>
          </p:cNvSpPr>
          <p:nvPr/>
        </p:nvSpPr>
        <p:spPr bwMode="auto">
          <a:xfrm>
            <a:off x="2171699" y="1812473"/>
            <a:ext cx="1845129" cy="533400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1388" name="Line 12"/>
          <p:cNvSpPr>
            <a:spLocks noChangeShapeType="1"/>
          </p:cNvSpPr>
          <p:nvPr/>
        </p:nvSpPr>
        <p:spPr bwMode="auto">
          <a:xfrm flipH="1" flipV="1">
            <a:off x="5333999" y="1839689"/>
            <a:ext cx="1371599" cy="354019"/>
          </a:xfrm>
          <a:prstGeom prst="line">
            <a:avLst/>
          </a:prstGeom>
          <a:noFill/>
          <a:ln w="76200">
            <a:solidFill>
              <a:schemeClr val="accent1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1389" name="Text Box 13"/>
          <p:cNvSpPr txBox="1">
            <a:spLocks noChangeArrowheads="1"/>
          </p:cNvSpPr>
          <p:nvPr/>
        </p:nvSpPr>
        <p:spPr bwMode="auto">
          <a:xfrm>
            <a:off x="290513" y="1001490"/>
            <a:ext cx="2190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Gain-switched seed</a:t>
            </a:r>
          </a:p>
        </p:txBody>
      </p:sp>
      <p:sp>
        <p:nvSpPr>
          <p:cNvPr id="101390" name="Text Box 14"/>
          <p:cNvSpPr txBox="1">
            <a:spLocks noChangeArrowheads="1"/>
          </p:cNvSpPr>
          <p:nvPr/>
        </p:nvSpPr>
        <p:spPr bwMode="auto">
          <a:xfrm>
            <a:off x="290513" y="5303175"/>
            <a:ext cx="283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 err="1"/>
              <a:t>ErYb</a:t>
            </a:r>
            <a:r>
              <a:rPr lang="en-US" sz="1800" dirty="0"/>
              <a:t>-doped fiber amplifier</a:t>
            </a:r>
          </a:p>
        </p:txBody>
      </p:sp>
      <p:sp>
        <p:nvSpPr>
          <p:cNvPr id="101391" name="Text Box 15"/>
          <p:cNvSpPr txBox="1">
            <a:spLocks noChangeArrowheads="1"/>
          </p:cNvSpPr>
          <p:nvPr/>
        </p:nvSpPr>
        <p:spPr bwMode="auto">
          <a:xfrm>
            <a:off x="6705600" y="1001490"/>
            <a:ext cx="2101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Frequency-doubler</a:t>
            </a:r>
          </a:p>
        </p:txBody>
      </p:sp>
      <p:pic>
        <p:nvPicPr>
          <p:cNvPr id="101392" name="Picture 16" descr="DSCF005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382490"/>
            <a:ext cx="1856507" cy="139336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01393" name="Text Box 17"/>
          <p:cNvSpPr txBox="1">
            <a:spLocks noChangeArrowheads="1"/>
          </p:cNvSpPr>
          <p:nvPr/>
        </p:nvSpPr>
        <p:spPr bwMode="auto">
          <a:xfrm>
            <a:off x="2743200" y="1382490"/>
            <a:ext cx="1019175" cy="376239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1560nm</a:t>
            </a:r>
          </a:p>
        </p:txBody>
      </p:sp>
      <p:sp>
        <p:nvSpPr>
          <p:cNvPr id="101394" name="Text Box 18"/>
          <p:cNvSpPr txBox="1">
            <a:spLocks noChangeArrowheads="1"/>
          </p:cNvSpPr>
          <p:nvPr/>
        </p:nvSpPr>
        <p:spPr bwMode="auto">
          <a:xfrm>
            <a:off x="3657600" y="827316"/>
            <a:ext cx="892175" cy="376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F20000"/>
                </a:solidFill>
              </a:rPr>
              <a:t>780nm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26967" y="5746088"/>
            <a:ext cx="5625386" cy="8309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Flip </a:t>
            </a:r>
            <a:r>
              <a:rPr lang="en-US" sz="2400" dirty="0" err="1" smtClean="0"/>
              <a:t>helicity</a:t>
            </a:r>
            <a:r>
              <a:rPr lang="en-US" sz="2400" dirty="0" smtClean="0"/>
              <a:t> of circularly polarized laser light</a:t>
            </a:r>
          </a:p>
          <a:p>
            <a:r>
              <a:rPr lang="en-US" sz="2400" dirty="0" smtClean="0"/>
              <a:t>and electron polarization at 1 kHz</a:t>
            </a:r>
          </a:p>
        </p:txBody>
      </p:sp>
    </p:spTree>
    <p:extLst>
      <p:ext uri="{BB962C8B-B14F-4D97-AF65-F5344CB8AC3E}">
        <p14:creationId xmlns:p14="http://schemas.microsoft.com/office/powerpoint/2010/main" val="154304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1982" y="953154"/>
            <a:ext cx="9120033" cy="172354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en-US" sz="2400" dirty="0" smtClean="0"/>
              <a:t>Split degeneracy of P</a:t>
            </a:r>
            <a:r>
              <a:rPr lang="en-US" sz="2400" baseline="-25000" dirty="0" smtClean="0"/>
              <a:t>3/2</a:t>
            </a:r>
            <a:r>
              <a:rPr lang="en-US" sz="2400" dirty="0" smtClean="0"/>
              <a:t> : Introduce strain on GaAs crystal by growing it on substrate (GaAsP) with different lattice constant  </a:t>
            </a:r>
          </a:p>
          <a:p>
            <a:pPr marL="514350" indent="-514350"/>
            <a:endParaRPr lang="en-US" sz="1000" dirty="0" smtClean="0"/>
          </a:p>
          <a:p>
            <a:pPr marL="514350" indent="-514350">
              <a:buFont typeface="Wingdings" pitchFamily="2" charset="2"/>
              <a:buChar char="Ø"/>
            </a:pPr>
            <a:r>
              <a:rPr lang="en-US" sz="2400" dirty="0" smtClean="0"/>
              <a:t>High polarization by circularly polarized laser excitation from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	P</a:t>
            </a:r>
            <a:r>
              <a:rPr lang="en-US" sz="2400" baseline="-25000" dirty="0" smtClean="0"/>
              <a:t>3/2</a:t>
            </a:r>
            <a:r>
              <a:rPr lang="en-US" sz="2400" dirty="0" smtClean="0"/>
              <a:t> to S</a:t>
            </a:r>
            <a:r>
              <a:rPr lang="en-US" sz="2400" baseline="-25000" dirty="0" smtClean="0"/>
              <a:t>1/2</a:t>
            </a:r>
            <a:r>
              <a:rPr lang="en-US" sz="2400" dirty="0" smtClean="0"/>
              <a:t> 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sz="2400" baseline="-25000" dirty="0" err="1" smtClean="0">
                <a:latin typeface="Times New Roman" pitchFamily="18" charset="0"/>
                <a:cs typeface="Times New Roman" pitchFamily="18" charset="0"/>
              </a:rPr>
              <a:t>gap</a:t>
            </a:r>
            <a:r>
              <a:rPr lang="en-US" sz="2400" baseline="-25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&lt; E</a:t>
            </a:r>
            <a:r>
              <a:rPr lang="en-US" sz="2400" b="1" baseline="-25000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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&lt;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</a:t>
            </a:r>
            <a:r>
              <a:rPr lang="en-US" sz="2400" baseline="-25000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gap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  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11982" y="5675985"/>
            <a:ext cx="913201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14350" indent="-514350">
              <a:buFont typeface="Wingdings" pitchFamily="2" charset="2"/>
              <a:buChar char="Ø"/>
            </a:pPr>
            <a:r>
              <a:rPr lang="en-US" sz="2400" dirty="0" smtClean="0"/>
              <a:t>Higher QE: Alternating layers of GaAs and </a:t>
            </a:r>
            <a:r>
              <a:rPr lang="en-US" sz="2400" dirty="0" err="1" smtClean="0"/>
              <a:t>GaAsP</a:t>
            </a:r>
            <a:r>
              <a:rPr lang="en-US" sz="2400" dirty="0" smtClean="0"/>
              <a:t>  </a:t>
            </a:r>
          </a:p>
          <a:p>
            <a:r>
              <a:rPr lang="en-US" sz="2400" b="1" dirty="0"/>
              <a:t>	</a:t>
            </a:r>
            <a:r>
              <a:rPr lang="en-US" sz="2400" b="1" dirty="0" smtClean="0"/>
              <a:t>Strained </a:t>
            </a:r>
            <a:r>
              <a:rPr lang="en-US" sz="2400" b="1" dirty="0" err="1" smtClean="0"/>
              <a:t>Superlattice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GaAs</a:t>
            </a:r>
            <a:endParaRPr lang="en-US" sz="2400" b="1" i="1" dirty="0" smtClean="0"/>
          </a:p>
        </p:txBody>
      </p:sp>
      <p:grpSp>
        <p:nvGrpSpPr>
          <p:cNvPr id="88" name="Group 87"/>
          <p:cNvGrpSpPr/>
          <p:nvPr/>
        </p:nvGrpSpPr>
        <p:grpSpPr>
          <a:xfrm>
            <a:off x="3232485" y="2865411"/>
            <a:ext cx="5627710" cy="2336962"/>
            <a:chOff x="2997865" y="2916816"/>
            <a:chExt cx="5627710" cy="2336962"/>
          </a:xfrm>
        </p:grpSpPr>
        <p:cxnSp>
          <p:nvCxnSpPr>
            <p:cNvPr id="86" name="Straight Connector 85"/>
            <p:cNvCxnSpPr/>
            <p:nvPr/>
          </p:nvCxnSpPr>
          <p:spPr bwMode="auto">
            <a:xfrm>
              <a:off x="6682908" y="4498929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 bwMode="auto">
            <a:xfrm>
              <a:off x="3925683" y="4500519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 bwMode="auto">
            <a:xfrm>
              <a:off x="4572000" y="3378481"/>
              <a:ext cx="58711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 bwMode="auto">
            <a:xfrm>
              <a:off x="5771403" y="3379423"/>
              <a:ext cx="58711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87" name="Group 86"/>
            <p:cNvGrpSpPr/>
            <p:nvPr/>
          </p:nvGrpSpPr>
          <p:grpSpPr>
            <a:xfrm>
              <a:off x="2997865" y="2916816"/>
              <a:ext cx="5627710" cy="2336962"/>
              <a:chOff x="2997865" y="2916816"/>
              <a:chExt cx="5627710" cy="2336962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2997865" y="2916816"/>
                <a:ext cx="5627710" cy="2336962"/>
                <a:chOff x="3044133" y="2929713"/>
                <a:chExt cx="5627710" cy="2336962"/>
              </a:xfrm>
            </p:grpSpPr>
            <p:sp>
              <p:nvSpPr>
                <p:cNvPr id="55" name="Rectangle 54"/>
                <p:cNvSpPr/>
                <p:nvPr/>
              </p:nvSpPr>
              <p:spPr>
                <a:xfrm>
                  <a:off x="6683223" y="4513420"/>
                  <a:ext cx="63991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+3/2</a:t>
                  </a:r>
                  <a:endParaRPr lang="en-US" dirty="0">
                    <a:solidFill>
                      <a:srgbClr val="40911F"/>
                    </a:solidFill>
                  </a:endParaRPr>
                </a:p>
              </p:txBody>
            </p:sp>
            <p:sp>
              <p:nvSpPr>
                <p:cNvPr id="43" name="Rectangle 42"/>
                <p:cNvSpPr/>
                <p:nvPr/>
              </p:nvSpPr>
              <p:spPr>
                <a:xfrm>
                  <a:off x="7323142" y="3666350"/>
                  <a:ext cx="75373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 smtClean="0"/>
                    <a:t> </a:t>
                  </a:r>
                  <a:r>
                    <a:rPr lang="en-US" sz="2400" dirty="0" smtClean="0">
                      <a:latin typeface="Times New Roman" pitchFamily="18" charset="0"/>
                      <a:cs typeface="Times New Roman" pitchFamily="18" charset="0"/>
                    </a:rPr>
                    <a:t>E</a:t>
                  </a:r>
                  <a:r>
                    <a:rPr lang="en-US" sz="2400" baseline="-25000" dirty="0" smtClean="0">
                      <a:latin typeface="Times New Roman" pitchFamily="18" charset="0"/>
                      <a:cs typeface="Times New Roman" pitchFamily="18" charset="0"/>
                    </a:rPr>
                    <a:t>gap</a:t>
                  </a:r>
                  <a:endParaRPr lang="en-US" sz="2400" dirty="0"/>
                </a:p>
              </p:txBody>
            </p:sp>
            <p:cxnSp>
              <p:nvCxnSpPr>
                <p:cNvPr id="45" name="Straight Arrow Connector 44"/>
                <p:cNvCxnSpPr/>
                <p:nvPr/>
              </p:nvCxnSpPr>
              <p:spPr bwMode="auto">
                <a:xfrm rot="5400000">
                  <a:off x="7135446" y="4694260"/>
                  <a:ext cx="368541" cy="6852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</p:spPr>
            </p:cxnSp>
            <p:sp>
              <p:nvSpPr>
                <p:cNvPr id="47" name="Rectangle 46"/>
                <p:cNvSpPr/>
                <p:nvPr/>
              </p:nvSpPr>
              <p:spPr>
                <a:xfrm>
                  <a:off x="7324731" y="4497234"/>
                  <a:ext cx="1347112" cy="76944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400" dirty="0" smtClean="0"/>
                    <a:t> </a:t>
                  </a:r>
                  <a:r>
                    <a:rPr lang="en-US" sz="2400" dirty="0" smtClean="0">
                      <a:latin typeface="Times New Roman" pitchFamily="18" charset="0"/>
                      <a:cs typeface="Times New Roman" pitchFamily="18" charset="0"/>
                    </a:rPr>
                    <a:t>δ</a:t>
                  </a:r>
                  <a:r>
                    <a:rPr lang="en-US" sz="2000" dirty="0" smtClean="0">
                      <a:cs typeface="Times New Roman" pitchFamily="18" charset="0"/>
                    </a:rPr>
                    <a:t>=20</a:t>
                  </a:r>
                  <a:r>
                    <a:rPr lang="en-US" sz="2000" dirty="0" smtClean="0"/>
                    <a:t>–</a:t>
                  </a:r>
                  <a:r>
                    <a:rPr lang="en-US" sz="2000" dirty="0" smtClean="0">
                      <a:cs typeface="Times New Roman" pitchFamily="18" charset="0"/>
                    </a:rPr>
                    <a:t>50 </a:t>
                  </a:r>
                </a:p>
                <a:p>
                  <a:pPr algn="ctr"/>
                  <a:r>
                    <a:rPr lang="en-US" sz="2000" dirty="0" smtClean="0">
                      <a:cs typeface="Times New Roman" pitchFamily="18" charset="0"/>
                    </a:rPr>
                    <a:t>meV</a:t>
                  </a:r>
                  <a:endParaRPr lang="en-US" sz="2000" dirty="0"/>
                </a:p>
              </p:txBody>
            </p:sp>
            <p:sp>
              <p:nvSpPr>
                <p:cNvPr id="48" name="Rectangle 47"/>
                <p:cNvSpPr/>
                <p:nvPr/>
              </p:nvSpPr>
              <p:spPr>
                <a:xfrm>
                  <a:off x="4326215" y="2929713"/>
                  <a:ext cx="117371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034ABD"/>
                      </a:solidFill>
                    </a:rPr>
                    <a:t> </a:t>
                  </a:r>
                  <a:r>
                    <a:rPr lang="en-US" dirty="0" smtClean="0">
                      <a:solidFill>
                        <a:srgbClr val="034ABD"/>
                      </a:solidFill>
                      <a:cs typeface="Times New Roman" pitchFamily="18" charset="0"/>
                    </a:rPr>
                    <a:t>m</a:t>
                  </a:r>
                  <a:r>
                    <a:rPr lang="en-US" baseline="-25000" dirty="0" smtClean="0">
                      <a:solidFill>
                        <a:srgbClr val="034ABD"/>
                      </a:solidFill>
                      <a:cs typeface="Times New Roman" pitchFamily="18" charset="0"/>
                    </a:rPr>
                    <a:t>j</a:t>
                  </a:r>
                  <a:r>
                    <a:rPr lang="en-US" dirty="0" smtClean="0">
                      <a:solidFill>
                        <a:srgbClr val="034ABD"/>
                      </a:solidFill>
                      <a:cs typeface="Times New Roman" pitchFamily="18" charset="0"/>
                    </a:rPr>
                    <a:t> = -1/2</a:t>
                  </a:r>
                  <a:endParaRPr lang="en-US" dirty="0">
                    <a:solidFill>
                      <a:srgbClr val="034ABD"/>
                    </a:solidFill>
                  </a:endParaRPr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5792976" y="3022046"/>
                  <a:ext cx="63991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034ABD"/>
                      </a:solidFill>
                      <a:cs typeface="Times New Roman" pitchFamily="18" charset="0"/>
                    </a:rPr>
                    <a:t>+1/2</a:t>
                  </a:r>
                  <a:endParaRPr lang="en-US" dirty="0">
                    <a:solidFill>
                      <a:srgbClr val="034ABD"/>
                    </a:solidFill>
                  </a:endParaRPr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3048687" y="3199307"/>
                  <a:ext cx="70403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034ABD"/>
                      </a:solidFill>
                    </a:rPr>
                    <a:t> </a:t>
                  </a:r>
                  <a:r>
                    <a:rPr lang="en-US" sz="2400" dirty="0" smtClean="0">
                      <a:solidFill>
                        <a:srgbClr val="034ABD"/>
                      </a:solidFill>
                      <a:latin typeface="Times New Roman" pitchFamily="18" charset="0"/>
                      <a:cs typeface="Times New Roman" pitchFamily="18" charset="0"/>
                    </a:rPr>
                    <a:t>S</a:t>
                  </a:r>
                  <a:r>
                    <a:rPr lang="en-US" sz="2400" baseline="-25000" dirty="0" smtClean="0">
                      <a:solidFill>
                        <a:srgbClr val="034ABD"/>
                      </a:solidFill>
                      <a:latin typeface="Times New Roman" pitchFamily="18" charset="0"/>
                      <a:cs typeface="Times New Roman" pitchFamily="18" charset="0"/>
                    </a:rPr>
                    <a:t>1/2</a:t>
                  </a:r>
                  <a:endParaRPr lang="en-US" sz="2400" dirty="0">
                    <a:solidFill>
                      <a:srgbClr val="034ABD"/>
                    </a:solidFill>
                  </a:endParaRPr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3044133" y="4282586"/>
                  <a:ext cx="704039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40911F"/>
                      </a:solidFill>
                    </a:rPr>
                    <a:t> </a:t>
                  </a:r>
                  <a:r>
                    <a:rPr lang="en-US" sz="2400" dirty="0" smtClean="0">
                      <a:solidFill>
                        <a:srgbClr val="40911F"/>
                      </a:solidFill>
                      <a:latin typeface="Times New Roman" pitchFamily="18" charset="0"/>
                      <a:cs typeface="Times New Roman" pitchFamily="18" charset="0"/>
                    </a:rPr>
                    <a:t>P</a:t>
                  </a:r>
                  <a:r>
                    <a:rPr lang="en-US" sz="2400" baseline="-25000" dirty="0" smtClean="0">
                      <a:solidFill>
                        <a:srgbClr val="40911F"/>
                      </a:solidFill>
                      <a:latin typeface="Times New Roman" pitchFamily="18" charset="0"/>
                      <a:cs typeface="Times New Roman" pitchFamily="18" charset="0"/>
                    </a:rPr>
                    <a:t>3/2</a:t>
                  </a:r>
                  <a:endParaRPr lang="en-US" sz="2400" dirty="0">
                    <a:solidFill>
                      <a:srgbClr val="40911F"/>
                    </a:solidFill>
                  </a:endParaRPr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3739357" y="4513419"/>
                  <a:ext cx="1156086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2400" dirty="0" smtClean="0">
                      <a:solidFill>
                        <a:srgbClr val="40911F"/>
                      </a:solidFill>
                    </a:rPr>
                    <a:t> </a:t>
                  </a:r>
                  <a:r>
                    <a:rPr lang="en-US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m</a:t>
                  </a:r>
                  <a:r>
                    <a:rPr lang="en-US" baseline="-25000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j</a:t>
                  </a:r>
                  <a:r>
                    <a:rPr lang="en-US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 = -3/2</a:t>
                  </a:r>
                  <a:endParaRPr lang="en-US" dirty="0">
                    <a:solidFill>
                      <a:srgbClr val="40911F"/>
                    </a:solidFill>
                  </a:endParaRPr>
                </a:p>
              </p:txBody>
            </p:sp>
            <p:sp>
              <p:nvSpPr>
                <p:cNvPr id="53" name="Rectangle 52"/>
                <p:cNvSpPr/>
                <p:nvPr/>
              </p:nvSpPr>
              <p:spPr>
                <a:xfrm>
                  <a:off x="4917723" y="4881955"/>
                  <a:ext cx="582211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-1/2</a:t>
                  </a:r>
                  <a:endParaRPr lang="en-US" dirty="0">
                    <a:solidFill>
                      <a:srgbClr val="40911F"/>
                    </a:solidFill>
                  </a:endParaRPr>
                </a:p>
              </p:txBody>
            </p:sp>
            <p:sp>
              <p:nvSpPr>
                <p:cNvPr id="54" name="Rectangle 53"/>
                <p:cNvSpPr/>
                <p:nvPr/>
              </p:nvSpPr>
              <p:spPr>
                <a:xfrm>
                  <a:off x="5881177" y="4881158"/>
                  <a:ext cx="639919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 smtClean="0">
                      <a:solidFill>
                        <a:srgbClr val="40911F"/>
                      </a:solidFill>
                    </a:rPr>
                    <a:t>+1</a:t>
                  </a:r>
                  <a:r>
                    <a:rPr lang="en-US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/2</a:t>
                  </a:r>
                  <a:endParaRPr lang="en-US" dirty="0">
                    <a:solidFill>
                      <a:srgbClr val="40911F"/>
                    </a:solidFill>
                  </a:endParaRPr>
                </a:p>
              </p:txBody>
            </p:sp>
            <p:sp>
              <p:nvSpPr>
                <p:cNvPr id="64" name="Rectangle 63"/>
                <p:cNvSpPr/>
                <p:nvPr/>
              </p:nvSpPr>
              <p:spPr>
                <a:xfrm>
                  <a:off x="3949603" y="3660972"/>
                  <a:ext cx="609462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sz="2400" b="1" dirty="0" smtClean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σ+</a:t>
                  </a:r>
                  <a:endParaRPr lang="en-US" sz="24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65" name="Rectangle 64"/>
                <p:cNvSpPr/>
                <p:nvPr/>
              </p:nvSpPr>
              <p:spPr>
                <a:xfrm>
                  <a:off x="5817671" y="3660972"/>
                  <a:ext cx="538930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400" b="1" dirty="0" smtClean="0">
                      <a:solidFill>
                        <a:srgbClr val="FFC000"/>
                      </a:solidFill>
                    </a:rPr>
                    <a:t> </a:t>
                  </a:r>
                  <a:r>
                    <a:rPr lang="en-US" sz="24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σ-</a:t>
                  </a:r>
                  <a:endParaRPr lang="en-US" sz="2400" b="1" dirty="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59" name="Straight Arrow Connector 58"/>
                <p:cNvCxnSpPr>
                  <a:stCxn id="52" idx="0"/>
                  <a:endCxn id="48" idx="2"/>
                </p:cNvCxnSpPr>
                <p:nvPr/>
              </p:nvCxnSpPr>
              <p:spPr bwMode="auto">
                <a:xfrm rot="5400000" flipH="1" flipV="1">
                  <a:off x="4054217" y="3654562"/>
                  <a:ext cx="1122041" cy="595675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none" w="med" len="med"/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/>
                <p:cNvCxnSpPr>
                  <a:endCxn id="49" idx="2"/>
                </p:cNvCxnSpPr>
                <p:nvPr/>
              </p:nvCxnSpPr>
              <p:spPr bwMode="auto">
                <a:xfrm rot="16200000" flipV="1">
                  <a:off x="6001706" y="3502608"/>
                  <a:ext cx="1105856" cy="883396"/>
                </a:xfrm>
                <a:prstGeom prst="straightConnector1">
                  <a:avLst/>
                </a:prstGeom>
                <a:ln>
                  <a:solidFill>
                    <a:srgbClr val="FFC000"/>
                  </a:solidFill>
                  <a:headEnd type="none" w="med" len="med"/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8" name="Straight Arrow Connector 67"/>
              <p:cNvCxnSpPr/>
              <p:nvPr/>
            </p:nvCxnSpPr>
            <p:spPr bwMode="auto">
              <a:xfrm rot="16200000" flipH="1">
                <a:off x="6717445" y="3937911"/>
                <a:ext cx="1120447" cy="1589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</p:grpSp>
        <p:cxnSp>
          <p:nvCxnSpPr>
            <p:cNvPr id="82" name="Straight Connector 81"/>
            <p:cNvCxnSpPr/>
            <p:nvPr/>
          </p:nvCxnSpPr>
          <p:spPr bwMode="auto">
            <a:xfrm>
              <a:off x="4866552" y="4869058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 bwMode="auto">
            <a:xfrm>
              <a:off x="5834909" y="4869058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>
                <a:latin typeface="Minion Pro"/>
              </a:rPr>
              <a:t>High P: Breaking </a:t>
            </a:r>
            <a:r>
              <a:rPr lang="en-US" sz="3600" dirty="0" err="1" smtClean="0">
                <a:latin typeface="Minion Pro"/>
              </a:rPr>
              <a:t>GaAs</a:t>
            </a:r>
            <a:r>
              <a:rPr lang="en-US" sz="3600" dirty="0" smtClean="0">
                <a:latin typeface="Minion Pro"/>
              </a:rPr>
              <a:t> Degeneracy</a:t>
            </a:r>
            <a:endParaRPr lang="en-US" dirty="0"/>
          </a:p>
        </p:txBody>
      </p:sp>
      <p:pic>
        <p:nvPicPr>
          <p:cNvPr id="3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4481" y="2892146"/>
            <a:ext cx="2798004" cy="214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87400" y="5017707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Bulk </a:t>
            </a:r>
            <a:r>
              <a:rPr lang="en-US" dirty="0" err="1" smtClean="0"/>
              <a:t>GaAs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1439333" y="4317999"/>
            <a:ext cx="1797706" cy="361949"/>
          </a:xfrm>
          <a:prstGeom prst="ellipse">
            <a:avLst/>
          </a:prstGeom>
          <a:noFill/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100177" y="6137650"/>
            <a:ext cx="3479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/>
              <a:t>Max 100% theoretical polarization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78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3600" dirty="0" smtClean="0"/>
              <a:t>Strained </a:t>
            </a:r>
            <a:r>
              <a:rPr lang="en-US" sz="3600" dirty="0" err="1" smtClean="0"/>
              <a:t>Superlattice</a:t>
            </a:r>
            <a:r>
              <a:rPr lang="en-US" sz="3600" dirty="0" smtClean="0"/>
              <a:t> QE and Polarization</a:t>
            </a:r>
            <a:endParaRPr lang="en-US" sz="36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15608" y="2306655"/>
            <a:ext cx="5391150" cy="4283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45095" y="969107"/>
            <a:ext cx="3776400" cy="1765390"/>
            <a:chOff x="2997865" y="2904217"/>
            <a:chExt cx="5627710" cy="2431051"/>
          </a:xfrm>
        </p:grpSpPr>
        <p:cxnSp>
          <p:nvCxnSpPr>
            <p:cNvPr id="6" name="Straight Connector 5"/>
            <p:cNvCxnSpPr/>
            <p:nvPr/>
          </p:nvCxnSpPr>
          <p:spPr bwMode="auto">
            <a:xfrm>
              <a:off x="6682908" y="4498929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 bwMode="auto">
            <a:xfrm>
              <a:off x="3925683" y="4500519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 bwMode="auto">
            <a:xfrm>
              <a:off x="4572000" y="3378481"/>
              <a:ext cx="58711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>
              <a:off x="5771403" y="3379423"/>
              <a:ext cx="587114" cy="0"/>
            </a:xfrm>
            <a:prstGeom prst="line">
              <a:avLst/>
            </a:prstGeom>
            <a:ln>
              <a:solidFill>
                <a:srgbClr val="034ABD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10" name="Group 9"/>
            <p:cNvGrpSpPr/>
            <p:nvPr/>
          </p:nvGrpSpPr>
          <p:grpSpPr>
            <a:xfrm>
              <a:off x="2997865" y="2904217"/>
              <a:ext cx="5627710" cy="2431051"/>
              <a:chOff x="2997865" y="2904217"/>
              <a:chExt cx="5627710" cy="2431051"/>
            </a:xfrm>
          </p:grpSpPr>
          <p:grpSp>
            <p:nvGrpSpPr>
              <p:cNvPr id="13" name="Group 12"/>
              <p:cNvGrpSpPr/>
              <p:nvPr/>
            </p:nvGrpSpPr>
            <p:grpSpPr>
              <a:xfrm>
                <a:off x="2997865" y="2904217"/>
                <a:ext cx="5627710" cy="2431051"/>
                <a:chOff x="3044133" y="2917114"/>
                <a:chExt cx="5627710" cy="2431051"/>
              </a:xfrm>
            </p:grpSpPr>
            <p:sp>
              <p:nvSpPr>
                <p:cNvPr id="15" name="Rectangle 14"/>
                <p:cNvSpPr/>
                <p:nvPr/>
              </p:nvSpPr>
              <p:spPr>
                <a:xfrm>
                  <a:off x="6683223" y="4513419"/>
                  <a:ext cx="855685" cy="466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+3/2</a:t>
                  </a:r>
                  <a:endParaRPr lang="en-US" sz="1600" dirty="0">
                    <a:solidFill>
                      <a:srgbClr val="40911F"/>
                    </a:solidFill>
                  </a:endParaRPr>
                </a:p>
              </p:txBody>
            </p:sp>
            <p:sp>
              <p:nvSpPr>
                <p:cNvPr id="16" name="Rectangle 15"/>
                <p:cNvSpPr/>
                <p:nvPr/>
              </p:nvSpPr>
              <p:spPr>
                <a:xfrm>
                  <a:off x="7323142" y="3666350"/>
                  <a:ext cx="827019" cy="466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 smtClean="0"/>
                    <a:t> </a:t>
                  </a:r>
                  <a:r>
                    <a:rPr lang="en-US" sz="1600" dirty="0" smtClean="0">
                      <a:latin typeface="Times New Roman" pitchFamily="18" charset="0"/>
                      <a:cs typeface="Times New Roman" pitchFamily="18" charset="0"/>
                    </a:rPr>
                    <a:t>E</a:t>
                  </a:r>
                  <a:r>
                    <a:rPr lang="en-US" sz="1600" baseline="-25000" dirty="0" smtClean="0">
                      <a:latin typeface="Times New Roman" pitchFamily="18" charset="0"/>
                      <a:cs typeface="Times New Roman" pitchFamily="18" charset="0"/>
                    </a:rPr>
                    <a:t>gap</a:t>
                  </a:r>
                  <a:endParaRPr lang="en-US" sz="1600" dirty="0"/>
                </a:p>
              </p:txBody>
            </p:sp>
            <p:cxnSp>
              <p:nvCxnSpPr>
                <p:cNvPr id="17" name="Straight Arrow Connector 16"/>
                <p:cNvCxnSpPr/>
                <p:nvPr/>
              </p:nvCxnSpPr>
              <p:spPr bwMode="auto">
                <a:xfrm rot="5400000">
                  <a:off x="7305779" y="4746727"/>
                  <a:ext cx="368542" cy="6852"/>
                </a:xfrm>
                <a:prstGeom prst="straightConnector1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arrow" w="med" len="med"/>
                  <a:tailEnd type="arrow" w="med" len="med"/>
                </a:ln>
                <a:effectLst/>
              </p:spPr>
            </p:cxnSp>
            <p:sp>
              <p:nvSpPr>
                <p:cNvPr id="18" name="Rectangle 17"/>
                <p:cNvSpPr/>
                <p:nvPr/>
              </p:nvSpPr>
              <p:spPr>
                <a:xfrm>
                  <a:off x="7324730" y="4497233"/>
                  <a:ext cx="1347113" cy="72050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1400" dirty="0" smtClean="0"/>
                    <a:t> </a:t>
                  </a:r>
                  <a:r>
                    <a:rPr lang="en-US" sz="1400" dirty="0" smtClean="0">
                      <a:latin typeface="Times New Roman" pitchFamily="18" charset="0"/>
                      <a:cs typeface="Times New Roman" pitchFamily="18" charset="0"/>
                    </a:rPr>
                    <a:t>δ</a:t>
                  </a:r>
                  <a:r>
                    <a:rPr lang="en-US" sz="1400" dirty="0" smtClean="0">
                      <a:cs typeface="Times New Roman" pitchFamily="18" charset="0"/>
                    </a:rPr>
                    <a:t>=20</a:t>
                  </a:r>
                  <a:r>
                    <a:rPr lang="en-US" sz="1400" dirty="0" smtClean="0"/>
                    <a:t>–</a:t>
                  </a:r>
                  <a:r>
                    <a:rPr lang="en-US" sz="1400" dirty="0" smtClean="0">
                      <a:cs typeface="Times New Roman" pitchFamily="18" charset="0"/>
                    </a:rPr>
                    <a:t>50 </a:t>
                  </a:r>
                </a:p>
                <a:p>
                  <a:pPr algn="ctr"/>
                  <a:r>
                    <a:rPr lang="en-US" sz="1400" dirty="0" smtClean="0">
                      <a:cs typeface="Times New Roman" pitchFamily="18" charset="0"/>
                    </a:rPr>
                    <a:t>meV</a:t>
                  </a:r>
                  <a:endParaRPr lang="en-US" sz="1400" dirty="0"/>
                </a:p>
              </p:txBody>
            </p:sp>
            <p:sp>
              <p:nvSpPr>
                <p:cNvPr id="19" name="Rectangle 18"/>
                <p:cNvSpPr/>
                <p:nvPr/>
              </p:nvSpPr>
              <p:spPr>
                <a:xfrm>
                  <a:off x="4326215" y="2929713"/>
                  <a:ext cx="1448119" cy="466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034ABD"/>
                      </a:solidFill>
                    </a:rPr>
                    <a:t> </a:t>
                  </a:r>
                  <a:r>
                    <a:rPr lang="en-US" sz="1600" dirty="0" smtClean="0">
                      <a:solidFill>
                        <a:srgbClr val="034ABD"/>
                      </a:solidFill>
                      <a:cs typeface="Times New Roman" pitchFamily="18" charset="0"/>
                    </a:rPr>
                    <a:t>m</a:t>
                  </a:r>
                  <a:r>
                    <a:rPr lang="en-US" sz="1600" baseline="-25000" dirty="0" smtClean="0">
                      <a:solidFill>
                        <a:srgbClr val="034ABD"/>
                      </a:solidFill>
                      <a:cs typeface="Times New Roman" pitchFamily="18" charset="0"/>
                    </a:rPr>
                    <a:t>j</a:t>
                  </a:r>
                  <a:r>
                    <a:rPr lang="en-US" sz="1600" dirty="0" smtClean="0">
                      <a:solidFill>
                        <a:srgbClr val="034ABD"/>
                      </a:solidFill>
                      <a:cs typeface="Times New Roman" pitchFamily="18" charset="0"/>
                    </a:rPr>
                    <a:t> = -1/2</a:t>
                  </a:r>
                  <a:endParaRPr lang="en-US" sz="1600" dirty="0">
                    <a:solidFill>
                      <a:srgbClr val="034ABD"/>
                    </a:solidFill>
                  </a:endParaRPr>
                </a:p>
              </p:txBody>
            </p:sp>
            <p:sp>
              <p:nvSpPr>
                <p:cNvPr id="20" name="Rectangle 19"/>
                <p:cNvSpPr/>
                <p:nvPr/>
              </p:nvSpPr>
              <p:spPr>
                <a:xfrm>
                  <a:off x="5792977" y="2917114"/>
                  <a:ext cx="855685" cy="466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034ABD"/>
                      </a:solidFill>
                      <a:cs typeface="Times New Roman" pitchFamily="18" charset="0"/>
                    </a:rPr>
                    <a:t>+1/2</a:t>
                  </a:r>
                  <a:endParaRPr lang="en-US" sz="1600" dirty="0">
                    <a:solidFill>
                      <a:srgbClr val="034ABD"/>
                    </a:solidFill>
                  </a:endParaRPr>
                </a:p>
              </p:txBody>
            </p:sp>
            <p:sp>
              <p:nvSpPr>
                <p:cNvPr id="21" name="Rectangle 20"/>
                <p:cNvSpPr/>
                <p:nvPr/>
              </p:nvSpPr>
              <p:spPr>
                <a:xfrm>
                  <a:off x="3048687" y="3199307"/>
                  <a:ext cx="776853" cy="466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034ABD"/>
                      </a:solidFill>
                    </a:rPr>
                    <a:t> </a:t>
                  </a:r>
                  <a:r>
                    <a:rPr lang="en-US" sz="1600" dirty="0" smtClean="0">
                      <a:solidFill>
                        <a:srgbClr val="034ABD"/>
                      </a:solidFill>
                      <a:latin typeface="Times New Roman" pitchFamily="18" charset="0"/>
                      <a:cs typeface="Times New Roman" pitchFamily="18" charset="0"/>
                    </a:rPr>
                    <a:t>S</a:t>
                  </a:r>
                  <a:r>
                    <a:rPr lang="en-US" sz="1600" baseline="-25000" dirty="0" smtClean="0">
                      <a:solidFill>
                        <a:srgbClr val="034ABD"/>
                      </a:solidFill>
                      <a:latin typeface="Times New Roman" pitchFamily="18" charset="0"/>
                      <a:cs typeface="Times New Roman" pitchFamily="18" charset="0"/>
                    </a:rPr>
                    <a:t>1/2</a:t>
                  </a:r>
                  <a:endParaRPr lang="en-US" sz="1600" dirty="0">
                    <a:solidFill>
                      <a:srgbClr val="034ABD"/>
                    </a:solidFill>
                  </a:endParaRPr>
                </a:p>
              </p:txBody>
            </p:sp>
            <p:sp>
              <p:nvSpPr>
                <p:cNvPr id="22" name="Rectangle 21"/>
                <p:cNvSpPr/>
                <p:nvPr/>
              </p:nvSpPr>
              <p:spPr>
                <a:xfrm>
                  <a:off x="3044133" y="4282586"/>
                  <a:ext cx="776853" cy="466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40911F"/>
                      </a:solidFill>
                    </a:rPr>
                    <a:t> </a:t>
                  </a:r>
                  <a:r>
                    <a:rPr lang="en-US" sz="1600" dirty="0" smtClean="0">
                      <a:solidFill>
                        <a:srgbClr val="40911F"/>
                      </a:solidFill>
                      <a:latin typeface="Times New Roman" pitchFamily="18" charset="0"/>
                      <a:cs typeface="Times New Roman" pitchFamily="18" charset="0"/>
                    </a:rPr>
                    <a:t>P</a:t>
                  </a:r>
                  <a:r>
                    <a:rPr lang="en-US" sz="1600" baseline="-25000" dirty="0" smtClean="0">
                      <a:solidFill>
                        <a:srgbClr val="40911F"/>
                      </a:solidFill>
                      <a:latin typeface="Times New Roman" pitchFamily="18" charset="0"/>
                      <a:cs typeface="Times New Roman" pitchFamily="18" charset="0"/>
                    </a:rPr>
                    <a:t>3/2</a:t>
                  </a:r>
                  <a:endParaRPr lang="en-US" sz="1600" dirty="0">
                    <a:solidFill>
                      <a:srgbClr val="40911F"/>
                    </a:solidFill>
                  </a:endParaRPr>
                </a:p>
              </p:txBody>
            </p:sp>
            <p:sp>
              <p:nvSpPr>
                <p:cNvPr id="23" name="Rectangle 22"/>
                <p:cNvSpPr/>
                <p:nvPr/>
              </p:nvSpPr>
              <p:spPr>
                <a:xfrm>
                  <a:off x="3739357" y="4513419"/>
                  <a:ext cx="1156086" cy="80527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40911F"/>
                      </a:solidFill>
                    </a:rPr>
                    <a:t> </a:t>
                  </a:r>
                  <a:r>
                    <a:rPr lang="en-US" sz="1600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m</a:t>
                  </a:r>
                  <a:r>
                    <a:rPr lang="en-US" sz="1600" baseline="-25000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j</a:t>
                  </a:r>
                  <a:r>
                    <a:rPr lang="en-US" sz="1600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 = -3/2</a:t>
                  </a:r>
                  <a:endParaRPr lang="en-US" sz="1600" dirty="0">
                    <a:solidFill>
                      <a:srgbClr val="40911F"/>
                    </a:solidFill>
                  </a:endParaRPr>
                </a:p>
              </p:txBody>
            </p:sp>
            <p:sp>
              <p:nvSpPr>
                <p:cNvPr id="24" name="Rectangle 23"/>
                <p:cNvSpPr/>
                <p:nvPr/>
              </p:nvSpPr>
              <p:spPr>
                <a:xfrm>
                  <a:off x="4917723" y="4881955"/>
                  <a:ext cx="795964" cy="466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-1/2</a:t>
                  </a:r>
                  <a:endParaRPr lang="en-US" sz="1600" dirty="0">
                    <a:solidFill>
                      <a:srgbClr val="40911F"/>
                    </a:solidFill>
                  </a:endParaRPr>
                </a:p>
              </p:txBody>
            </p:sp>
            <p:sp>
              <p:nvSpPr>
                <p:cNvPr id="25" name="Rectangle 24"/>
                <p:cNvSpPr/>
                <p:nvPr/>
              </p:nvSpPr>
              <p:spPr>
                <a:xfrm>
                  <a:off x="5881177" y="4881158"/>
                  <a:ext cx="855685" cy="466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 smtClean="0">
                      <a:solidFill>
                        <a:srgbClr val="40911F"/>
                      </a:solidFill>
                    </a:rPr>
                    <a:t>+1</a:t>
                  </a:r>
                  <a:r>
                    <a:rPr lang="en-US" sz="1600" dirty="0" smtClean="0">
                      <a:solidFill>
                        <a:srgbClr val="40911F"/>
                      </a:solidFill>
                      <a:cs typeface="Times New Roman" pitchFamily="18" charset="0"/>
                    </a:rPr>
                    <a:t>/2</a:t>
                  </a:r>
                  <a:endParaRPr lang="en-US" sz="1600" dirty="0">
                    <a:solidFill>
                      <a:srgbClr val="40911F"/>
                    </a:solidFill>
                  </a:endParaRPr>
                </a:p>
              </p:txBody>
            </p:sp>
            <p:sp>
              <p:nvSpPr>
                <p:cNvPr id="26" name="Rectangle 25"/>
                <p:cNvSpPr/>
                <p:nvPr/>
              </p:nvSpPr>
              <p:spPr>
                <a:xfrm>
                  <a:off x="3949604" y="3660973"/>
                  <a:ext cx="686076" cy="466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sz="1600" b="1" dirty="0" smtClean="0">
                      <a:solidFill>
                        <a:srgbClr val="FF0000"/>
                      </a:solidFill>
                      <a:latin typeface="Times New Roman" pitchFamily="18" charset="0"/>
                      <a:cs typeface="Times New Roman" pitchFamily="18" charset="0"/>
                    </a:rPr>
                    <a:t>σ+</a:t>
                  </a:r>
                  <a:endParaRPr lang="en-US" sz="1600" b="1" dirty="0">
                    <a:solidFill>
                      <a:srgbClr val="FF0000"/>
                    </a:solidFill>
                  </a:endParaRPr>
                </a:p>
              </p:txBody>
            </p:sp>
            <p:sp>
              <p:nvSpPr>
                <p:cNvPr id="27" name="Rectangle 26"/>
                <p:cNvSpPr/>
                <p:nvPr/>
              </p:nvSpPr>
              <p:spPr>
                <a:xfrm>
                  <a:off x="5817671" y="3660973"/>
                  <a:ext cx="614410" cy="46621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b="1" dirty="0" smtClean="0">
                      <a:solidFill>
                        <a:srgbClr val="FFC000"/>
                      </a:solidFill>
                    </a:rPr>
                    <a:t> </a:t>
                  </a:r>
                  <a:r>
                    <a:rPr lang="en-US" sz="1600" b="1" dirty="0" smtClean="0">
                      <a:solidFill>
                        <a:srgbClr val="FFC000"/>
                      </a:solidFill>
                      <a:latin typeface="Times New Roman" pitchFamily="18" charset="0"/>
                      <a:cs typeface="Times New Roman" pitchFamily="18" charset="0"/>
                    </a:rPr>
                    <a:t>σ-</a:t>
                  </a:r>
                  <a:endParaRPr lang="en-US" sz="1600" b="1" dirty="0">
                    <a:solidFill>
                      <a:srgbClr val="FFC000"/>
                    </a:solidFill>
                  </a:endParaRPr>
                </a:p>
              </p:txBody>
            </p:sp>
            <p:cxnSp>
              <p:nvCxnSpPr>
                <p:cNvPr id="28" name="Straight Arrow Connector 27"/>
                <p:cNvCxnSpPr>
                  <a:stCxn id="23" idx="0"/>
                  <a:endCxn id="19" idx="2"/>
                </p:cNvCxnSpPr>
                <p:nvPr/>
              </p:nvCxnSpPr>
              <p:spPr bwMode="auto">
                <a:xfrm flipV="1">
                  <a:off x="4317400" y="3395923"/>
                  <a:ext cx="732875" cy="1117496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headEnd type="none" w="med" len="med"/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Arrow Connector 28"/>
                <p:cNvCxnSpPr>
                  <a:stCxn id="15" idx="0"/>
                  <a:endCxn id="20" idx="2"/>
                </p:cNvCxnSpPr>
                <p:nvPr/>
              </p:nvCxnSpPr>
              <p:spPr bwMode="auto">
                <a:xfrm flipH="1" flipV="1">
                  <a:off x="6220819" y="3383324"/>
                  <a:ext cx="890246" cy="1130095"/>
                </a:xfrm>
                <a:prstGeom prst="straightConnector1">
                  <a:avLst/>
                </a:prstGeom>
                <a:ln>
                  <a:solidFill>
                    <a:srgbClr val="FFC000"/>
                  </a:solidFill>
                  <a:headEnd type="none" w="med" len="med"/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4" name="Straight Arrow Connector 13"/>
              <p:cNvCxnSpPr/>
              <p:nvPr/>
            </p:nvCxnSpPr>
            <p:spPr bwMode="auto">
              <a:xfrm>
                <a:off x="7426164" y="3378484"/>
                <a:ext cx="8439" cy="1120445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arrow"/>
                <a:tailEnd type="arrow"/>
              </a:ln>
              <a:effectLst/>
            </p:spPr>
          </p:cxnSp>
        </p:grpSp>
        <p:cxnSp>
          <p:nvCxnSpPr>
            <p:cNvPr id="11" name="Straight Connector 10"/>
            <p:cNvCxnSpPr/>
            <p:nvPr/>
          </p:nvCxnSpPr>
          <p:spPr bwMode="auto">
            <a:xfrm>
              <a:off x="4866552" y="4869058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 bwMode="auto">
            <a:xfrm>
              <a:off x="5834909" y="4869058"/>
              <a:ext cx="587114" cy="0"/>
            </a:xfrm>
            <a:prstGeom prst="line">
              <a:avLst/>
            </a:prstGeom>
            <a:ln>
              <a:solidFill>
                <a:srgbClr val="40911F"/>
              </a:solidFill>
              <a:headEnd type="none" w="med" len="med"/>
              <a:tailEnd type="none" w="med" len="med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/>
          <p:nvPr/>
        </p:nvSpPr>
        <p:spPr>
          <a:xfrm>
            <a:off x="323850" y="3638550"/>
            <a:ext cx="324566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Highest polarization at wavelength just over the band gap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Higher QE with shorter wavelengths</a:t>
            </a:r>
          </a:p>
        </p:txBody>
      </p:sp>
      <p:sp>
        <p:nvSpPr>
          <p:cNvPr id="11264" name="TextBox 11263"/>
          <p:cNvSpPr txBox="1"/>
          <p:nvPr/>
        </p:nvSpPr>
        <p:spPr>
          <a:xfrm>
            <a:off x="399978" y="5847695"/>
            <a:ext cx="2993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J.L. McCarter, … M.L. </a:t>
            </a:r>
            <a:r>
              <a:rPr lang="en-US" sz="1400" dirty="0" err="1" smtClean="0"/>
              <a:t>Stutzman</a:t>
            </a:r>
            <a:r>
              <a:rPr lang="en-US" sz="1400" dirty="0" smtClean="0"/>
              <a:t> et al., NIMA </a:t>
            </a:r>
            <a:r>
              <a:rPr lang="en-US" sz="1400" b="1" dirty="0" smtClean="0"/>
              <a:t>618 </a:t>
            </a:r>
            <a:r>
              <a:rPr lang="en-US" sz="1400" dirty="0" smtClean="0"/>
              <a:t>(2010) 30.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8591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LabPresentation_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13195</TotalTime>
  <Words>2198</Words>
  <Application>Microsoft Office PowerPoint</Application>
  <PresentationFormat>On-screen Show (4:3)</PresentationFormat>
  <Paragraphs>455</Paragraphs>
  <Slides>35</Slides>
  <Notes>10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7" baseType="lpstr">
      <vt:lpstr>JLabPresentation_2</vt:lpstr>
      <vt:lpstr>Equation</vt:lpstr>
      <vt:lpstr>High Polarization Photocathodes: Operational Experience at Jefferson Lab  Marcy L. Stutzman, P. Adderley, J. Clark, S. Covert,  C.Hernandez-Garcia, J. Grames, J. Hansknecht, M. Poelker R. Suleiman</vt:lpstr>
      <vt:lpstr>Thomas Jefferson National Accelerator Facility</vt:lpstr>
      <vt:lpstr>Beam required at Jefferson Lab</vt:lpstr>
      <vt:lpstr>Photoemission Source</vt:lpstr>
      <vt:lpstr>Photoemission from GaAs</vt:lpstr>
      <vt:lpstr>Polarized electrons using circularly polarized light</vt:lpstr>
      <vt:lpstr>Fiber-Based Drive Laser: telecom</vt:lpstr>
      <vt:lpstr>High P: Breaking GaAs Degeneracy</vt:lpstr>
      <vt:lpstr>Strained Superlattice QE and Polarization</vt:lpstr>
      <vt:lpstr>GaAs Photocathode Evolution</vt:lpstr>
      <vt:lpstr>High Polarization Photocathode</vt:lpstr>
      <vt:lpstr>Operational Lifetime Limitations</vt:lpstr>
      <vt:lpstr>PowerPoint Presentation</vt:lpstr>
      <vt:lpstr>Photocathode Lifetime</vt:lpstr>
      <vt:lpstr>Off-axis implantation: SIMS analysis</vt:lpstr>
      <vt:lpstr>Electrostatic center implantation: SIMS</vt:lpstr>
      <vt:lpstr>Liftout FIB / TEM analysis</vt:lpstr>
      <vt:lpstr>Liftout FIB / TEM analysis</vt:lpstr>
      <vt:lpstr>Liftout FIB / TEM analysis</vt:lpstr>
      <vt:lpstr>Beam Polarization at CEBAF</vt:lpstr>
      <vt:lpstr>Variation in polarization: open questions</vt:lpstr>
      <vt:lpstr>Polarization variation? </vt:lpstr>
      <vt:lpstr>Surface Charge Limit</vt:lpstr>
      <vt:lpstr>Surface Charge Limit</vt:lpstr>
      <vt:lpstr>Operational parameters to Prolong Photocathode Lifetime?</vt:lpstr>
      <vt:lpstr>Laser spot position vs. electrostatic center</vt:lpstr>
      <vt:lpstr>Lifetime vs. Laser spot size</vt:lpstr>
      <vt:lpstr>PowerPoint Presentation</vt:lpstr>
      <vt:lpstr>How to Prolong Photocathode Lifetime?</vt:lpstr>
      <vt:lpstr>PowerPoint Presentation</vt:lpstr>
      <vt:lpstr>Thank you for your attention</vt:lpstr>
      <vt:lpstr>backup</vt:lpstr>
      <vt:lpstr>Electric Field Enhancement of QE</vt:lpstr>
      <vt:lpstr>Space Charge Limit</vt:lpstr>
      <vt:lpstr>NEA Activation of GaAs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Vacuum Improvements for the Jefferson Lab Polarized Electron Source</dc:title>
  <dc:creator>Marcy Stutzman</dc:creator>
  <cp:lastModifiedBy>Marcy Stutzman</cp:lastModifiedBy>
  <cp:revision>206</cp:revision>
  <cp:lastPrinted>2014-05-12T14:32:59Z</cp:lastPrinted>
  <dcterms:created xsi:type="dcterms:W3CDTF">2013-08-21T19:25:27Z</dcterms:created>
  <dcterms:modified xsi:type="dcterms:W3CDTF">2014-05-15T02:30:17Z</dcterms:modified>
</cp:coreProperties>
</file>