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85" r:id="rId4"/>
    <p:sldId id="273" r:id="rId5"/>
    <p:sldId id="286" r:id="rId6"/>
    <p:sldId id="28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C31"/>
    <a:srgbClr val="A5A5A5"/>
    <a:srgbClr val="5297D4"/>
    <a:srgbClr val="EE7C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81" autoAdjust="0"/>
    <p:restoredTop sz="94660"/>
  </p:normalViewPr>
  <p:slideViewPr>
    <p:cSldViewPr snapToGrid="0">
      <p:cViewPr varScale="1">
        <p:scale>
          <a:sx n="87" d="100"/>
          <a:sy n="87" d="100"/>
        </p:scale>
        <p:origin x="54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Gabriel\GTS%20CST\R30-3_Upper%20shiel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Gabriel\GTS%20CST\R30-3_Upper%20shield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Gabriel\GTS%20CST\R30-3_Upper%20shield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Sheet1!$A$1</c:f>
              <c:strCache>
                <c:ptCount val="1"/>
                <c:pt idx="0">
                  <c:v>No shield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Sheet1!$A$3:$A$210</c:f>
              <c:numCache>
                <c:formatCode>General</c:formatCode>
                <c:ptCount val="208"/>
                <c:pt idx="0">
                  <c:v>0</c:v>
                </c:pt>
                <c:pt idx="1">
                  <c:v>9.9799013830494001E-4</c:v>
                </c:pt>
                <c:pt idx="2">
                  <c:v>1.9959802766099E-3</c:v>
                </c:pt>
                <c:pt idx="3">
                  <c:v>2.9939704149147999E-3</c:v>
                </c:pt>
                <c:pt idx="4">
                  <c:v>3.9919605532198E-3</c:v>
                </c:pt>
                <c:pt idx="5">
                  <c:v>4.9899506915247003E-3</c:v>
                </c:pt>
                <c:pt idx="6">
                  <c:v>5.9879408298297004E-3</c:v>
                </c:pt>
                <c:pt idx="7">
                  <c:v>6.9859309681345998E-3</c:v>
                </c:pt>
                <c:pt idx="8">
                  <c:v>7.9839211064394993E-3</c:v>
                </c:pt>
                <c:pt idx="9">
                  <c:v>8.9819112447444994E-3</c:v>
                </c:pt>
                <c:pt idx="10">
                  <c:v>9.9799013830494006E-3</c:v>
                </c:pt>
                <c:pt idx="11">
                  <c:v>1.0977891521354E-2</c:v>
                </c:pt>
                <c:pt idx="12">
                  <c:v>1.1975881659659E-2</c:v>
                </c:pt>
                <c:pt idx="13">
                  <c:v>1.2973871797964E-2</c:v>
                </c:pt>
                <c:pt idx="14">
                  <c:v>1.3971861936269E-2</c:v>
                </c:pt>
                <c:pt idx="15">
                  <c:v>1.4969852074574E-2</c:v>
                </c:pt>
                <c:pt idx="16">
                  <c:v>1.5967842212878999E-2</c:v>
                </c:pt>
                <c:pt idx="17">
                  <c:v>1.6965832351183999E-2</c:v>
                </c:pt>
                <c:pt idx="18">
                  <c:v>1.7963822489488999E-2</c:v>
                </c:pt>
                <c:pt idx="19">
                  <c:v>1.8961812711873E-2</c:v>
                </c:pt>
                <c:pt idx="20">
                  <c:v>1.9959802766100002E-2</c:v>
                </c:pt>
                <c:pt idx="21">
                  <c:v>2.0957792988483999E-2</c:v>
                </c:pt>
                <c:pt idx="22">
                  <c:v>2.1955783042709998E-2</c:v>
                </c:pt>
                <c:pt idx="23">
                  <c:v>2.2953773265093999E-2</c:v>
                </c:pt>
                <c:pt idx="24">
                  <c:v>2.3951770739479E-2</c:v>
                </c:pt>
                <c:pt idx="25">
                  <c:v>2.4949753541707E-2</c:v>
                </c:pt>
                <c:pt idx="26">
                  <c:v>2.5947751016091002E-2</c:v>
                </c:pt>
                <c:pt idx="27">
                  <c:v>2.6945733818318999E-2</c:v>
                </c:pt>
                <c:pt idx="28">
                  <c:v>2.7943731376781002E-2</c:v>
                </c:pt>
                <c:pt idx="29">
                  <c:v>2.8941714094930002E-2</c:v>
                </c:pt>
                <c:pt idx="30">
                  <c:v>2.9939711653390998E-2</c:v>
                </c:pt>
                <c:pt idx="31">
                  <c:v>3.0937694371539998E-2</c:v>
                </c:pt>
                <c:pt idx="32">
                  <c:v>3.1935691930002001E-2</c:v>
                </c:pt>
                <c:pt idx="33">
                  <c:v>3.2933674648150002E-2</c:v>
                </c:pt>
                <c:pt idx="34">
                  <c:v>3.3931672206612001E-2</c:v>
                </c:pt>
                <c:pt idx="35">
                  <c:v>3.4929654924761001E-2</c:v>
                </c:pt>
                <c:pt idx="36">
                  <c:v>3.5927652483222002E-2</c:v>
                </c:pt>
                <c:pt idx="37">
                  <c:v>3.6925635201371002E-2</c:v>
                </c:pt>
                <c:pt idx="38">
                  <c:v>3.7923632759833001E-2</c:v>
                </c:pt>
                <c:pt idx="39">
                  <c:v>3.8921615477981002E-2</c:v>
                </c:pt>
                <c:pt idx="40">
                  <c:v>3.9919613036443001E-2</c:v>
                </c:pt>
                <c:pt idx="41">
                  <c:v>4.0917595754592001E-2</c:v>
                </c:pt>
                <c:pt idx="42">
                  <c:v>4.1915593313053001E-2</c:v>
                </c:pt>
                <c:pt idx="43">
                  <c:v>4.2913576031202001E-2</c:v>
                </c:pt>
                <c:pt idx="44">
                  <c:v>4.3911573589664001E-2</c:v>
                </c:pt>
                <c:pt idx="45">
                  <c:v>4.4909556307812001E-2</c:v>
                </c:pt>
                <c:pt idx="46">
                  <c:v>4.5907553866274001E-2</c:v>
                </c:pt>
                <c:pt idx="47">
                  <c:v>4.6905536584423001E-2</c:v>
                </c:pt>
                <c:pt idx="48">
                  <c:v>4.7903534142884001E-2</c:v>
                </c:pt>
                <c:pt idx="49">
                  <c:v>4.8901524281188997E-2</c:v>
                </c:pt>
                <c:pt idx="50">
                  <c:v>4.9899514419494001E-2</c:v>
                </c:pt>
                <c:pt idx="51">
                  <c:v>5.0897504557798998E-2</c:v>
                </c:pt>
                <c:pt idx="52">
                  <c:v>5.1895494696104001E-2</c:v>
                </c:pt>
                <c:pt idx="53">
                  <c:v>5.2893484834408998E-2</c:v>
                </c:pt>
                <c:pt idx="54">
                  <c:v>5.3891475056793002E-2</c:v>
                </c:pt>
                <c:pt idx="55">
                  <c:v>5.4889465111019997E-2</c:v>
                </c:pt>
                <c:pt idx="56">
                  <c:v>5.5887455333404001E-2</c:v>
                </c:pt>
                <c:pt idx="57">
                  <c:v>5.6885445387631003E-2</c:v>
                </c:pt>
                <c:pt idx="58">
                  <c:v>5.7883435610014002E-2</c:v>
                </c:pt>
                <c:pt idx="59">
                  <c:v>5.8881418244084001E-2</c:v>
                </c:pt>
                <c:pt idx="60">
                  <c:v>5.9879415886624002E-2</c:v>
                </c:pt>
                <c:pt idx="61">
                  <c:v>6.0877413361008999E-2</c:v>
                </c:pt>
                <c:pt idx="62">
                  <c:v>6.1875396163236999E-2</c:v>
                </c:pt>
                <c:pt idx="63">
                  <c:v>6.2873378797307006E-2</c:v>
                </c:pt>
                <c:pt idx="64">
                  <c:v>6.3871376439847E-2</c:v>
                </c:pt>
                <c:pt idx="65">
                  <c:v>6.4869373914231004E-2</c:v>
                </c:pt>
                <c:pt idx="66">
                  <c:v>6.5867356716459005E-2</c:v>
                </c:pt>
                <c:pt idx="67">
                  <c:v>6.6865339350529004E-2</c:v>
                </c:pt>
                <c:pt idx="68">
                  <c:v>6.7863336993068998E-2</c:v>
                </c:pt>
                <c:pt idx="69">
                  <c:v>6.8861334467453003E-2</c:v>
                </c:pt>
                <c:pt idx="70">
                  <c:v>6.9859317269682003E-2</c:v>
                </c:pt>
                <c:pt idx="71">
                  <c:v>7.0857299903752002E-2</c:v>
                </c:pt>
                <c:pt idx="72">
                  <c:v>7.1855297546291996E-2</c:v>
                </c:pt>
                <c:pt idx="73">
                  <c:v>7.2853295020676001E-2</c:v>
                </c:pt>
                <c:pt idx="74">
                  <c:v>7.3851277822904002E-2</c:v>
                </c:pt>
                <c:pt idx="75">
                  <c:v>7.4849260625132003E-2</c:v>
                </c:pt>
                <c:pt idx="76">
                  <c:v>7.5847258099515993E-2</c:v>
                </c:pt>
                <c:pt idx="77">
                  <c:v>7.6845255573900997E-2</c:v>
                </c:pt>
                <c:pt idx="78">
                  <c:v>7.7843238376128998E-2</c:v>
                </c:pt>
                <c:pt idx="79">
                  <c:v>7.8841221178356999E-2</c:v>
                </c:pt>
                <c:pt idx="80">
                  <c:v>7.9839218652741004E-2</c:v>
                </c:pt>
                <c:pt idx="81">
                  <c:v>8.0837216127125994E-2</c:v>
                </c:pt>
                <c:pt idx="82">
                  <c:v>8.1835198929353994E-2</c:v>
                </c:pt>
                <c:pt idx="83">
                  <c:v>8.2833181731581995E-2</c:v>
                </c:pt>
                <c:pt idx="84">
                  <c:v>8.3831179205966E-2</c:v>
                </c:pt>
                <c:pt idx="85">
                  <c:v>8.4829176680351004E-2</c:v>
                </c:pt>
                <c:pt idx="86">
                  <c:v>8.5827159482579005E-2</c:v>
                </c:pt>
                <c:pt idx="87">
                  <c:v>8.6825142284807005E-2</c:v>
                </c:pt>
                <c:pt idx="88">
                  <c:v>8.7823139759190996E-2</c:v>
                </c:pt>
                <c:pt idx="89">
                  <c:v>8.8821137233575001E-2</c:v>
                </c:pt>
                <c:pt idx="90">
                  <c:v>8.9819120035804001E-2</c:v>
                </c:pt>
                <c:pt idx="91">
                  <c:v>9.0817102838032002E-2</c:v>
                </c:pt>
                <c:pt idx="92">
                  <c:v>9.1815100312416006E-2</c:v>
                </c:pt>
                <c:pt idx="93">
                  <c:v>9.2813097786799997E-2</c:v>
                </c:pt>
                <c:pt idx="94">
                  <c:v>9.3811080589027998E-2</c:v>
                </c:pt>
                <c:pt idx="95">
                  <c:v>9.4809063391256998E-2</c:v>
                </c:pt>
                <c:pt idx="96">
                  <c:v>9.5807075705957007E-2</c:v>
                </c:pt>
                <c:pt idx="97">
                  <c:v>9.6805058340027006E-2</c:v>
                </c:pt>
                <c:pt idx="98">
                  <c:v>9.7803041142255007E-2</c:v>
                </c:pt>
                <c:pt idx="99">
                  <c:v>9.8801038784795001E-2</c:v>
                </c:pt>
                <c:pt idx="100">
                  <c:v>9.9799036259180005E-2</c:v>
                </c:pt>
                <c:pt idx="101">
                  <c:v>0.10079701889325</c:v>
                </c:pt>
                <c:pt idx="102">
                  <c:v>0.10179500169548</c:v>
                </c:pt>
                <c:pt idx="103">
                  <c:v>0.10279299933802</c:v>
                </c:pt>
                <c:pt idx="104">
                  <c:v>0.1037909968124</c:v>
                </c:pt>
                <c:pt idx="105">
                  <c:v>0.10478897944647</c:v>
                </c:pt>
                <c:pt idx="106">
                  <c:v>0.1057869622487</c:v>
                </c:pt>
                <c:pt idx="107">
                  <c:v>0.10678495989124</c:v>
                </c:pt>
                <c:pt idx="108">
                  <c:v>0.10778295736562001</c:v>
                </c:pt>
                <c:pt idx="109">
                  <c:v>0.10878094016785</c:v>
                </c:pt>
                <c:pt idx="110">
                  <c:v>0.10977892297008</c:v>
                </c:pt>
                <c:pt idx="111">
                  <c:v>0.11077692044446</c:v>
                </c:pt>
                <c:pt idx="112">
                  <c:v>0.11177491791885</c:v>
                </c:pt>
                <c:pt idx="113">
                  <c:v>0.11277290072108</c:v>
                </c:pt>
                <c:pt idx="114">
                  <c:v>0.11377088352331</c:v>
                </c:pt>
                <c:pt idx="115">
                  <c:v>0.11476888099769</c:v>
                </c:pt>
                <c:pt idx="116">
                  <c:v>0.11576687847207</c:v>
                </c:pt>
                <c:pt idx="117">
                  <c:v>0.1167648612743</c:v>
                </c:pt>
                <c:pt idx="118">
                  <c:v>0.11776284407653</c:v>
                </c:pt>
                <c:pt idx="119">
                  <c:v>0.11876084155091</c:v>
                </c:pt>
                <c:pt idx="120">
                  <c:v>0.1197588390253</c:v>
                </c:pt>
                <c:pt idx="121">
                  <c:v>0.12075682182753</c:v>
                </c:pt>
                <c:pt idx="122">
                  <c:v>0.12175480462976</c:v>
                </c:pt>
                <c:pt idx="123">
                  <c:v>0.12275280210414</c:v>
                </c:pt>
                <c:pt idx="124">
                  <c:v>0.12375079957852</c:v>
                </c:pt>
                <c:pt idx="125">
                  <c:v>0.12474878238075</c:v>
                </c:pt>
                <c:pt idx="126">
                  <c:v>0.12574676518298</c:v>
                </c:pt>
                <c:pt idx="127">
                  <c:v>0.12674474781705</c:v>
                </c:pt>
                <c:pt idx="128">
                  <c:v>0.12774276013175001</c:v>
                </c:pt>
                <c:pt idx="129">
                  <c:v>0.12874074293398</c:v>
                </c:pt>
                <c:pt idx="130">
                  <c:v>0.12973872573621001</c:v>
                </c:pt>
                <c:pt idx="131">
                  <c:v>0.13073673805090999</c:v>
                </c:pt>
                <c:pt idx="132">
                  <c:v>0.13173472068497999</c:v>
                </c:pt>
                <c:pt idx="133">
                  <c:v>0.13273270348721</c:v>
                </c:pt>
                <c:pt idx="134">
                  <c:v>0.13373068628943</c:v>
                </c:pt>
                <c:pt idx="135">
                  <c:v>0.13472869860413</c:v>
                </c:pt>
                <c:pt idx="136">
                  <c:v>0.1357266812382</c:v>
                </c:pt>
                <c:pt idx="137">
                  <c:v>0.13672466404042999</c:v>
                </c:pt>
                <c:pt idx="138">
                  <c:v>0.13772264684266</c:v>
                </c:pt>
                <c:pt idx="139">
                  <c:v>0.13872065915736001</c:v>
                </c:pt>
                <c:pt idx="140">
                  <c:v>0.13971864179143001</c:v>
                </c:pt>
                <c:pt idx="141">
                  <c:v>0.14071662459365999</c:v>
                </c:pt>
                <c:pt idx="142">
                  <c:v>0.14171460739589001</c:v>
                </c:pt>
                <c:pt idx="143">
                  <c:v>0.14271261971058999</c:v>
                </c:pt>
                <c:pt idx="144">
                  <c:v>0.14371060234465999</c:v>
                </c:pt>
                <c:pt idx="145">
                  <c:v>0.14470858514689</c:v>
                </c:pt>
                <c:pt idx="146">
                  <c:v>0.14570656794910999</c:v>
                </c:pt>
                <c:pt idx="147">
                  <c:v>0.14670458026381</c:v>
                </c:pt>
                <c:pt idx="148">
                  <c:v>0.14770256289788</c:v>
                </c:pt>
                <c:pt idx="149">
                  <c:v>0.14870054570010999</c:v>
                </c:pt>
                <c:pt idx="150">
                  <c:v>0.14969852850234</c:v>
                </c:pt>
                <c:pt idx="151">
                  <c:v>0.15069654081704001</c:v>
                </c:pt>
                <c:pt idx="152">
                  <c:v>0.15169452361926999</c:v>
                </c:pt>
                <c:pt idx="153">
                  <c:v>0.15269250642150001</c:v>
                </c:pt>
                <c:pt idx="154">
                  <c:v>0.15369048905557001</c:v>
                </c:pt>
                <c:pt idx="155">
                  <c:v>0.15468850137026999</c:v>
                </c:pt>
                <c:pt idx="156">
                  <c:v>0.1556864841725</c:v>
                </c:pt>
                <c:pt idx="157">
                  <c:v>0.15668446697471999</c:v>
                </c:pt>
                <c:pt idx="158">
                  <c:v>0.15768244960878999</c:v>
                </c:pt>
                <c:pt idx="159">
                  <c:v>0.15868046192349</c:v>
                </c:pt>
                <c:pt idx="160">
                  <c:v>0.15967844472571999</c:v>
                </c:pt>
                <c:pt idx="161">
                  <c:v>0.16067642752795</c:v>
                </c:pt>
                <c:pt idx="162">
                  <c:v>0.16167441016202</c:v>
                </c:pt>
                <c:pt idx="163">
                  <c:v>0.16267242247672001</c:v>
                </c:pt>
                <c:pt idx="164">
                  <c:v>0.16367040527894999</c:v>
                </c:pt>
                <c:pt idx="165">
                  <c:v>0.16466838808118001</c:v>
                </c:pt>
                <c:pt idx="166">
                  <c:v>0.16566637071525001</c:v>
                </c:pt>
                <c:pt idx="167">
                  <c:v>0.16666438302994999</c:v>
                </c:pt>
                <c:pt idx="168">
                  <c:v>0.16766236583218</c:v>
                </c:pt>
                <c:pt idx="169">
                  <c:v>0.16866034863439999</c:v>
                </c:pt>
                <c:pt idx="170">
                  <c:v>0.16965833126846999</c:v>
                </c:pt>
                <c:pt idx="171">
                  <c:v>0.17065634358317</c:v>
                </c:pt>
                <c:pt idx="172">
                  <c:v>0.17165432638540001</c:v>
                </c:pt>
                <c:pt idx="173">
                  <c:v>0.17265230918763</c:v>
                </c:pt>
                <c:pt idx="174">
                  <c:v>0.1736502918217</c:v>
                </c:pt>
                <c:pt idx="175">
                  <c:v>0.17464830430455</c:v>
                </c:pt>
                <c:pt idx="176">
                  <c:v>0.17564628693862</c:v>
                </c:pt>
                <c:pt idx="177">
                  <c:v>0.17664426974085001</c:v>
                </c:pt>
                <c:pt idx="178">
                  <c:v>0.17764225237492001</c:v>
                </c:pt>
                <c:pt idx="179">
                  <c:v>0.17864026485778001</c:v>
                </c:pt>
                <c:pt idx="180">
                  <c:v>0.17963824749185001</c:v>
                </c:pt>
                <c:pt idx="181">
                  <c:v>0.18063623029407</c:v>
                </c:pt>
                <c:pt idx="182">
                  <c:v>0.18163421292814</c:v>
                </c:pt>
                <c:pt idx="183">
                  <c:v>0.18263222541099999</c:v>
                </c:pt>
                <c:pt idx="184">
                  <c:v>0.18363020804506999</c:v>
                </c:pt>
                <c:pt idx="185">
                  <c:v>0.18462819084730001</c:v>
                </c:pt>
                <c:pt idx="186">
                  <c:v>0.18562617348137</c:v>
                </c:pt>
                <c:pt idx="187">
                  <c:v>0.18662418596422001</c:v>
                </c:pt>
                <c:pt idx="188">
                  <c:v>0.18762216859829001</c:v>
                </c:pt>
                <c:pt idx="189">
                  <c:v>0.18862015140051999</c:v>
                </c:pt>
                <c:pt idx="190">
                  <c:v>0.18961813403458999</c:v>
                </c:pt>
                <c:pt idx="191">
                  <c:v>0.19061614651743999</c:v>
                </c:pt>
                <c:pt idx="192">
                  <c:v>0.19161412915150999</c:v>
                </c:pt>
                <c:pt idx="193">
                  <c:v>0.19261211195374001</c:v>
                </c:pt>
                <c:pt idx="194">
                  <c:v>0.19361012426843999</c:v>
                </c:pt>
                <c:pt idx="195">
                  <c:v>0.19460810707067</c:v>
                </c:pt>
                <c:pt idx="196">
                  <c:v>0.19560608970474</c:v>
                </c:pt>
                <c:pt idx="197">
                  <c:v>0.19660407250697001</c:v>
                </c:pt>
                <c:pt idx="198">
                  <c:v>0.19760208482166999</c:v>
                </c:pt>
                <c:pt idx="199">
                  <c:v>0.19860006762388999</c:v>
                </c:pt>
                <c:pt idx="200">
                  <c:v>0.19959805025796001</c:v>
                </c:pt>
                <c:pt idx="201">
                  <c:v>0.20059603306019</c:v>
                </c:pt>
                <c:pt idx="202">
                  <c:v>0.20159404537489001</c:v>
                </c:pt>
                <c:pt idx="203">
                  <c:v>0.20259202817711999</c:v>
                </c:pt>
                <c:pt idx="204">
                  <c:v>0.20359001081118999</c:v>
                </c:pt>
                <c:pt idx="205">
                  <c:v>0.20458799361342001</c:v>
                </c:pt>
                <c:pt idx="206">
                  <c:v>0.20558600592812001</c:v>
                </c:pt>
                <c:pt idx="207">
                  <c:v>0.20658398873035</c:v>
                </c:pt>
              </c:numCache>
            </c:numRef>
          </c:xVal>
          <c:yVal>
            <c:numRef>
              <c:f>Sheet1!$B$3:$B$210</c:f>
              <c:numCache>
                <c:formatCode>General</c:formatCode>
                <c:ptCount val="208"/>
                <c:pt idx="0">
                  <c:v>-199797.546875</c:v>
                </c:pt>
                <c:pt idx="1">
                  <c:v>-199757.609375</c:v>
                </c:pt>
                <c:pt idx="2">
                  <c:v>-199698.09375</c:v>
                </c:pt>
                <c:pt idx="3">
                  <c:v>-199609.265625</c:v>
                </c:pt>
                <c:pt idx="4">
                  <c:v>-199503.09375</c:v>
                </c:pt>
                <c:pt idx="5">
                  <c:v>-199385.84375</c:v>
                </c:pt>
                <c:pt idx="6">
                  <c:v>-199249.96875</c:v>
                </c:pt>
                <c:pt idx="7">
                  <c:v>-199104.484375</c:v>
                </c:pt>
                <c:pt idx="8">
                  <c:v>-198951.78125</c:v>
                </c:pt>
                <c:pt idx="9">
                  <c:v>-198796.03125</c:v>
                </c:pt>
                <c:pt idx="10">
                  <c:v>-198647.5625</c:v>
                </c:pt>
                <c:pt idx="11">
                  <c:v>-198498.796875</c:v>
                </c:pt>
                <c:pt idx="12">
                  <c:v>-198349.359375</c:v>
                </c:pt>
                <c:pt idx="13">
                  <c:v>-198198.546875</c:v>
                </c:pt>
                <c:pt idx="14">
                  <c:v>-198046.15625</c:v>
                </c:pt>
                <c:pt idx="15">
                  <c:v>-197892.328125</c:v>
                </c:pt>
                <c:pt idx="16">
                  <c:v>-197737.015625</c:v>
                </c:pt>
                <c:pt idx="17">
                  <c:v>-197580.1875</c:v>
                </c:pt>
                <c:pt idx="18">
                  <c:v>-197421.890625</c:v>
                </c:pt>
                <c:pt idx="19">
                  <c:v>-197260.0625</c:v>
                </c:pt>
                <c:pt idx="20">
                  <c:v>-197093.296875</c:v>
                </c:pt>
                <c:pt idx="21">
                  <c:v>-196923.0625</c:v>
                </c:pt>
                <c:pt idx="22">
                  <c:v>-196747.03125</c:v>
                </c:pt>
                <c:pt idx="23">
                  <c:v>-196556.203125</c:v>
                </c:pt>
                <c:pt idx="24">
                  <c:v>-196357</c:v>
                </c:pt>
                <c:pt idx="25">
                  <c:v>-196150.234375</c:v>
                </c:pt>
                <c:pt idx="26">
                  <c:v>-195932.734375</c:v>
                </c:pt>
                <c:pt idx="27">
                  <c:v>-195704.578125</c:v>
                </c:pt>
                <c:pt idx="28">
                  <c:v>-195465.75</c:v>
                </c:pt>
                <c:pt idx="29">
                  <c:v>-195216.25</c:v>
                </c:pt>
                <c:pt idx="30">
                  <c:v>-194956.03125</c:v>
                </c:pt>
                <c:pt idx="31">
                  <c:v>-194682.90625</c:v>
                </c:pt>
                <c:pt idx="32">
                  <c:v>-194394</c:v>
                </c:pt>
                <c:pt idx="33">
                  <c:v>-194095.65625</c:v>
                </c:pt>
                <c:pt idx="34">
                  <c:v>-193781.8125</c:v>
                </c:pt>
                <c:pt idx="35">
                  <c:v>-193452.5</c:v>
                </c:pt>
                <c:pt idx="36">
                  <c:v>-193107.71875</c:v>
                </c:pt>
                <c:pt idx="37">
                  <c:v>-192747.4375</c:v>
                </c:pt>
                <c:pt idx="38">
                  <c:v>-192371.6875</c:v>
                </c:pt>
                <c:pt idx="39">
                  <c:v>-191983.890625</c:v>
                </c:pt>
                <c:pt idx="40">
                  <c:v>-191575.34375</c:v>
                </c:pt>
                <c:pt idx="41">
                  <c:v>-191132.671875</c:v>
                </c:pt>
                <c:pt idx="42">
                  <c:v>-190686.25</c:v>
                </c:pt>
                <c:pt idx="43">
                  <c:v>-190221.125</c:v>
                </c:pt>
                <c:pt idx="44">
                  <c:v>-189735.4375</c:v>
                </c:pt>
                <c:pt idx="45">
                  <c:v>-189229.203125</c:v>
                </c:pt>
                <c:pt idx="46">
                  <c:v>-188702.328125</c:v>
                </c:pt>
                <c:pt idx="47">
                  <c:v>-188154.890625</c:v>
                </c:pt>
                <c:pt idx="48">
                  <c:v>-187586.859375</c:v>
                </c:pt>
                <c:pt idx="49">
                  <c:v>-186999.546875</c:v>
                </c:pt>
                <c:pt idx="50">
                  <c:v>-186386.75</c:v>
                </c:pt>
                <c:pt idx="51">
                  <c:v>-185743.34375</c:v>
                </c:pt>
                <c:pt idx="52">
                  <c:v>-185084.5</c:v>
                </c:pt>
                <c:pt idx="53">
                  <c:v>-184402.53125</c:v>
                </c:pt>
                <c:pt idx="54">
                  <c:v>-183697.421875</c:v>
                </c:pt>
                <c:pt idx="55">
                  <c:v>-182969.09375</c:v>
                </c:pt>
                <c:pt idx="56">
                  <c:v>-182217.609375</c:v>
                </c:pt>
                <c:pt idx="57">
                  <c:v>-181442.984375</c:v>
                </c:pt>
                <c:pt idx="58">
                  <c:v>-180645.203125</c:v>
                </c:pt>
                <c:pt idx="59">
                  <c:v>-179831.140625</c:v>
                </c:pt>
                <c:pt idx="60">
                  <c:v>-178992.625</c:v>
                </c:pt>
                <c:pt idx="61">
                  <c:v>-178128.75</c:v>
                </c:pt>
                <c:pt idx="62">
                  <c:v>-177252.546875</c:v>
                </c:pt>
                <c:pt idx="63">
                  <c:v>-176359.46875</c:v>
                </c:pt>
                <c:pt idx="64">
                  <c:v>-175449.59375</c:v>
                </c:pt>
                <c:pt idx="65">
                  <c:v>-174522.859375</c:v>
                </c:pt>
                <c:pt idx="66">
                  <c:v>-173579.34375</c:v>
                </c:pt>
                <c:pt idx="67">
                  <c:v>-172618.96875</c:v>
                </c:pt>
                <c:pt idx="68">
                  <c:v>-171627.21875</c:v>
                </c:pt>
                <c:pt idx="69">
                  <c:v>-170647.59375</c:v>
                </c:pt>
                <c:pt idx="70">
                  <c:v>-169637.28125</c:v>
                </c:pt>
                <c:pt idx="71">
                  <c:v>-168619.59375</c:v>
                </c:pt>
                <c:pt idx="72">
                  <c:v>-167594.515625</c:v>
                </c:pt>
                <c:pt idx="73">
                  <c:v>-166562.03125</c:v>
                </c:pt>
                <c:pt idx="74">
                  <c:v>-165522.15625</c:v>
                </c:pt>
                <c:pt idx="75">
                  <c:v>-164474.921875</c:v>
                </c:pt>
                <c:pt idx="76">
                  <c:v>-163420.28125</c:v>
                </c:pt>
                <c:pt idx="77">
                  <c:v>-162376.40625</c:v>
                </c:pt>
                <c:pt idx="78">
                  <c:v>-161291.921875</c:v>
                </c:pt>
                <c:pt idx="79">
                  <c:v>-160202.6875</c:v>
                </c:pt>
                <c:pt idx="80">
                  <c:v>-159110.46875</c:v>
                </c:pt>
                <c:pt idx="81">
                  <c:v>-158016.609375</c:v>
                </c:pt>
                <c:pt idx="82">
                  <c:v>-156921.015625</c:v>
                </c:pt>
                <c:pt idx="83">
                  <c:v>-155823.71875</c:v>
                </c:pt>
                <c:pt idx="84">
                  <c:v>-154724.734375</c:v>
                </c:pt>
                <c:pt idx="85">
                  <c:v>-153624.046875</c:v>
                </c:pt>
                <c:pt idx="86">
                  <c:v>-152521.65625</c:v>
                </c:pt>
                <c:pt idx="87">
                  <c:v>-151427.3125</c:v>
                </c:pt>
                <c:pt idx="88">
                  <c:v>-150325.25</c:v>
                </c:pt>
                <c:pt idx="89">
                  <c:v>-149217.40625</c:v>
                </c:pt>
                <c:pt idx="90">
                  <c:v>-148106.890625</c:v>
                </c:pt>
                <c:pt idx="91">
                  <c:v>-146995.8125</c:v>
                </c:pt>
                <c:pt idx="92">
                  <c:v>-145884.21875</c:v>
                </c:pt>
                <c:pt idx="93">
                  <c:v>-144771.984375</c:v>
                </c:pt>
                <c:pt idx="94">
                  <c:v>-143659.234375</c:v>
                </c:pt>
                <c:pt idx="95">
                  <c:v>-142545.921875</c:v>
                </c:pt>
                <c:pt idx="96">
                  <c:v>-141430.421875</c:v>
                </c:pt>
                <c:pt idx="97">
                  <c:v>-140307.765625</c:v>
                </c:pt>
                <c:pt idx="98">
                  <c:v>-139192.0625</c:v>
                </c:pt>
                <c:pt idx="99">
                  <c:v>-138081.1875</c:v>
                </c:pt>
                <c:pt idx="100">
                  <c:v>-136974.796875</c:v>
                </c:pt>
                <c:pt idx="101">
                  <c:v>-135873.015625</c:v>
                </c:pt>
                <c:pt idx="102">
                  <c:v>-134775.703125</c:v>
                </c:pt>
                <c:pt idx="103">
                  <c:v>-133682.90625</c:v>
                </c:pt>
                <c:pt idx="104">
                  <c:v>-132594.625</c:v>
                </c:pt>
                <c:pt idx="105">
                  <c:v>-131507.171875</c:v>
                </c:pt>
                <c:pt idx="106">
                  <c:v>-130397.5234375</c:v>
                </c:pt>
                <c:pt idx="107">
                  <c:v>-129274.71875</c:v>
                </c:pt>
                <c:pt idx="108">
                  <c:v>-128160.546875</c:v>
                </c:pt>
                <c:pt idx="109">
                  <c:v>-127053.2578125</c:v>
                </c:pt>
                <c:pt idx="110">
                  <c:v>-125952.8125</c:v>
                </c:pt>
                <c:pt idx="111">
                  <c:v>-124859.203125</c:v>
                </c:pt>
                <c:pt idx="112">
                  <c:v>-123772.4453125</c:v>
                </c:pt>
                <c:pt idx="113">
                  <c:v>-122692.5625</c:v>
                </c:pt>
                <c:pt idx="114">
                  <c:v>-121619.421875</c:v>
                </c:pt>
                <c:pt idx="115">
                  <c:v>-120535.1484375</c:v>
                </c:pt>
                <c:pt idx="116">
                  <c:v>-119443.0703125</c:v>
                </c:pt>
                <c:pt idx="117">
                  <c:v>-118348.890625</c:v>
                </c:pt>
                <c:pt idx="118">
                  <c:v>-117248.03125</c:v>
                </c:pt>
                <c:pt idx="119">
                  <c:v>-116147.28125</c:v>
                </c:pt>
                <c:pt idx="120">
                  <c:v>-115046.6796875</c:v>
                </c:pt>
                <c:pt idx="121">
                  <c:v>-113946.21875</c:v>
                </c:pt>
                <c:pt idx="122">
                  <c:v>-112845.875</c:v>
                </c:pt>
                <c:pt idx="123">
                  <c:v>-111743.1328125</c:v>
                </c:pt>
                <c:pt idx="124">
                  <c:v>-110630.7890625</c:v>
                </c:pt>
                <c:pt idx="125">
                  <c:v>-109514.4921875</c:v>
                </c:pt>
                <c:pt idx="126">
                  <c:v>-108403.921875</c:v>
                </c:pt>
                <c:pt idx="127">
                  <c:v>-107296.59375</c:v>
                </c:pt>
                <c:pt idx="128">
                  <c:v>-106192.53125</c:v>
                </c:pt>
                <c:pt idx="129">
                  <c:v>-105091.75</c:v>
                </c:pt>
                <c:pt idx="130">
                  <c:v>-103994.2421875</c:v>
                </c:pt>
                <c:pt idx="131">
                  <c:v>-102899.984375</c:v>
                </c:pt>
                <c:pt idx="132">
                  <c:v>-101806.484375</c:v>
                </c:pt>
                <c:pt idx="133">
                  <c:v>-100687.2578125</c:v>
                </c:pt>
                <c:pt idx="134">
                  <c:v>-99560.2421875</c:v>
                </c:pt>
                <c:pt idx="135">
                  <c:v>-98437.0546875</c:v>
                </c:pt>
                <c:pt idx="136">
                  <c:v>-97317.6015625</c:v>
                </c:pt>
                <c:pt idx="137">
                  <c:v>-96198.296875</c:v>
                </c:pt>
                <c:pt idx="138">
                  <c:v>-95078.484375</c:v>
                </c:pt>
                <c:pt idx="139">
                  <c:v>-93958.1953125</c:v>
                </c:pt>
                <c:pt idx="140">
                  <c:v>-92837.40625</c:v>
                </c:pt>
                <c:pt idx="141">
                  <c:v>-91716.171875</c:v>
                </c:pt>
                <c:pt idx="142">
                  <c:v>-90588.5</c:v>
                </c:pt>
                <c:pt idx="143">
                  <c:v>-89453.5703125</c:v>
                </c:pt>
                <c:pt idx="144">
                  <c:v>-88317.5625</c:v>
                </c:pt>
                <c:pt idx="145">
                  <c:v>-87172.46875</c:v>
                </c:pt>
                <c:pt idx="146">
                  <c:v>-86022.59375</c:v>
                </c:pt>
                <c:pt idx="147">
                  <c:v>-84867.8671875</c:v>
                </c:pt>
                <c:pt idx="148">
                  <c:v>-83708.640625</c:v>
                </c:pt>
                <c:pt idx="149">
                  <c:v>-82546.0625</c:v>
                </c:pt>
                <c:pt idx="150">
                  <c:v>-81379.15625</c:v>
                </c:pt>
                <c:pt idx="151">
                  <c:v>-80207.953125</c:v>
                </c:pt>
                <c:pt idx="152">
                  <c:v>-79034.53125</c:v>
                </c:pt>
                <c:pt idx="153">
                  <c:v>-77855.84375</c:v>
                </c:pt>
                <c:pt idx="154">
                  <c:v>-76671.375</c:v>
                </c:pt>
                <c:pt idx="155">
                  <c:v>-75478.75</c:v>
                </c:pt>
                <c:pt idx="156">
                  <c:v>-74282.03125</c:v>
                </c:pt>
                <c:pt idx="157">
                  <c:v>-73080.484375</c:v>
                </c:pt>
                <c:pt idx="158">
                  <c:v>-71874.109375</c:v>
                </c:pt>
                <c:pt idx="159">
                  <c:v>-70662.875</c:v>
                </c:pt>
                <c:pt idx="160">
                  <c:v>-69448.2890625</c:v>
                </c:pt>
                <c:pt idx="161">
                  <c:v>-68230.7890625</c:v>
                </c:pt>
                <c:pt idx="162">
                  <c:v>-67006.078125</c:v>
                </c:pt>
                <c:pt idx="163">
                  <c:v>-65774.140625</c:v>
                </c:pt>
                <c:pt idx="164">
                  <c:v>-64535.0078125</c:v>
                </c:pt>
                <c:pt idx="165">
                  <c:v>-63288.6796875</c:v>
                </c:pt>
                <c:pt idx="166">
                  <c:v>-62035.44140625</c:v>
                </c:pt>
                <c:pt idx="167">
                  <c:v>-60781.015625</c:v>
                </c:pt>
                <c:pt idx="168">
                  <c:v>-59526.34765625</c:v>
                </c:pt>
                <c:pt idx="169">
                  <c:v>-58225.2265625</c:v>
                </c:pt>
                <c:pt idx="170">
                  <c:v>-56927.13671875</c:v>
                </c:pt>
                <c:pt idx="171">
                  <c:v>-55629.1328125</c:v>
                </c:pt>
                <c:pt idx="172">
                  <c:v>-54328.3203125</c:v>
                </c:pt>
                <c:pt idx="173">
                  <c:v>-53028.171875</c:v>
                </c:pt>
                <c:pt idx="174">
                  <c:v>-51728.71875</c:v>
                </c:pt>
                <c:pt idx="175">
                  <c:v>-50429.8828125</c:v>
                </c:pt>
                <c:pt idx="176">
                  <c:v>-49085.30859375</c:v>
                </c:pt>
                <c:pt idx="177">
                  <c:v>-47724.5078125</c:v>
                </c:pt>
                <c:pt idx="178">
                  <c:v>-46370.23828125</c:v>
                </c:pt>
                <c:pt idx="179">
                  <c:v>-45019.5</c:v>
                </c:pt>
                <c:pt idx="180">
                  <c:v>-43671.84765625</c:v>
                </c:pt>
                <c:pt idx="181">
                  <c:v>-42315.55859375</c:v>
                </c:pt>
                <c:pt idx="182">
                  <c:v>-40949.00390625</c:v>
                </c:pt>
                <c:pt idx="183">
                  <c:v>-39572.1328125</c:v>
                </c:pt>
                <c:pt idx="184">
                  <c:v>-38187.10546875</c:v>
                </c:pt>
                <c:pt idx="185">
                  <c:v>-36824.4375</c:v>
                </c:pt>
                <c:pt idx="186">
                  <c:v>-35451.4765625</c:v>
                </c:pt>
                <c:pt idx="187">
                  <c:v>-34100.1171875</c:v>
                </c:pt>
                <c:pt idx="188">
                  <c:v>-32778.87890625</c:v>
                </c:pt>
                <c:pt idx="189">
                  <c:v>-31486.50390625</c:v>
                </c:pt>
                <c:pt idx="190">
                  <c:v>-30198.962890625</c:v>
                </c:pt>
                <c:pt idx="191">
                  <c:v>-28928.158203125</c:v>
                </c:pt>
                <c:pt idx="192">
                  <c:v>-27708.970703125</c:v>
                </c:pt>
                <c:pt idx="193">
                  <c:v>-26544.794921875</c:v>
                </c:pt>
                <c:pt idx="194">
                  <c:v>-25526.28515625</c:v>
                </c:pt>
                <c:pt idx="195">
                  <c:v>-24570.1875</c:v>
                </c:pt>
                <c:pt idx="196">
                  <c:v>-23721.4140625</c:v>
                </c:pt>
                <c:pt idx="197">
                  <c:v>-22960.736328125</c:v>
                </c:pt>
                <c:pt idx="198">
                  <c:v>-22359.240234375</c:v>
                </c:pt>
                <c:pt idx="199">
                  <c:v>-21862.791015625</c:v>
                </c:pt>
                <c:pt idx="200">
                  <c:v>-21487.546875</c:v>
                </c:pt>
                <c:pt idx="201">
                  <c:v>-21257.5</c:v>
                </c:pt>
                <c:pt idx="202">
                  <c:v>-21161.98828125</c:v>
                </c:pt>
                <c:pt idx="203">
                  <c:v>-21276.669921875</c:v>
                </c:pt>
                <c:pt idx="204">
                  <c:v>-21611.06640625</c:v>
                </c:pt>
                <c:pt idx="205">
                  <c:v>-22247.9296875</c:v>
                </c:pt>
                <c:pt idx="206">
                  <c:v>-23357.771484375</c:v>
                </c:pt>
                <c:pt idx="207">
                  <c:v>-24454.26953125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DBD3-4CCE-94A9-318CEA87D862}"/>
            </c:ext>
          </c:extLst>
        </c:ser>
        <c:ser>
          <c:idx val="1"/>
          <c:order val="1"/>
          <c:tx>
            <c:strRef>
              <c:f>Sheet1!$G$1</c:f>
              <c:strCache>
                <c:ptCount val="1"/>
                <c:pt idx="0">
                  <c:v>Upper shield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Sheet1!$G$3:$G$210</c:f>
              <c:numCache>
                <c:formatCode>General</c:formatCode>
                <c:ptCount val="208"/>
                <c:pt idx="0">
                  <c:v>0</c:v>
                </c:pt>
                <c:pt idx="1">
                  <c:v>9.9799013830494001E-4</c:v>
                </c:pt>
                <c:pt idx="2">
                  <c:v>1.9959802766099E-3</c:v>
                </c:pt>
                <c:pt idx="3">
                  <c:v>2.9939704149147999E-3</c:v>
                </c:pt>
                <c:pt idx="4">
                  <c:v>3.9919605532198E-3</c:v>
                </c:pt>
                <c:pt idx="5">
                  <c:v>4.9899506915247003E-3</c:v>
                </c:pt>
                <c:pt idx="6">
                  <c:v>5.9879408298297004E-3</c:v>
                </c:pt>
                <c:pt idx="7">
                  <c:v>6.9859309681345998E-3</c:v>
                </c:pt>
                <c:pt idx="8">
                  <c:v>7.9839211064394993E-3</c:v>
                </c:pt>
                <c:pt idx="9">
                  <c:v>8.9819112447444994E-3</c:v>
                </c:pt>
                <c:pt idx="10">
                  <c:v>9.9799013830494006E-3</c:v>
                </c:pt>
                <c:pt idx="11">
                  <c:v>1.0977891521354E-2</c:v>
                </c:pt>
                <c:pt idx="12">
                  <c:v>1.1975881659659E-2</c:v>
                </c:pt>
                <c:pt idx="13">
                  <c:v>1.2973871797964E-2</c:v>
                </c:pt>
                <c:pt idx="14">
                  <c:v>1.3971861936269E-2</c:v>
                </c:pt>
                <c:pt idx="15">
                  <c:v>1.4969852074574E-2</c:v>
                </c:pt>
                <c:pt idx="16">
                  <c:v>1.5967842212878999E-2</c:v>
                </c:pt>
                <c:pt idx="17">
                  <c:v>1.6965832351183999E-2</c:v>
                </c:pt>
                <c:pt idx="18">
                  <c:v>1.7963822489488999E-2</c:v>
                </c:pt>
                <c:pt idx="19">
                  <c:v>1.8961812711873E-2</c:v>
                </c:pt>
                <c:pt idx="20">
                  <c:v>1.9959802766100002E-2</c:v>
                </c:pt>
                <c:pt idx="21">
                  <c:v>2.0957792988483999E-2</c:v>
                </c:pt>
                <c:pt idx="22">
                  <c:v>2.1955783042709998E-2</c:v>
                </c:pt>
                <c:pt idx="23">
                  <c:v>2.2953773265093999E-2</c:v>
                </c:pt>
                <c:pt idx="24">
                  <c:v>2.3951770739479E-2</c:v>
                </c:pt>
                <c:pt idx="25">
                  <c:v>2.4949753541707E-2</c:v>
                </c:pt>
                <c:pt idx="26">
                  <c:v>2.5947751016091002E-2</c:v>
                </c:pt>
                <c:pt idx="27">
                  <c:v>2.6945733818318999E-2</c:v>
                </c:pt>
                <c:pt idx="28">
                  <c:v>2.7943731376781002E-2</c:v>
                </c:pt>
                <c:pt idx="29">
                  <c:v>2.8941714094930002E-2</c:v>
                </c:pt>
                <c:pt idx="30">
                  <c:v>2.9939711653390998E-2</c:v>
                </c:pt>
                <c:pt idx="31">
                  <c:v>3.0937694371539998E-2</c:v>
                </c:pt>
                <c:pt idx="32">
                  <c:v>3.1935691930002001E-2</c:v>
                </c:pt>
                <c:pt idx="33">
                  <c:v>3.2933674648150002E-2</c:v>
                </c:pt>
                <c:pt idx="34">
                  <c:v>3.3931672206612001E-2</c:v>
                </c:pt>
                <c:pt idx="35">
                  <c:v>3.4929654924761001E-2</c:v>
                </c:pt>
                <c:pt idx="36">
                  <c:v>3.5927652483222002E-2</c:v>
                </c:pt>
                <c:pt idx="37">
                  <c:v>3.6925635201371002E-2</c:v>
                </c:pt>
                <c:pt idx="38">
                  <c:v>3.7923632759833001E-2</c:v>
                </c:pt>
                <c:pt idx="39">
                  <c:v>3.8921615477981002E-2</c:v>
                </c:pt>
                <c:pt idx="40">
                  <c:v>3.9919613036443001E-2</c:v>
                </c:pt>
                <c:pt idx="41">
                  <c:v>4.0917595754592001E-2</c:v>
                </c:pt>
                <c:pt idx="42">
                  <c:v>4.1915593313053001E-2</c:v>
                </c:pt>
                <c:pt idx="43">
                  <c:v>4.2913576031202001E-2</c:v>
                </c:pt>
                <c:pt idx="44">
                  <c:v>4.3911573589664001E-2</c:v>
                </c:pt>
                <c:pt idx="45">
                  <c:v>4.4909556307812001E-2</c:v>
                </c:pt>
                <c:pt idx="46">
                  <c:v>4.5907553866274001E-2</c:v>
                </c:pt>
                <c:pt idx="47">
                  <c:v>4.6905536584423001E-2</c:v>
                </c:pt>
                <c:pt idx="48">
                  <c:v>4.7903534142884001E-2</c:v>
                </c:pt>
                <c:pt idx="49">
                  <c:v>4.8901524281188997E-2</c:v>
                </c:pt>
                <c:pt idx="50">
                  <c:v>4.9899514419494001E-2</c:v>
                </c:pt>
                <c:pt idx="51">
                  <c:v>5.0897504557798998E-2</c:v>
                </c:pt>
                <c:pt idx="52">
                  <c:v>5.1895494696104001E-2</c:v>
                </c:pt>
                <c:pt idx="53">
                  <c:v>5.2893484834408998E-2</c:v>
                </c:pt>
                <c:pt idx="54">
                  <c:v>5.3891475056793002E-2</c:v>
                </c:pt>
                <c:pt idx="55">
                  <c:v>5.4889465111019997E-2</c:v>
                </c:pt>
                <c:pt idx="56">
                  <c:v>5.5887455333404001E-2</c:v>
                </c:pt>
                <c:pt idx="57">
                  <c:v>5.6885445387631003E-2</c:v>
                </c:pt>
                <c:pt idx="58">
                  <c:v>5.7883435610014002E-2</c:v>
                </c:pt>
                <c:pt idx="59">
                  <c:v>5.8881418244084001E-2</c:v>
                </c:pt>
                <c:pt idx="60">
                  <c:v>5.9879415886624002E-2</c:v>
                </c:pt>
                <c:pt idx="61">
                  <c:v>6.0877413361008999E-2</c:v>
                </c:pt>
                <c:pt idx="62">
                  <c:v>6.1875396163236999E-2</c:v>
                </c:pt>
                <c:pt idx="63">
                  <c:v>6.2873378797307006E-2</c:v>
                </c:pt>
                <c:pt idx="64">
                  <c:v>6.3871376439847E-2</c:v>
                </c:pt>
                <c:pt idx="65">
                  <c:v>6.4869373914231004E-2</c:v>
                </c:pt>
                <c:pt idx="66">
                  <c:v>6.5867356716459005E-2</c:v>
                </c:pt>
                <c:pt idx="67">
                  <c:v>6.6865339350529004E-2</c:v>
                </c:pt>
                <c:pt idx="68">
                  <c:v>6.7863336993068998E-2</c:v>
                </c:pt>
                <c:pt idx="69">
                  <c:v>6.8861334467453003E-2</c:v>
                </c:pt>
                <c:pt idx="70">
                  <c:v>6.9859317269682003E-2</c:v>
                </c:pt>
                <c:pt idx="71">
                  <c:v>7.0857299903752002E-2</c:v>
                </c:pt>
                <c:pt idx="72">
                  <c:v>7.1855297546291996E-2</c:v>
                </c:pt>
                <c:pt idx="73">
                  <c:v>7.2853295020676001E-2</c:v>
                </c:pt>
                <c:pt idx="74">
                  <c:v>7.3851277822904002E-2</c:v>
                </c:pt>
                <c:pt idx="75">
                  <c:v>7.4849260625132003E-2</c:v>
                </c:pt>
                <c:pt idx="76">
                  <c:v>7.5847258099515993E-2</c:v>
                </c:pt>
                <c:pt idx="77">
                  <c:v>7.6845255573900997E-2</c:v>
                </c:pt>
                <c:pt idx="78">
                  <c:v>7.7843238376128998E-2</c:v>
                </c:pt>
                <c:pt idx="79">
                  <c:v>7.8841221178356999E-2</c:v>
                </c:pt>
                <c:pt idx="80">
                  <c:v>7.9839218652741004E-2</c:v>
                </c:pt>
                <c:pt idx="81">
                  <c:v>8.0837216127125994E-2</c:v>
                </c:pt>
                <c:pt idx="82">
                  <c:v>8.1835198929353994E-2</c:v>
                </c:pt>
                <c:pt idx="83">
                  <c:v>8.2833181731581995E-2</c:v>
                </c:pt>
                <c:pt idx="84">
                  <c:v>8.3831179205966E-2</c:v>
                </c:pt>
                <c:pt idx="85">
                  <c:v>8.4829176680351004E-2</c:v>
                </c:pt>
                <c:pt idx="86">
                  <c:v>8.5827159482579005E-2</c:v>
                </c:pt>
                <c:pt idx="87">
                  <c:v>8.6825142284807005E-2</c:v>
                </c:pt>
                <c:pt idx="88">
                  <c:v>8.7823139759190996E-2</c:v>
                </c:pt>
                <c:pt idx="89">
                  <c:v>8.8821137233575001E-2</c:v>
                </c:pt>
                <c:pt idx="90">
                  <c:v>8.9819120035804001E-2</c:v>
                </c:pt>
                <c:pt idx="91">
                  <c:v>9.0817102838032002E-2</c:v>
                </c:pt>
                <c:pt idx="92">
                  <c:v>9.1815100312416006E-2</c:v>
                </c:pt>
                <c:pt idx="93">
                  <c:v>9.2813097786799997E-2</c:v>
                </c:pt>
                <c:pt idx="94">
                  <c:v>9.3811080589027998E-2</c:v>
                </c:pt>
                <c:pt idx="95">
                  <c:v>9.4809063391256998E-2</c:v>
                </c:pt>
                <c:pt idx="96">
                  <c:v>9.5807075705957007E-2</c:v>
                </c:pt>
                <c:pt idx="97">
                  <c:v>9.6805058340027006E-2</c:v>
                </c:pt>
                <c:pt idx="98">
                  <c:v>9.7803041142255007E-2</c:v>
                </c:pt>
                <c:pt idx="99">
                  <c:v>9.8801038784795001E-2</c:v>
                </c:pt>
                <c:pt idx="100">
                  <c:v>9.9799036259180005E-2</c:v>
                </c:pt>
                <c:pt idx="101">
                  <c:v>0.10079701889325</c:v>
                </c:pt>
                <c:pt idx="102">
                  <c:v>0.10179500169548</c:v>
                </c:pt>
                <c:pt idx="103">
                  <c:v>0.10279299933802</c:v>
                </c:pt>
                <c:pt idx="104">
                  <c:v>0.1037909968124</c:v>
                </c:pt>
                <c:pt idx="105">
                  <c:v>0.10478897944647</c:v>
                </c:pt>
                <c:pt idx="106">
                  <c:v>0.1057869622487</c:v>
                </c:pt>
                <c:pt idx="107">
                  <c:v>0.10678495989124</c:v>
                </c:pt>
                <c:pt idx="108">
                  <c:v>0.10778295736562001</c:v>
                </c:pt>
                <c:pt idx="109">
                  <c:v>0.10878094016785</c:v>
                </c:pt>
                <c:pt idx="110">
                  <c:v>0.10977892297008</c:v>
                </c:pt>
                <c:pt idx="111">
                  <c:v>0.11077692044446</c:v>
                </c:pt>
                <c:pt idx="112">
                  <c:v>0.11177491791885</c:v>
                </c:pt>
                <c:pt idx="113">
                  <c:v>0.11277290072108</c:v>
                </c:pt>
                <c:pt idx="114">
                  <c:v>0.11377088352331</c:v>
                </c:pt>
                <c:pt idx="115">
                  <c:v>0.11476888099769</c:v>
                </c:pt>
                <c:pt idx="116">
                  <c:v>0.11576687847207</c:v>
                </c:pt>
                <c:pt idx="117">
                  <c:v>0.1167648612743</c:v>
                </c:pt>
                <c:pt idx="118">
                  <c:v>0.11776284407653</c:v>
                </c:pt>
                <c:pt idx="119">
                  <c:v>0.11876084155091</c:v>
                </c:pt>
                <c:pt idx="120">
                  <c:v>0.1197588390253</c:v>
                </c:pt>
                <c:pt idx="121">
                  <c:v>0.12075682182753</c:v>
                </c:pt>
                <c:pt idx="122">
                  <c:v>0.12175480462976</c:v>
                </c:pt>
                <c:pt idx="123">
                  <c:v>0.12275280210414</c:v>
                </c:pt>
                <c:pt idx="124">
                  <c:v>0.12375079957852</c:v>
                </c:pt>
                <c:pt idx="125">
                  <c:v>0.12474878238075</c:v>
                </c:pt>
                <c:pt idx="126">
                  <c:v>0.12574676518298</c:v>
                </c:pt>
                <c:pt idx="127">
                  <c:v>0.12674474781705</c:v>
                </c:pt>
                <c:pt idx="128">
                  <c:v>0.12774276013175001</c:v>
                </c:pt>
                <c:pt idx="129">
                  <c:v>0.12874074293398</c:v>
                </c:pt>
                <c:pt idx="130">
                  <c:v>0.12973872573621001</c:v>
                </c:pt>
                <c:pt idx="131">
                  <c:v>0.13073673805090999</c:v>
                </c:pt>
                <c:pt idx="132">
                  <c:v>0.13173472068497999</c:v>
                </c:pt>
                <c:pt idx="133">
                  <c:v>0.13273270348721</c:v>
                </c:pt>
                <c:pt idx="134">
                  <c:v>0.13373068628943</c:v>
                </c:pt>
                <c:pt idx="135">
                  <c:v>0.13472869860413</c:v>
                </c:pt>
                <c:pt idx="136">
                  <c:v>0.1357266812382</c:v>
                </c:pt>
                <c:pt idx="137">
                  <c:v>0.13672466404042999</c:v>
                </c:pt>
                <c:pt idx="138">
                  <c:v>0.13772264684266</c:v>
                </c:pt>
                <c:pt idx="139">
                  <c:v>0.13872065915736001</c:v>
                </c:pt>
                <c:pt idx="140">
                  <c:v>0.13971864179143001</c:v>
                </c:pt>
                <c:pt idx="141">
                  <c:v>0.14071662459365999</c:v>
                </c:pt>
                <c:pt idx="142">
                  <c:v>0.14171460739589001</c:v>
                </c:pt>
                <c:pt idx="143">
                  <c:v>0.14271261971058999</c:v>
                </c:pt>
                <c:pt idx="144">
                  <c:v>0.14371060234465999</c:v>
                </c:pt>
                <c:pt idx="145">
                  <c:v>0.14470858514689</c:v>
                </c:pt>
                <c:pt idx="146">
                  <c:v>0.14570656794910999</c:v>
                </c:pt>
                <c:pt idx="147">
                  <c:v>0.14670458026381</c:v>
                </c:pt>
                <c:pt idx="148">
                  <c:v>0.14770256289788</c:v>
                </c:pt>
                <c:pt idx="149">
                  <c:v>0.14870054570010999</c:v>
                </c:pt>
                <c:pt idx="150">
                  <c:v>0.14969852850234</c:v>
                </c:pt>
                <c:pt idx="151">
                  <c:v>0.15069654081704001</c:v>
                </c:pt>
                <c:pt idx="152">
                  <c:v>0.15169452361926999</c:v>
                </c:pt>
                <c:pt idx="153">
                  <c:v>0.15269250642150001</c:v>
                </c:pt>
                <c:pt idx="154">
                  <c:v>0.15369048905557001</c:v>
                </c:pt>
                <c:pt idx="155">
                  <c:v>0.15468850137026999</c:v>
                </c:pt>
                <c:pt idx="156">
                  <c:v>0.1556864841725</c:v>
                </c:pt>
                <c:pt idx="157">
                  <c:v>0.15668446697471999</c:v>
                </c:pt>
                <c:pt idx="158">
                  <c:v>0.15768244960878999</c:v>
                </c:pt>
                <c:pt idx="159">
                  <c:v>0.15868046192349</c:v>
                </c:pt>
                <c:pt idx="160">
                  <c:v>0.15967844472571999</c:v>
                </c:pt>
                <c:pt idx="161">
                  <c:v>0.16067642752795</c:v>
                </c:pt>
                <c:pt idx="162">
                  <c:v>0.16167441016202</c:v>
                </c:pt>
                <c:pt idx="163">
                  <c:v>0.16267242247672001</c:v>
                </c:pt>
                <c:pt idx="164">
                  <c:v>0.16367040527894999</c:v>
                </c:pt>
                <c:pt idx="165">
                  <c:v>0.16466838808118001</c:v>
                </c:pt>
                <c:pt idx="166">
                  <c:v>0.16566637071525001</c:v>
                </c:pt>
                <c:pt idx="167">
                  <c:v>0.16666438302994999</c:v>
                </c:pt>
                <c:pt idx="168">
                  <c:v>0.16766236583218</c:v>
                </c:pt>
                <c:pt idx="169">
                  <c:v>0.16866034863439999</c:v>
                </c:pt>
                <c:pt idx="170">
                  <c:v>0.16965833126846999</c:v>
                </c:pt>
                <c:pt idx="171">
                  <c:v>0.17065634358317</c:v>
                </c:pt>
                <c:pt idx="172">
                  <c:v>0.17165432638540001</c:v>
                </c:pt>
                <c:pt idx="173">
                  <c:v>0.17265230918763</c:v>
                </c:pt>
                <c:pt idx="174">
                  <c:v>0.1736502918217</c:v>
                </c:pt>
                <c:pt idx="175">
                  <c:v>0.17464830430455</c:v>
                </c:pt>
                <c:pt idx="176">
                  <c:v>0.17564628693862</c:v>
                </c:pt>
                <c:pt idx="177">
                  <c:v>0.17664426974085001</c:v>
                </c:pt>
                <c:pt idx="178">
                  <c:v>0.17764225237492001</c:v>
                </c:pt>
                <c:pt idx="179">
                  <c:v>0.17864026485778001</c:v>
                </c:pt>
                <c:pt idx="180">
                  <c:v>0.17963824749185001</c:v>
                </c:pt>
                <c:pt idx="181">
                  <c:v>0.18063623029407</c:v>
                </c:pt>
                <c:pt idx="182">
                  <c:v>0.18163421292814</c:v>
                </c:pt>
                <c:pt idx="183">
                  <c:v>0.18263222541099999</c:v>
                </c:pt>
                <c:pt idx="184">
                  <c:v>0.18363020804506999</c:v>
                </c:pt>
                <c:pt idx="185">
                  <c:v>0.18462819084730001</c:v>
                </c:pt>
                <c:pt idx="186">
                  <c:v>0.18562617348137</c:v>
                </c:pt>
                <c:pt idx="187">
                  <c:v>0.18662418596422001</c:v>
                </c:pt>
                <c:pt idx="188">
                  <c:v>0.18762216859829001</c:v>
                </c:pt>
                <c:pt idx="189">
                  <c:v>0.18862015140051999</c:v>
                </c:pt>
                <c:pt idx="190">
                  <c:v>0.18961813403458999</c:v>
                </c:pt>
                <c:pt idx="191">
                  <c:v>0.19061614651743999</c:v>
                </c:pt>
                <c:pt idx="192">
                  <c:v>0.19161412915150999</c:v>
                </c:pt>
                <c:pt idx="193">
                  <c:v>0.19261211195374001</c:v>
                </c:pt>
                <c:pt idx="194">
                  <c:v>0.19361012426843999</c:v>
                </c:pt>
                <c:pt idx="195">
                  <c:v>0.19460810707067</c:v>
                </c:pt>
                <c:pt idx="196">
                  <c:v>0.19560608970474</c:v>
                </c:pt>
                <c:pt idx="197">
                  <c:v>0.19660407250697001</c:v>
                </c:pt>
                <c:pt idx="198">
                  <c:v>0.19760208482166999</c:v>
                </c:pt>
                <c:pt idx="199">
                  <c:v>0.19860006762388999</c:v>
                </c:pt>
                <c:pt idx="200">
                  <c:v>0.19959805025796001</c:v>
                </c:pt>
                <c:pt idx="201">
                  <c:v>0.20059603306019</c:v>
                </c:pt>
                <c:pt idx="202">
                  <c:v>0.20159404537489001</c:v>
                </c:pt>
                <c:pt idx="203">
                  <c:v>0.20259202817711999</c:v>
                </c:pt>
                <c:pt idx="204">
                  <c:v>0.20359001081118999</c:v>
                </c:pt>
                <c:pt idx="205">
                  <c:v>0.20458799361342001</c:v>
                </c:pt>
                <c:pt idx="206">
                  <c:v>0.20558600592812001</c:v>
                </c:pt>
                <c:pt idx="207">
                  <c:v>0.20658398873035</c:v>
                </c:pt>
              </c:numCache>
            </c:numRef>
          </c:xVal>
          <c:yVal>
            <c:numRef>
              <c:f>Sheet1!$H$3:$H$210</c:f>
              <c:numCache>
                <c:formatCode>General</c:formatCode>
                <c:ptCount val="208"/>
                <c:pt idx="0">
                  <c:v>-199787.75</c:v>
                </c:pt>
                <c:pt idx="1">
                  <c:v>-199745.625</c:v>
                </c:pt>
                <c:pt idx="2">
                  <c:v>-199682.953125</c:v>
                </c:pt>
                <c:pt idx="3">
                  <c:v>-199592.515625</c:v>
                </c:pt>
                <c:pt idx="4">
                  <c:v>-199480.859375</c:v>
                </c:pt>
                <c:pt idx="5">
                  <c:v>-199353.671875</c:v>
                </c:pt>
                <c:pt idx="6">
                  <c:v>-199213.46875</c:v>
                </c:pt>
                <c:pt idx="7">
                  <c:v>-199062.375</c:v>
                </c:pt>
                <c:pt idx="8">
                  <c:v>-198903.4375</c:v>
                </c:pt>
                <c:pt idx="9">
                  <c:v>-198741.984375</c:v>
                </c:pt>
                <c:pt idx="10">
                  <c:v>-198578.5</c:v>
                </c:pt>
                <c:pt idx="11">
                  <c:v>-198416.28125</c:v>
                </c:pt>
                <c:pt idx="12">
                  <c:v>-198257.9375</c:v>
                </c:pt>
                <c:pt idx="13">
                  <c:v>-198103.703125</c:v>
                </c:pt>
                <c:pt idx="14">
                  <c:v>-197948.421875</c:v>
                </c:pt>
                <c:pt idx="15">
                  <c:v>-197790.03125</c:v>
                </c:pt>
                <c:pt idx="16">
                  <c:v>-197631.34375</c:v>
                </c:pt>
                <c:pt idx="17">
                  <c:v>-197469.828125</c:v>
                </c:pt>
                <c:pt idx="18">
                  <c:v>-197303.453125</c:v>
                </c:pt>
                <c:pt idx="19">
                  <c:v>-197132.609375</c:v>
                </c:pt>
                <c:pt idx="20">
                  <c:v>-196957.28125</c:v>
                </c:pt>
                <c:pt idx="21">
                  <c:v>-196777.421875</c:v>
                </c:pt>
                <c:pt idx="22">
                  <c:v>-196585.71875</c:v>
                </c:pt>
                <c:pt idx="23">
                  <c:v>-196388.1875</c:v>
                </c:pt>
                <c:pt idx="24">
                  <c:v>-196182.46875</c:v>
                </c:pt>
                <c:pt idx="25">
                  <c:v>-195965.796875</c:v>
                </c:pt>
                <c:pt idx="26">
                  <c:v>-195738.203125</c:v>
                </c:pt>
                <c:pt idx="27">
                  <c:v>-195499.59375</c:v>
                </c:pt>
                <c:pt idx="28">
                  <c:v>-195250.046875</c:v>
                </c:pt>
                <c:pt idx="29">
                  <c:v>-194989.78125</c:v>
                </c:pt>
                <c:pt idx="30">
                  <c:v>-194712.921875</c:v>
                </c:pt>
                <c:pt idx="31">
                  <c:v>-194426.9375</c:v>
                </c:pt>
                <c:pt idx="32">
                  <c:v>-194130.859375</c:v>
                </c:pt>
                <c:pt idx="33">
                  <c:v>-193818.71875</c:v>
                </c:pt>
                <c:pt idx="34">
                  <c:v>-193490.0625</c:v>
                </c:pt>
                <c:pt idx="35">
                  <c:v>-193144.984375</c:v>
                </c:pt>
                <c:pt idx="36">
                  <c:v>-192783.390625</c:v>
                </c:pt>
                <c:pt idx="37">
                  <c:v>-192405.375</c:v>
                </c:pt>
                <c:pt idx="38">
                  <c:v>-192010.875</c:v>
                </c:pt>
                <c:pt idx="39">
                  <c:v>-191599.953125</c:v>
                </c:pt>
                <c:pt idx="40">
                  <c:v>-191169.875</c:v>
                </c:pt>
                <c:pt idx="41">
                  <c:v>-190715.625</c:v>
                </c:pt>
                <c:pt idx="42">
                  <c:v>-190248.40625</c:v>
                </c:pt>
                <c:pt idx="43">
                  <c:v>-189759.6875</c:v>
                </c:pt>
                <c:pt idx="44">
                  <c:v>-189249.453125</c:v>
                </c:pt>
                <c:pt idx="45">
                  <c:v>-188717.671875</c:v>
                </c:pt>
                <c:pt idx="46">
                  <c:v>-188164.40625</c:v>
                </c:pt>
                <c:pt idx="47">
                  <c:v>-187589.5625</c:v>
                </c:pt>
                <c:pt idx="48">
                  <c:v>-186993.65625</c:v>
                </c:pt>
                <c:pt idx="49">
                  <c:v>-186376.28125</c:v>
                </c:pt>
                <c:pt idx="50">
                  <c:v>-185723.78125</c:v>
                </c:pt>
                <c:pt idx="51">
                  <c:v>-185056.78125</c:v>
                </c:pt>
                <c:pt idx="52">
                  <c:v>-184366.1875</c:v>
                </c:pt>
                <c:pt idx="53">
                  <c:v>-183652.015625</c:v>
                </c:pt>
                <c:pt idx="54">
                  <c:v>-182914.296875</c:v>
                </c:pt>
                <c:pt idx="55">
                  <c:v>-182153.015625</c:v>
                </c:pt>
                <c:pt idx="56">
                  <c:v>-181368.15625</c:v>
                </c:pt>
                <c:pt idx="57">
                  <c:v>-180559.75</c:v>
                </c:pt>
                <c:pt idx="58">
                  <c:v>-179742.40625</c:v>
                </c:pt>
                <c:pt idx="59">
                  <c:v>-178869.578125</c:v>
                </c:pt>
                <c:pt idx="60">
                  <c:v>-177991.59375</c:v>
                </c:pt>
                <c:pt idx="61">
                  <c:v>-177095.3125</c:v>
                </c:pt>
                <c:pt idx="62">
                  <c:v>-176179.328125</c:v>
                </c:pt>
                <c:pt idx="63">
                  <c:v>-175243.65625</c:v>
                </c:pt>
                <c:pt idx="64">
                  <c:v>-174288.296875</c:v>
                </c:pt>
                <c:pt idx="65">
                  <c:v>-173313.234375</c:v>
                </c:pt>
                <c:pt idx="66">
                  <c:v>-172319.5</c:v>
                </c:pt>
                <c:pt idx="67">
                  <c:v>-171312.8125</c:v>
                </c:pt>
                <c:pt idx="68">
                  <c:v>-170293.828125</c:v>
                </c:pt>
                <c:pt idx="69">
                  <c:v>-169255.796875</c:v>
                </c:pt>
                <c:pt idx="70">
                  <c:v>-168201.46875</c:v>
                </c:pt>
                <c:pt idx="71">
                  <c:v>-167136.203125</c:v>
                </c:pt>
                <c:pt idx="72">
                  <c:v>-166059.984375</c:v>
                </c:pt>
                <c:pt idx="73">
                  <c:v>-164972.875</c:v>
                </c:pt>
                <c:pt idx="74">
                  <c:v>-163874.84375</c:v>
                </c:pt>
                <c:pt idx="75">
                  <c:v>-162765.609375</c:v>
                </c:pt>
                <c:pt idx="76">
                  <c:v>-161646.59375</c:v>
                </c:pt>
                <c:pt idx="77">
                  <c:v>-160522.1875</c:v>
                </c:pt>
                <c:pt idx="78">
                  <c:v>-159387.296875</c:v>
                </c:pt>
                <c:pt idx="79">
                  <c:v>-158245.859375</c:v>
                </c:pt>
                <c:pt idx="80">
                  <c:v>-157099.375</c:v>
                </c:pt>
                <c:pt idx="81">
                  <c:v>-155948.8125</c:v>
                </c:pt>
                <c:pt idx="82">
                  <c:v>-154794.28125</c:v>
                </c:pt>
                <c:pt idx="83">
                  <c:v>-153635.71875</c:v>
                </c:pt>
                <c:pt idx="84">
                  <c:v>-152473.125</c:v>
                </c:pt>
                <c:pt idx="85">
                  <c:v>-151306.515625</c:v>
                </c:pt>
                <c:pt idx="86">
                  <c:v>-150148.515625</c:v>
                </c:pt>
                <c:pt idx="87">
                  <c:v>-148981.0625</c:v>
                </c:pt>
                <c:pt idx="88">
                  <c:v>-147810.125</c:v>
                </c:pt>
                <c:pt idx="89">
                  <c:v>-146638.5</c:v>
                </c:pt>
                <c:pt idx="90">
                  <c:v>-145466.234375</c:v>
                </c:pt>
                <c:pt idx="91">
                  <c:v>-144293.25</c:v>
                </c:pt>
                <c:pt idx="92">
                  <c:v>-143119.625</c:v>
                </c:pt>
                <c:pt idx="93">
                  <c:v>-141945.3125</c:v>
                </c:pt>
                <c:pt idx="94">
                  <c:v>-140772.96875</c:v>
                </c:pt>
                <c:pt idx="95">
                  <c:v>-139595.75</c:v>
                </c:pt>
                <c:pt idx="96">
                  <c:v>-138394.859375</c:v>
                </c:pt>
                <c:pt idx="97">
                  <c:v>-137214.875</c:v>
                </c:pt>
                <c:pt idx="98">
                  <c:v>-136036.046875</c:v>
                </c:pt>
                <c:pt idx="99">
                  <c:v>-134858.359375</c:v>
                </c:pt>
                <c:pt idx="100">
                  <c:v>-133681.828125</c:v>
                </c:pt>
                <c:pt idx="101">
                  <c:v>-132506.484375</c:v>
                </c:pt>
                <c:pt idx="102">
                  <c:v>-131332.3125</c:v>
                </c:pt>
                <c:pt idx="103">
                  <c:v>-130159.2890625</c:v>
                </c:pt>
                <c:pt idx="104">
                  <c:v>-128997.0390625</c:v>
                </c:pt>
                <c:pt idx="105">
                  <c:v>-127815.234375</c:v>
                </c:pt>
                <c:pt idx="106">
                  <c:v>-126627.2265625</c:v>
                </c:pt>
                <c:pt idx="107">
                  <c:v>-125447.3828125</c:v>
                </c:pt>
                <c:pt idx="108">
                  <c:v>-124268.3828125</c:v>
                </c:pt>
                <c:pt idx="109">
                  <c:v>-123090.25</c:v>
                </c:pt>
                <c:pt idx="110">
                  <c:v>-121912.9609375</c:v>
                </c:pt>
                <c:pt idx="111">
                  <c:v>-120736.5078125</c:v>
                </c:pt>
                <c:pt idx="112">
                  <c:v>-119560.90625</c:v>
                </c:pt>
                <c:pt idx="113">
                  <c:v>-118385.96875</c:v>
                </c:pt>
                <c:pt idx="114">
                  <c:v>-117233.125</c:v>
                </c:pt>
                <c:pt idx="115">
                  <c:v>-116045.40625</c:v>
                </c:pt>
                <c:pt idx="116">
                  <c:v>-114864.109375</c:v>
                </c:pt>
                <c:pt idx="117">
                  <c:v>-113682.09375</c:v>
                </c:pt>
                <c:pt idx="118">
                  <c:v>-112499.28125</c:v>
                </c:pt>
                <c:pt idx="119">
                  <c:v>-111315.734375</c:v>
                </c:pt>
                <c:pt idx="120">
                  <c:v>-110131.4375</c:v>
                </c:pt>
                <c:pt idx="121">
                  <c:v>-108946.375</c:v>
                </c:pt>
                <c:pt idx="122">
                  <c:v>-107761.671875</c:v>
                </c:pt>
                <c:pt idx="123">
                  <c:v>-106591.2734375</c:v>
                </c:pt>
                <c:pt idx="124">
                  <c:v>-105409.984375</c:v>
                </c:pt>
                <c:pt idx="125">
                  <c:v>-104223.90625</c:v>
                </c:pt>
                <c:pt idx="126">
                  <c:v>-103034.9765625</c:v>
                </c:pt>
                <c:pt idx="127">
                  <c:v>-101843.21875</c:v>
                </c:pt>
                <c:pt idx="128">
                  <c:v>-100648.578125</c:v>
                </c:pt>
                <c:pt idx="129">
                  <c:v>-99451.109375</c:v>
                </c:pt>
                <c:pt idx="130">
                  <c:v>-98247.828125</c:v>
                </c:pt>
                <c:pt idx="131">
                  <c:v>-97027.109375</c:v>
                </c:pt>
                <c:pt idx="132">
                  <c:v>-95757.25</c:v>
                </c:pt>
                <c:pt idx="133">
                  <c:v>-94573.5703125</c:v>
                </c:pt>
                <c:pt idx="134">
                  <c:v>-93392.140625</c:v>
                </c:pt>
                <c:pt idx="135">
                  <c:v>-92206.8046875</c:v>
                </c:pt>
                <c:pt idx="136">
                  <c:v>-91017.65625</c:v>
                </c:pt>
                <c:pt idx="137">
                  <c:v>-89824.5859375</c:v>
                </c:pt>
                <c:pt idx="138">
                  <c:v>-88627.6640625</c:v>
                </c:pt>
                <c:pt idx="139">
                  <c:v>-87426.8359375</c:v>
                </c:pt>
                <c:pt idx="140">
                  <c:v>-86192.1875</c:v>
                </c:pt>
                <c:pt idx="141">
                  <c:v>-84937.25</c:v>
                </c:pt>
                <c:pt idx="142">
                  <c:v>-83686.671875</c:v>
                </c:pt>
                <c:pt idx="143">
                  <c:v>-82452.828125</c:v>
                </c:pt>
                <c:pt idx="144">
                  <c:v>-81217.8203125</c:v>
                </c:pt>
                <c:pt idx="145">
                  <c:v>-79981.609375</c:v>
                </c:pt>
                <c:pt idx="146">
                  <c:v>-78744.1953125</c:v>
                </c:pt>
                <c:pt idx="147">
                  <c:v>-77505.59375</c:v>
                </c:pt>
                <c:pt idx="148">
                  <c:v>-76265.7890625</c:v>
                </c:pt>
                <c:pt idx="149">
                  <c:v>-75024.8125</c:v>
                </c:pt>
                <c:pt idx="150">
                  <c:v>-73782.625</c:v>
                </c:pt>
                <c:pt idx="151">
                  <c:v>-72534.5703125</c:v>
                </c:pt>
                <c:pt idx="152">
                  <c:v>-71295.21875</c:v>
                </c:pt>
                <c:pt idx="153">
                  <c:v>-70038.6875</c:v>
                </c:pt>
                <c:pt idx="154">
                  <c:v>-68781.1328125</c:v>
                </c:pt>
                <c:pt idx="155">
                  <c:v>-67522.546875</c:v>
                </c:pt>
                <c:pt idx="156">
                  <c:v>-66268.046875</c:v>
                </c:pt>
                <c:pt idx="157">
                  <c:v>-65013.90625</c:v>
                </c:pt>
                <c:pt idx="158">
                  <c:v>-63760.0234375</c:v>
                </c:pt>
                <c:pt idx="159">
                  <c:v>-62506.4140625</c:v>
                </c:pt>
                <c:pt idx="160">
                  <c:v>-61266.65625</c:v>
                </c:pt>
                <c:pt idx="161">
                  <c:v>-60039.59375</c:v>
                </c:pt>
                <c:pt idx="162">
                  <c:v>-58795.6484375</c:v>
                </c:pt>
                <c:pt idx="163">
                  <c:v>-57529.53515625</c:v>
                </c:pt>
                <c:pt idx="164">
                  <c:v>-56211.77734375</c:v>
                </c:pt>
                <c:pt idx="165">
                  <c:v>-54903.796875</c:v>
                </c:pt>
                <c:pt idx="166">
                  <c:v>-53625.609375</c:v>
                </c:pt>
                <c:pt idx="167">
                  <c:v>-52351.4140625</c:v>
                </c:pt>
                <c:pt idx="168">
                  <c:v>-51081.28515625</c:v>
                </c:pt>
                <c:pt idx="169">
                  <c:v>-49815.20703125</c:v>
                </c:pt>
                <c:pt idx="170">
                  <c:v>-48553.16796875</c:v>
                </c:pt>
                <c:pt idx="171">
                  <c:v>-47295.1328125</c:v>
                </c:pt>
                <c:pt idx="172">
                  <c:v>-46041.15625</c:v>
                </c:pt>
                <c:pt idx="173">
                  <c:v>-44790.79296875</c:v>
                </c:pt>
                <c:pt idx="174">
                  <c:v>-43541.5546875</c:v>
                </c:pt>
                <c:pt idx="175">
                  <c:v>-42265.66015625</c:v>
                </c:pt>
                <c:pt idx="176">
                  <c:v>-41003.234375</c:v>
                </c:pt>
                <c:pt idx="177">
                  <c:v>-39754.68359375</c:v>
                </c:pt>
                <c:pt idx="178">
                  <c:v>-38520.0078125</c:v>
                </c:pt>
                <c:pt idx="179">
                  <c:v>-37299.18359375</c:v>
                </c:pt>
                <c:pt idx="180">
                  <c:v>-36092.26953125</c:v>
                </c:pt>
                <c:pt idx="181">
                  <c:v>-34899.234375</c:v>
                </c:pt>
                <c:pt idx="182">
                  <c:v>-33720.078125</c:v>
                </c:pt>
                <c:pt idx="183">
                  <c:v>-32554.76953125</c:v>
                </c:pt>
                <c:pt idx="184">
                  <c:v>-31403.375</c:v>
                </c:pt>
                <c:pt idx="185">
                  <c:v>-30265.85546875</c:v>
                </c:pt>
                <c:pt idx="186">
                  <c:v>-29142.22265625</c:v>
                </c:pt>
                <c:pt idx="187">
                  <c:v>-28053.810546875</c:v>
                </c:pt>
                <c:pt idx="188">
                  <c:v>-27016.00390625</c:v>
                </c:pt>
                <c:pt idx="189">
                  <c:v>-26019.97265625</c:v>
                </c:pt>
                <c:pt idx="190">
                  <c:v>-25051.380859375</c:v>
                </c:pt>
                <c:pt idx="191">
                  <c:v>-24134.765625</c:v>
                </c:pt>
                <c:pt idx="192">
                  <c:v>-23265.546875</c:v>
                </c:pt>
                <c:pt idx="193">
                  <c:v>-22443.689453125</c:v>
                </c:pt>
                <c:pt idx="194">
                  <c:v>-21644.7265625</c:v>
                </c:pt>
                <c:pt idx="195">
                  <c:v>-20905.99609375</c:v>
                </c:pt>
                <c:pt idx="196">
                  <c:v>-20461.05859375</c:v>
                </c:pt>
                <c:pt idx="197">
                  <c:v>-20040.818359375</c:v>
                </c:pt>
                <c:pt idx="198">
                  <c:v>-19676.470703125</c:v>
                </c:pt>
                <c:pt idx="199">
                  <c:v>-19402.35546875</c:v>
                </c:pt>
                <c:pt idx="200">
                  <c:v>-19238.09765625</c:v>
                </c:pt>
                <c:pt idx="201">
                  <c:v>-19161.34765625</c:v>
                </c:pt>
                <c:pt idx="202">
                  <c:v>-19208.57421875</c:v>
                </c:pt>
                <c:pt idx="203">
                  <c:v>-19435.330078125</c:v>
                </c:pt>
                <c:pt idx="204">
                  <c:v>-19860.568359375</c:v>
                </c:pt>
                <c:pt idx="205">
                  <c:v>-20611.892578125</c:v>
                </c:pt>
                <c:pt idx="206">
                  <c:v>-21737.39453125</c:v>
                </c:pt>
                <c:pt idx="207">
                  <c:v>-22894.1875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DBD3-4CCE-94A9-318CEA87D8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77258200"/>
        <c:axId val="1377253608"/>
      </c:scatterChart>
      <c:valAx>
        <c:axId val="13772582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Curve</a:t>
                </a:r>
                <a:r>
                  <a:rPr lang="en-US" baseline="0" dirty="0" smtClean="0"/>
                  <a:t> length</a:t>
                </a:r>
                <a:r>
                  <a:rPr lang="en-US" dirty="0" smtClean="0"/>
                  <a:t> </a:t>
                </a:r>
                <a:r>
                  <a:rPr lang="en-US" dirty="0"/>
                  <a:t>[cm]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7253608"/>
        <c:crosses val="autoZero"/>
        <c:crossBetween val="midCat"/>
        <c:dispUnits>
          <c:custUnit val="1.0000000000000002E-2"/>
          <c:dispUnitsLbl>
            <c:layout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valAx>
        <c:axId val="1377253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Potential [kV]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7258200"/>
        <c:crosses val="autoZero"/>
        <c:crossBetween val="midCat"/>
        <c:dispUnits>
          <c:custUnit val="1000"/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 b="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Sheet1!$A$1</c:f>
              <c:strCache>
                <c:ptCount val="1"/>
                <c:pt idx="0">
                  <c:v>No shield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Sheet1!$C$3:$C$210</c:f>
              <c:numCache>
                <c:formatCode>General</c:formatCode>
                <c:ptCount val="208"/>
                <c:pt idx="0">
                  <c:v>0</c:v>
                </c:pt>
                <c:pt idx="1">
                  <c:v>9.9799013830494001E-4</c:v>
                </c:pt>
                <c:pt idx="2">
                  <c:v>1.9959802766099E-3</c:v>
                </c:pt>
                <c:pt idx="3">
                  <c:v>2.9939704149147999E-3</c:v>
                </c:pt>
                <c:pt idx="4">
                  <c:v>3.9919605532198E-3</c:v>
                </c:pt>
                <c:pt idx="5">
                  <c:v>4.9899506915247003E-3</c:v>
                </c:pt>
                <c:pt idx="6">
                  <c:v>5.9879408298297004E-3</c:v>
                </c:pt>
                <c:pt idx="7">
                  <c:v>6.9859309681345998E-3</c:v>
                </c:pt>
                <c:pt idx="8">
                  <c:v>7.9839211064394993E-3</c:v>
                </c:pt>
                <c:pt idx="9">
                  <c:v>8.9819112447444994E-3</c:v>
                </c:pt>
                <c:pt idx="10">
                  <c:v>9.9799013830494006E-3</c:v>
                </c:pt>
                <c:pt idx="11">
                  <c:v>1.0977891521354E-2</c:v>
                </c:pt>
                <c:pt idx="12">
                  <c:v>1.1975881659659E-2</c:v>
                </c:pt>
                <c:pt idx="13">
                  <c:v>1.2973871797964E-2</c:v>
                </c:pt>
                <c:pt idx="14">
                  <c:v>1.3971861936269E-2</c:v>
                </c:pt>
                <c:pt idx="15">
                  <c:v>1.4969852074574E-2</c:v>
                </c:pt>
                <c:pt idx="16">
                  <c:v>1.5967842212878999E-2</c:v>
                </c:pt>
                <c:pt idx="17">
                  <c:v>1.6965832351183999E-2</c:v>
                </c:pt>
                <c:pt idx="18">
                  <c:v>1.7963822489488999E-2</c:v>
                </c:pt>
                <c:pt idx="19">
                  <c:v>1.8961812711873E-2</c:v>
                </c:pt>
                <c:pt idx="20">
                  <c:v>1.9959802766100002E-2</c:v>
                </c:pt>
                <c:pt idx="21">
                  <c:v>2.0957792988483999E-2</c:v>
                </c:pt>
                <c:pt idx="22">
                  <c:v>2.1955783042709998E-2</c:v>
                </c:pt>
                <c:pt idx="23">
                  <c:v>2.2953773265093999E-2</c:v>
                </c:pt>
                <c:pt idx="24">
                  <c:v>2.3951770739479E-2</c:v>
                </c:pt>
                <c:pt idx="25">
                  <c:v>2.4949753541707E-2</c:v>
                </c:pt>
                <c:pt idx="26">
                  <c:v>2.5947751016091002E-2</c:v>
                </c:pt>
                <c:pt idx="27">
                  <c:v>2.6945733818318999E-2</c:v>
                </c:pt>
                <c:pt idx="28">
                  <c:v>2.7943731376781002E-2</c:v>
                </c:pt>
                <c:pt idx="29">
                  <c:v>2.8941714094930002E-2</c:v>
                </c:pt>
                <c:pt idx="30">
                  <c:v>2.9939711653390998E-2</c:v>
                </c:pt>
                <c:pt idx="31">
                  <c:v>3.0937694371539998E-2</c:v>
                </c:pt>
                <c:pt idx="32">
                  <c:v>3.1935691930002001E-2</c:v>
                </c:pt>
                <c:pt idx="33">
                  <c:v>3.2933674648150002E-2</c:v>
                </c:pt>
                <c:pt idx="34">
                  <c:v>3.3931672206612001E-2</c:v>
                </c:pt>
                <c:pt idx="35">
                  <c:v>3.4929654924761001E-2</c:v>
                </c:pt>
                <c:pt idx="36">
                  <c:v>3.5927652483222002E-2</c:v>
                </c:pt>
                <c:pt idx="37">
                  <c:v>3.6925635201371002E-2</c:v>
                </c:pt>
                <c:pt idx="38">
                  <c:v>3.7923632759833001E-2</c:v>
                </c:pt>
                <c:pt idx="39">
                  <c:v>3.8921615477981002E-2</c:v>
                </c:pt>
                <c:pt idx="40">
                  <c:v>3.9919613036443001E-2</c:v>
                </c:pt>
                <c:pt idx="41">
                  <c:v>4.0917595754592001E-2</c:v>
                </c:pt>
                <c:pt idx="42">
                  <c:v>4.1915593313053001E-2</c:v>
                </c:pt>
                <c:pt idx="43">
                  <c:v>4.2913576031202001E-2</c:v>
                </c:pt>
                <c:pt idx="44">
                  <c:v>4.3911573589664001E-2</c:v>
                </c:pt>
                <c:pt idx="45">
                  <c:v>4.4909556307812001E-2</c:v>
                </c:pt>
                <c:pt idx="46">
                  <c:v>4.5907553866274001E-2</c:v>
                </c:pt>
                <c:pt idx="47">
                  <c:v>4.6905536584423001E-2</c:v>
                </c:pt>
                <c:pt idx="48">
                  <c:v>4.7903534142884001E-2</c:v>
                </c:pt>
                <c:pt idx="49">
                  <c:v>4.8901524281188997E-2</c:v>
                </c:pt>
                <c:pt idx="50">
                  <c:v>4.9899514419494001E-2</c:v>
                </c:pt>
                <c:pt idx="51">
                  <c:v>5.0897504557798998E-2</c:v>
                </c:pt>
                <c:pt idx="52">
                  <c:v>5.1895494696104001E-2</c:v>
                </c:pt>
                <c:pt idx="53">
                  <c:v>5.2893484834408998E-2</c:v>
                </c:pt>
                <c:pt idx="54">
                  <c:v>5.3891475056793002E-2</c:v>
                </c:pt>
                <c:pt idx="55">
                  <c:v>5.4889465111019997E-2</c:v>
                </c:pt>
                <c:pt idx="56">
                  <c:v>5.5887455333404001E-2</c:v>
                </c:pt>
                <c:pt idx="57">
                  <c:v>5.6885445387631003E-2</c:v>
                </c:pt>
                <c:pt idx="58">
                  <c:v>5.7883435610014002E-2</c:v>
                </c:pt>
                <c:pt idx="59">
                  <c:v>5.8881418244084001E-2</c:v>
                </c:pt>
                <c:pt idx="60">
                  <c:v>5.9879415886624002E-2</c:v>
                </c:pt>
                <c:pt idx="61">
                  <c:v>6.0877413361008999E-2</c:v>
                </c:pt>
                <c:pt idx="62">
                  <c:v>6.1875396163236999E-2</c:v>
                </c:pt>
                <c:pt idx="63">
                  <c:v>6.2873378797307006E-2</c:v>
                </c:pt>
                <c:pt idx="64">
                  <c:v>6.3871376439847E-2</c:v>
                </c:pt>
                <c:pt idx="65">
                  <c:v>6.4869373914231004E-2</c:v>
                </c:pt>
                <c:pt idx="66">
                  <c:v>6.5867356716459005E-2</c:v>
                </c:pt>
                <c:pt idx="67">
                  <c:v>6.6865339350529004E-2</c:v>
                </c:pt>
                <c:pt idx="68">
                  <c:v>6.7863336993068998E-2</c:v>
                </c:pt>
                <c:pt idx="69">
                  <c:v>6.8861334467453003E-2</c:v>
                </c:pt>
                <c:pt idx="70">
                  <c:v>6.9859317269682003E-2</c:v>
                </c:pt>
                <c:pt idx="71">
                  <c:v>7.0857299903752002E-2</c:v>
                </c:pt>
                <c:pt idx="72">
                  <c:v>7.1855297546291996E-2</c:v>
                </c:pt>
                <c:pt idx="73">
                  <c:v>7.2853295020676001E-2</c:v>
                </c:pt>
                <c:pt idx="74">
                  <c:v>7.3851277822904002E-2</c:v>
                </c:pt>
                <c:pt idx="75">
                  <c:v>7.4849260625132003E-2</c:v>
                </c:pt>
                <c:pt idx="76">
                  <c:v>7.5847258099515993E-2</c:v>
                </c:pt>
                <c:pt idx="77">
                  <c:v>7.6845255573900997E-2</c:v>
                </c:pt>
                <c:pt idx="78">
                  <c:v>7.7843238376128998E-2</c:v>
                </c:pt>
                <c:pt idx="79">
                  <c:v>7.8841221178356999E-2</c:v>
                </c:pt>
                <c:pt idx="80">
                  <c:v>7.9839218652741004E-2</c:v>
                </c:pt>
                <c:pt idx="81">
                  <c:v>8.0837216127125994E-2</c:v>
                </c:pt>
                <c:pt idx="82">
                  <c:v>8.1835198929353994E-2</c:v>
                </c:pt>
                <c:pt idx="83">
                  <c:v>8.2833181731581995E-2</c:v>
                </c:pt>
                <c:pt idx="84">
                  <c:v>8.3831179205966E-2</c:v>
                </c:pt>
                <c:pt idx="85">
                  <c:v>8.4829176680351004E-2</c:v>
                </c:pt>
                <c:pt idx="86">
                  <c:v>8.5827159482579005E-2</c:v>
                </c:pt>
                <c:pt idx="87">
                  <c:v>8.6825142284807005E-2</c:v>
                </c:pt>
                <c:pt idx="88">
                  <c:v>8.7823139759190996E-2</c:v>
                </c:pt>
                <c:pt idx="89">
                  <c:v>8.8821137233575001E-2</c:v>
                </c:pt>
                <c:pt idx="90">
                  <c:v>8.9819120035804001E-2</c:v>
                </c:pt>
                <c:pt idx="91">
                  <c:v>9.0817102838032002E-2</c:v>
                </c:pt>
                <c:pt idx="92">
                  <c:v>9.1815100312416006E-2</c:v>
                </c:pt>
                <c:pt idx="93">
                  <c:v>9.2813097786799997E-2</c:v>
                </c:pt>
                <c:pt idx="94">
                  <c:v>9.3811080589027998E-2</c:v>
                </c:pt>
                <c:pt idx="95">
                  <c:v>9.4809063391256998E-2</c:v>
                </c:pt>
                <c:pt idx="96">
                  <c:v>9.5807075705957007E-2</c:v>
                </c:pt>
                <c:pt idx="97">
                  <c:v>9.6805058340027006E-2</c:v>
                </c:pt>
                <c:pt idx="98">
                  <c:v>9.7803041142255007E-2</c:v>
                </c:pt>
                <c:pt idx="99">
                  <c:v>9.8801038784795001E-2</c:v>
                </c:pt>
                <c:pt idx="100">
                  <c:v>9.9799036259180005E-2</c:v>
                </c:pt>
                <c:pt idx="101">
                  <c:v>0.10079701889325</c:v>
                </c:pt>
                <c:pt idx="102">
                  <c:v>0.10179500169548</c:v>
                </c:pt>
                <c:pt idx="103">
                  <c:v>0.10279299933802</c:v>
                </c:pt>
                <c:pt idx="104">
                  <c:v>0.1037909968124</c:v>
                </c:pt>
                <c:pt idx="105">
                  <c:v>0.10478897944647</c:v>
                </c:pt>
                <c:pt idx="106">
                  <c:v>0.1057869622487</c:v>
                </c:pt>
                <c:pt idx="107">
                  <c:v>0.10678495989124</c:v>
                </c:pt>
                <c:pt idx="108">
                  <c:v>0.10778295736562001</c:v>
                </c:pt>
                <c:pt idx="109">
                  <c:v>0.10878094016785</c:v>
                </c:pt>
                <c:pt idx="110">
                  <c:v>0.10977892297008</c:v>
                </c:pt>
                <c:pt idx="111">
                  <c:v>0.11077692044446</c:v>
                </c:pt>
                <c:pt idx="112">
                  <c:v>0.11177491791885</c:v>
                </c:pt>
                <c:pt idx="113">
                  <c:v>0.11277290072108</c:v>
                </c:pt>
                <c:pt idx="114">
                  <c:v>0.11377088352331</c:v>
                </c:pt>
                <c:pt idx="115">
                  <c:v>0.11476888099769</c:v>
                </c:pt>
                <c:pt idx="116">
                  <c:v>0.11576687847207</c:v>
                </c:pt>
                <c:pt idx="117">
                  <c:v>0.1167648612743</c:v>
                </c:pt>
                <c:pt idx="118">
                  <c:v>0.11776284407653</c:v>
                </c:pt>
                <c:pt idx="119">
                  <c:v>0.11876084155091</c:v>
                </c:pt>
                <c:pt idx="120">
                  <c:v>0.1197588390253</c:v>
                </c:pt>
                <c:pt idx="121">
                  <c:v>0.12075682182753</c:v>
                </c:pt>
                <c:pt idx="122">
                  <c:v>0.12175480462976</c:v>
                </c:pt>
                <c:pt idx="123">
                  <c:v>0.12275280210414</c:v>
                </c:pt>
                <c:pt idx="124">
                  <c:v>0.12375079957852</c:v>
                </c:pt>
                <c:pt idx="125">
                  <c:v>0.12474878238075</c:v>
                </c:pt>
                <c:pt idx="126">
                  <c:v>0.12574676518298</c:v>
                </c:pt>
                <c:pt idx="127">
                  <c:v>0.12674474781705</c:v>
                </c:pt>
                <c:pt idx="128">
                  <c:v>0.12774276013175001</c:v>
                </c:pt>
                <c:pt idx="129">
                  <c:v>0.12874074293398</c:v>
                </c:pt>
                <c:pt idx="130">
                  <c:v>0.12973872573621001</c:v>
                </c:pt>
                <c:pt idx="131">
                  <c:v>0.13073673805090999</c:v>
                </c:pt>
                <c:pt idx="132">
                  <c:v>0.13173472068497999</c:v>
                </c:pt>
                <c:pt idx="133">
                  <c:v>0.13273270348721</c:v>
                </c:pt>
                <c:pt idx="134">
                  <c:v>0.13373068628943</c:v>
                </c:pt>
                <c:pt idx="135">
                  <c:v>0.13472869860413</c:v>
                </c:pt>
                <c:pt idx="136">
                  <c:v>0.1357266812382</c:v>
                </c:pt>
                <c:pt idx="137">
                  <c:v>0.13672466404042999</c:v>
                </c:pt>
                <c:pt idx="138">
                  <c:v>0.13772264684266</c:v>
                </c:pt>
                <c:pt idx="139">
                  <c:v>0.13872065915736001</c:v>
                </c:pt>
                <c:pt idx="140">
                  <c:v>0.13971864179143001</c:v>
                </c:pt>
                <c:pt idx="141">
                  <c:v>0.14071662459365999</c:v>
                </c:pt>
                <c:pt idx="142">
                  <c:v>0.14171460739589001</c:v>
                </c:pt>
                <c:pt idx="143">
                  <c:v>0.14271261971058999</c:v>
                </c:pt>
                <c:pt idx="144">
                  <c:v>0.14371060234465999</c:v>
                </c:pt>
                <c:pt idx="145">
                  <c:v>0.14470858514689</c:v>
                </c:pt>
                <c:pt idx="146">
                  <c:v>0.14570656794910999</c:v>
                </c:pt>
                <c:pt idx="147">
                  <c:v>0.14670458026381</c:v>
                </c:pt>
                <c:pt idx="148">
                  <c:v>0.14770256289788</c:v>
                </c:pt>
                <c:pt idx="149">
                  <c:v>0.14870054570010999</c:v>
                </c:pt>
                <c:pt idx="150">
                  <c:v>0.14969852850234</c:v>
                </c:pt>
                <c:pt idx="151">
                  <c:v>0.15069654081704001</c:v>
                </c:pt>
                <c:pt idx="152">
                  <c:v>0.15169452361926999</c:v>
                </c:pt>
                <c:pt idx="153">
                  <c:v>0.15269250642150001</c:v>
                </c:pt>
                <c:pt idx="154">
                  <c:v>0.15369048905557001</c:v>
                </c:pt>
                <c:pt idx="155">
                  <c:v>0.15468850137026999</c:v>
                </c:pt>
                <c:pt idx="156">
                  <c:v>0.1556864841725</c:v>
                </c:pt>
                <c:pt idx="157">
                  <c:v>0.15668446697471999</c:v>
                </c:pt>
                <c:pt idx="158">
                  <c:v>0.15768244960878999</c:v>
                </c:pt>
                <c:pt idx="159">
                  <c:v>0.15868046192349</c:v>
                </c:pt>
                <c:pt idx="160">
                  <c:v>0.15967844472571999</c:v>
                </c:pt>
                <c:pt idx="161">
                  <c:v>0.16067642752795</c:v>
                </c:pt>
                <c:pt idx="162">
                  <c:v>0.16167441016202</c:v>
                </c:pt>
                <c:pt idx="163">
                  <c:v>0.16267242247672001</c:v>
                </c:pt>
                <c:pt idx="164">
                  <c:v>0.16367040527894999</c:v>
                </c:pt>
                <c:pt idx="165">
                  <c:v>0.16466838808118001</c:v>
                </c:pt>
                <c:pt idx="166">
                  <c:v>0.16566637071525001</c:v>
                </c:pt>
                <c:pt idx="167">
                  <c:v>0.16666438302994999</c:v>
                </c:pt>
                <c:pt idx="168">
                  <c:v>0.16766236583218</c:v>
                </c:pt>
                <c:pt idx="169">
                  <c:v>0.16866034863439999</c:v>
                </c:pt>
                <c:pt idx="170">
                  <c:v>0.16965833126846999</c:v>
                </c:pt>
                <c:pt idx="171">
                  <c:v>0.17065634358317</c:v>
                </c:pt>
                <c:pt idx="172">
                  <c:v>0.17165432638540001</c:v>
                </c:pt>
                <c:pt idx="173">
                  <c:v>0.17265230918763</c:v>
                </c:pt>
                <c:pt idx="174">
                  <c:v>0.1736502918217</c:v>
                </c:pt>
                <c:pt idx="175">
                  <c:v>0.17464830430455</c:v>
                </c:pt>
                <c:pt idx="176">
                  <c:v>0.17564628693862</c:v>
                </c:pt>
                <c:pt idx="177">
                  <c:v>0.17664426974085001</c:v>
                </c:pt>
                <c:pt idx="178">
                  <c:v>0.17764225237492001</c:v>
                </c:pt>
                <c:pt idx="179">
                  <c:v>0.17864026485778001</c:v>
                </c:pt>
                <c:pt idx="180">
                  <c:v>0.17963824749185001</c:v>
                </c:pt>
                <c:pt idx="181">
                  <c:v>0.18063623029407</c:v>
                </c:pt>
                <c:pt idx="182">
                  <c:v>0.18163421292814</c:v>
                </c:pt>
                <c:pt idx="183">
                  <c:v>0.18263222541099999</c:v>
                </c:pt>
                <c:pt idx="184">
                  <c:v>0.18363020804506999</c:v>
                </c:pt>
                <c:pt idx="185">
                  <c:v>0.18462819084730001</c:v>
                </c:pt>
                <c:pt idx="186">
                  <c:v>0.18562617348137</c:v>
                </c:pt>
                <c:pt idx="187">
                  <c:v>0.18662418596422001</c:v>
                </c:pt>
                <c:pt idx="188">
                  <c:v>0.18762216859829001</c:v>
                </c:pt>
                <c:pt idx="189">
                  <c:v>0.18862015140051999</c:v>
                </c:pt>
                <c:pt idx="190">
                  <c:v>0.18961813403458999</c:v>
                </c:pt>
                <c:pt idx="191">
                  <c:v>0.19061614651743999</c:v>
                </c:pt>
                <c:pt idx="192">
                  <c:v>0.19161412915150999</c:v>
                </c:pt>
                <c:pt idx="193">
                  <c:v>0.19261211195374001</c:v>
                </c:pt>
                <c:pt idx="194">
                  <c:v>0.19361012426843999</c:v>
                </c:pt>
                <c:pt idx="195">
                  <c:v>0.19460810707067</c:v>
                </c:pt>
                <c:pt idx="196">
                  <c:v>0.19560608970474</c:v>
                </c:pt>
                <c:pt idx="197">
                  <c:v>0.19660407250697001</c:v>
                </c:pt>
                <c:pt idx="198">
                  <c:v>0.19760208482166999</c:v>
                </c:pt>
                <c:pt idx="199">
                  <c:v>0.19860006762388999</c:v>
                </c:pt>
                <c:pt idx="200">
                  <c:v>0.19959805025796001</c:v>
                </c:pt>
                <c:pt idx="201">
                  <c:v>0.20059603306019</c:v>
                </c:pt>
                <c:pt idx="202">
                  <c:v>0.20159404537489001</c:v>
                </c:pt>
                <c:pt idx="203">
                  <c:v>0.20259202817711999</c:v>
                </c:pt>
                <c:pt idx="204">
                  <c:v>0.20359001081118999</c:v>
                </c:pt>
                <c:pt idx="205">
                  <c:v>0.20458799361342001</c:v>
                </c:pt>
                <c:pt idx="206">
                  <c:v>0.20558600592812001</c:v>
                </c:pt>
                <c:pt idx="207">
                  <c:v>0.20658398873035</c:v>
                </c:pt>
              </c:numCache>
            </c:numRef>
          </c:xVal>
          <c:yVal>
            <c:numRef>
              <c:f>Sheet1!$D$3:$D$210</c:f>
              <c:numCache>
                <c:formatCode>General</c:formatCode>
                <c:ptCount val="208"/>
                <c:pt idx="0">
                  <c:v>-35861.89453125</c:v>
                </c:pt>
                <c:pt idx="1">
                  <c:v>-61819.5</c:v>
                </c:pt>
                <c:pt idx="2">
                  <c:v>-83602.09375</c:v>
                </c:pt>
                <c:pt idx="3">
                  <c:v>-96807.0546875</c:v>
                </c:pt>
                <c:pt idx="4">
                  <c:v>-106354.453125</c:v>
                </c:pt>
                <c:pt idx="5">
                  <c:v>-122998.171875</c:v>
                </c:pt>
                <c:pt idx="6">
                  <c:v>-142547.1875</c:v>
                </c:pt>
                <c:pt idx="7">
                  <c:v>-145360.671875</c:v>
                </c:pt>
                <c:pt idx="8">
                  <c:v>-146879.59375</c:v>
                </c:pt>
                <c:pt idx="9">
                  <c:v>-148721.46875</c:v>
                </c:pt>
                <c:pt idx="10">
                  <c:v>-149851.40625</c:v>
                </c:pt>
                <c:pt idx="11">
                  <c:v>-149401.359375</c:v>
                </c:pt>
                <c:pt idx="12">
                  <c:v>-150755.390625</c:v>
                </c:pt>
                <c:pt idx="13">
                  <c:v>-152167.203125</c:v>
                </c:pt>
                <c:pt idx="14">
                  <c:v>-153579</c:v>
                </c:pt>
                <c:pt idx="15">
                  <c:v>-154990.8125</c:v>
                </c:pt>
                <c:pt idx="16">
                  <c:v>-156402.625</c:v>
                </c:pt>
                <c:pt idx="17">
                  <c:v>-157814.453125</c:v>
                </c:pt>
                <c:pt idx="18">
                  <c:v>-159226.265625</c:v>
                </c:pt>
                <c:pt idx="19">
                  <c:v>-161888.65625</c:v>
                </c:pt>
                <c:pt idx="20">
                  <c:v>-165812.90625</c:v>
                </c:pt>
                <c:pt idx="21">
                  <c:v>-169737.171875</c:v>
                </c:pt>
                <c:pt idx="22">
                  <c:v>-174443.265625</c:v>
                </c:pt>
                <c:pt idx="23">
                  <c:v>-181106.171875</c:v>
                </c:pt>
                <c:pt idx="24">
                  <c:v>-189840.375</c:v>
                </c:pt>
                <c:pt idx="25">
                  <c:v>-201261.546875</c:v>
                </c:pt>
                <c:pt idx="26">
                  <c:v>-212682.8125</c:v>
                </c:pt>
                <c:pt idx="27">
                  <c:v>-224103.953125</c:v>
                </c:pt>
                <c:pt idx="28">
                  <c:v>-235525.265625</c:v>
                </c:pt>
                <c:pt idx="29">
                  <c:v>-246946.390625</c:v>
                </c:pt>
                <c:pt idx="30">
                  <c:v>-258158.859375</c:v>
                </c:pt>
                <c:pt idx="31">
                  <c:v>-268868.84375</c:v>
                </c:pt>
                <c:pt idx="32">
                  <c:v>-280258.03125</c:v>
                </c:pt>
                <c:pt idx="33">
                  <c:v>-296547.59375</c:v>
                </c:pt>
                <c:pt idx="34">
                  <c:v>-312837.375</c:v>
                </c:pt>
                <c:pt idx="35">
                  <c:v>-329126.96875</c:v>
                </c:pt>
                <c:pt idx="36">
                  <c:v>-345416.78125</c:v>
                </c:pt>
                <c:pt idx="37">
                  <c:v>-361706.3125</c:v>
                </c:pt>
                <c:pt idx="38">
                  <c:v>-377996.125</c:v>
                </c:pt>
                <c:pt idx="39">
                  <c:v>-394145.5625</c:v>
                </c:pt>
                <c:pt idx="40">
                  <c:v>-410160.28125</c:v>
                </c:pt>
                <c:pt idx="41">
                  <c:v>-424179.3125</c:v>
                </c:pt>
                <c:pt idx="42">
                  <c:v>-442904.375</c:v>
                </c:pt>
                <c:pt idx="43">
                  <c:v>-462905.75</c:v>
                </c:pt>
                <c:pt idx="44">
                  <c:v>-482907.34375</c:v>
                </c:pt>
                <c:pt idx="45">
                  <c:v>-502908.75</c:v>
                </c:pt>
                <c:pt idx="46">
                  <c:v>-522910.34375</c:v>
                </c:pt>
                <c:pt idx="47">
                  <c:v>-542911.75</c:v>
                </c:pt>
                <c:pt idx="48">
                  <c:v>-562913.375</c:v>
                </c:pt>
                <c:pt idx="49">
                  <c:v>-583013.75</c:v>
                </c:pt>
                <c:pt idx="50">
                  <c:v>-602131.25</c:v>
                </c:pt>
                <c:pt idx="51">
                  <c:v>-621104.5625</c:v>
                </c:pt>
                <c:pt idx="52">
                  <c:v>-642945.625</c:v>
                </c:pt>
                <c:pt idx="53">
                  <c:v>-664786.6875</c:v>
                </c:pt>
                <c:pt idx="54">
                  <c:v>-686627.75</c:v>
                </c:pt>
                <c:pt idx="55">
                  <c:v>-708468.875</c:v>
                </c:pt>
                <c:pt idx="56">
                  <c:v>-730309.9375</c:v>
                </c:pt>
                <c:pt idx="57">
                  <c:v>-752151</c:v>
                </c:pt>
                <c:pt idx="58">
                  <c:v>-773992.125</c:v>
                </c:pt>
                <c:pt idx="59">
                  <c:v>-790896.8125</c:v>
                </c:pt>
                <c:pt idx="60">
                  <c:v>-808566.9375</c:v>
                </c:pt>
                <c:pt idx="61">
                  <c:v>-825137.75</c:v>
                </c:pt>
                <c:pt idx="62">
                  <c:v>-842149.5</c:v>
                </c:pt>
                <c:pt idx="63">
                  <c:v>-859161.125</c:v>
                </c:pt>
                <c:pt idx="64">
                  <c:v>-876173</c:v>
                </c:pt>
                <c:pt idx="65">
                  <c:v>-893184.875</c:v>
                </c:pt>
                <c:pt idx="66">
                  <c:v>-910196.5625</c:v>
                </c:pt>
                <c:pt idx="67">
                  <c:v>-927208.25</c:v>
                </c:pt>
                <c:pt idx="68">
                  <c:v>-940359.8125</c:v>
                </c:pt>
                <c:pt idx="69">
                  <c:v>-951082.25</c:v>
                </c:pt>
                <c:pt idx="70">
                  <c:v>-957700.25</c:v>
                </c:pt>
                <c:pt idx="71">
                  <c:v>-964318.25</c:v>
                </c:pt>
                <c:pt idx="72">
                  <c:v>-970936.3125</c:v>
                </c:pt>
                <c:pt idx="73">
                  <c:v>-977554.375</c:v>
                </c:pt>
                <c:pt idx="74">
                  <c:v>-984172.375</c:v>
                </c:pt>
                <c:pt idx="75">
                  <c:v>-990790.4375</c:v>
                </c:pt>
                <c:pt idx="76">
                  <c:v>-997408.375</c:v>
                </c:pt>
                <c:pt idx="77">
                  <c:v>-1004659.0625</c:v>
                </c:pt>
                <c:pt idx="78">
                  <c:v>-1009346.125</c:v>
                </c:pt>
                <c:pt idx="79">
                  <c:v>-1010689.875</c:v>
                </c:pt>
                <c:pt idx="80">
                  <c:v>-1012128.8125</c:v>
                </c:pt>
                <c:pt idx="81">
                  <c:v>-1013567.8125</c:v>
                </c:pt>
                <c:pt idx="82">
                  <c:v>-1015006.75</c:v>
                </c:pt>
                <c:pt idx="83">
                  <c:v>-1016445.75</c:v>
                </c:pt>
                <c:pt idx="84">
                  <c:v>-1017884.5625</c:v>
                </c:pt>
                <c:pt idx="85">
                  <c:v>-1019323.5625</c:v>
                </c:pt>
                <c:pt idx="86">
                  <c:v>-1020762.4375</c:v>
                </c:pt>
                <c:pt idx="87">
                  <c:v>-1022685.6875</c:v>
                </c:pt>
                <c:pt idx="88">
                  <c:v>-1024132.875</c:v>
                </c:pt>
                <c:pt idx="89">
                  <c:v>-1024153.875</c:v>
                </c:pt>
                <c:pt idx="90">
                  <c:v>-1023392.375</c:v>
                </c:pt>
                <c:pt idx="91">
                  <c:v>-1022630.875</c:v>
                </c:pt>
                <c:pt idx="92">
                  <c:v>-1021869.3125</c:v>
                </c:pt>
                <c:pt idx="93">
                  <c:v>-1021107.75</c:v>
                </c:pt>
                <c:pt idx="94">
                  <c:v>-1020346.25</c:v>
                </c:pt>
                <c:pt idx="95">
                  <c:v>-1019584.75</c:v>
                </c:pt>
                <c:pt idx="96">
                  <c:v>-1017833.375</c:v>
                </c:pt>
                <c:pt idx="97">
                  <c:v>-1014992.875</c:v>
                </c:pt>
                <c:pt idx="98">
                  <c:v>-1012162.5</c:v>
                </c:pt>
                <c:pt idx="99">
                  <c:v>-1009332.375</c:v>
                </c:pt>
                <c:pt idx="100">
                  <c:v>-1006502.125</c:v>
                </c:pt>
                <c:pt idx="101">
                  <c:v>-1003672.1875</c:v>
                </c:pt>
                <c:pt idx="102">
                  <c:v>-1000842.1875</c:v>
                </c:pt>
                <c:pt idx="103">
                  <c:v>-998012</c:v>
                </c:pt>
                <c:pt idx="104">
                  <c:v>-995181.875</c:v>
                </c:pt>
                <c:pt idx="105">
                  <c:v>-992346.8125</c:v>
                </c:pt>
                <c:pt idx="106">
                  <c:v>-989841.625</c:v>
                </c:pt>
                <c:pt idx="107">
                  <c:v>-986772.3125</c:v>
                </c:pt>
                <c:pt idx="108">
                  <c:v>-983674.125</c:v>
                </c:pt>
                <c:pt idx="109">
                  <c:v>-980576.125</c:v>
                </c:pt>
                <c:pt idx="110">
                  <c:v>-977478.125</c:v>
                </c:pt>
                <c:pt idx="111">
                  <c:v>-974379.875</c:v>
                </c:pt>
                <c:pt idx="112">
                  <c:v>-971281.75</c:v>
                </c:pt>
                <c:pt idx="113">
                  <c:v>-968183.6875</c:v>
                </c:pt>
                <c:pt idx="114">
                  <c:v>-967211.1875</c:v>
                </c:pt>
                <c:pt idx="115">
                  <c:v>-969576.6875</c:v>
                </c:pt>
                <c:pt idx="116">
                  <c:v>-971604</c:v>
                </c:pt>
                <c:pt idx="117">
                  <c:v>-973208.8125</c:v>
                </c:pt>
                <c:pt idx="118">
                  <c:v>-974966.25</c:v>
                </c:pt>
                <c:pt idx="119">
                  <c:v>-976723.4375</c:v>
                </c:pt>
                <c:pt idx="120">
                  <c:v>-978480.75</c:v>
                </c:pt>
                <c:pt idx="121">
                  <c:v>-980238.0625</c:v>
                </c:pt>
                <c:pt idx="122">
                  <c:v>-981995.375</c:v>
                </c:pt>
                <c:pt idx="123">
                  <c:v>-983896.0625</c:v>
                </c:pt>
                <c:pt idx="124">
                  <c:v>-984108.9375</c:v>
                </c:pt>
                <c:pt idx="125">
                  <c:v>-983042.125</c:v>
                </c:pt>
                <c:pt idx="126">
                  <c:v>-981806.75</c:v>
                </c:pt>
                <c:pt idx="127">
                  <c:v>-980571.25</c:v>
                </c:pt>
                <c:pt idx="128">
                  <c:v>-979335.75</c:v>
                </c:pt>
                <c:pt idx="129">
                  <c:v>-978100.25</c:v>
                </c:pt>
                <c:pt idx="130">
                  <c:v>-976864.75</c:v>
                </c:pt>
                <c:pt idx="131">
                  <c:v>-975629.25</c:v>
                </c:pt>
                <c:pt idx="132">
                  <c:v>-974491.125</c:v>
                </c:pt>
                <c:pt idx="133">
                  <c:v>-974522.375</c:v>
                </c:pt>
                <c:pt idx="134">
                  <c:v>-976566.8125</c:v>
                </c:pt>
                <c:pt idx="135">
                  <c:v>-978381.1875</c:v>
                </c:pt>
                <c:pt idx="136">
                  <c:v>-979859.0625</c:v>
                </c:pt>
                <c:pt idx="137">
                  <c:v>-981000.625</c:v>
                </c:pt>
                <c:pt idx="138">
                  <c:v>-982142.25</c:v>
                </c:pt>
                <c:pt idx="139">
                  <c:v>-983283.75</c:v>
                </c:pt>
                <c:pt idx="140">
                  <c:v>-984425.3125</c:v>
                </c:pt>
                <c:pt idx="141">
                  <c:v>-985566.8125</c:v>
                </c:pt>
                <c:pt idx="142">
                  <c:v>-987112.25</c:v>
                </c:pt>
                <c:pt idx="143">
                  <c:v>-989111</c:v>
                </c:pt>
                <c:pt idx="144">
                  <c:v>-992932.375</c:v>
                </c:pt>
                <c:pt idx="145">
                  <c:v>-998001.25</c:v>
                </c:pt>
                <c:pt idx="146">
                  <c:v>-1003070</c:v>
                </c:pt>
                <c:pt idx="147">
                  <c:v>-1008138.875</c:v>
                </c:pt>
                <c:pt idx="148">
                  <c:v>-1013272.875</c:v>
                </c:pt>
                <c:pt idx="149">
                  <c:v>-1018726.8125</c:v>
                </c:pt>
                <c:pt idx="150">
                  <c:v>-1024180.6875</c:v>
                </c:pt>
                <c:pt idx="151">
                  <c:v>-1029634.75</c:v>
                </c:pt>
                <c:pt idx="152">
                  <c:v>-1033532.375</c:v>
                </c:pt>
                <c:pt idx="153">
                  <c:v>-1037193.25</c:v>
                </c:pt>
                <c:pt idx="154">
                  <c:v>-1041715.625</c:v>
                </c:pt>
                <c:pt idx="155">
                  <c:v>-1046034.6875</c:v>
                </c:pt>
                <c:pt idx="156">
                  <c:v>-1049989.25</c:v>
                </c:pt>
                <c:pt idx="157">
                  <c:v>-1053943.875</c:v>
                </c:pt>
                <c:pt idx="158">
                  <c:v>-1057898.375</c:v>
                </c:pt>
                <c:pt idx="159">
                  <c:v>-1061853.125</c:v>
                </c:pt>
                <c:pt idx="160">
                  <c:v>-1067449.875</c:v>
                </c:pt>
                <c:pt idx="161">
                  <c:v>-1076958.25</c:v>
                </c:pt>
                <c:pt idx="162">
                  <c:v>-1086466.25</c:v>
                </c:pt>
                <c:pt idx="163">
                  <c:v>-1095974.75</c:v>
                </c:pt>
                <c:pt idx="164">
                  <c:v>-1105483</c:v>
                </c:pt>
                <c:pt idx="165">
                  <c:v>-1114991.125</c:v>
                </c:pt>
                <c:pt idx="166">
                  <c:v>-1124469.125</c:v>
                </c:pt>
                <c:pt idx="167">
                  <c:v>-1131513.75</c:v>
                </c:pt>
                <c:pt idx="168">
                  <c:v>-1137337.875</c:v>
                </c:pt>
                <c:pt idx="169">
                  <c:v>-1138869.125</c:v>
                </c:pt>
                <c:pt idx="170">
                  <c:v>-1137951.375</c:v>
                </c:pt>
                <c:pt idx="171">
                  <c:v>-1144873.5</c:v>
                </c:pt>
                <c:pt idx="172">
                  <c:v>-1153645.625</c:v>
                </c:pt>
                <c:pt idx="173">
                  <c:v>-1162417.875</c:v>
                </c:pt>
                <c:pt idx="174">
                  <c:v>-1171190</c:v>
                </c:pt>
                <c:pt idx="175">
                  <c:v>-1179962.375</c:v>
                </c:pt>
                <c:pt idx="176">
                  <c:v>-1184192.875</c:v>
                </c:pt>
                <c:pt idx="177">
                  <c:v>-1183272</c:v>
                </c:pt>
                <c:pt idx="178">
                  <c:v>-1180604.875</c:v>
                </c:pt>
                <c:pt idx="179">
                  <c:v>-1177937.875</c:v>
                </c:pt>
                <c:pt idx="180">
                  <c:v>-1182268.125</c:v>
                </c:pt>
                <c:pt idx="181">
                  <c:v>-1189088.25</c:v>
                </c:pt>
                <c:pt idx="182">
                  <c:v>-1195908.375</c:v>
                </c:pt>
                <c:pt idx="183">
                  <c:v>-1202728.625</c:v>
                </c:pt>
                <c:pt idx="184">
                  <c:v>-1213932</c:v>
                </c:pt>
                <c:pt idx="185">
                  <c:v>-1213252.25</c:v>
                </c:pt>
                <c:pt idx="186">
                  <c:v>-1167557.875</c:v>
                </c:pt>
                <c:pt idx="187">
                  <c:v>-1133859.75</c:v>
                </c:pt>
                <c:pt idx="188">
                  <c:v>-1100162.5</c:v>
                </c:pt>
                <c:pt idx="189">
                  <c:v>-1061944.125</c:v>
                </c:pt>
                <c:pt idx="190">
                  <c:v>-1016405.4375</c:v>
                </c:pt>
                <c:pt idx="191">
                  <c:v>-964711.6875</c:v>
                </c:pt>
                <c:pt idx="192">
                  <c:v>-913019.6875</c:v>
                </c:pt>
                <c:pt idx="193">
                  <c:v>-859140</c:v>
                </c:pt>
                <c:pt idx="194">
                  <c:v>-752622.1875</c:v>
                </c:pt>
                <c:pt idx="195">
                  <c:v>-639846.5</c:v>
                </c:pt>
                <c:pt idx="196">
                  <c:v>-527070.5625</c:v>
                </c:pt>
                <c:pt idx="197">
                  <c:v>-416073.3125</c:v>
                </c:pt>
                <c:pt idx="198">
                  <c:v>-285048.375</c:v>
                </c:pt>
                <c:pt idx="199">
                  <c:v>-142457.359375</c:v>
                </c:pt>
                <c:pt idx="200">
                  <c:v>4390.16015625</c:v>
                </c:pt>
                <c:pt idx="201">
                  <c:v>151401.90625</c:v>
                </c:pt>
                <c:pt idx="202">
                  <c:v>306361.4375</c:v>
                </c:pt>
                <c:pt idx="203">
                  <c:v>537238.9375</c:v>
                </c:pt>
                <c:pt idx="204">
                  <c:v>801671.6875</c:v>
                </c:pt>
                <c:pt idx="205">
                  <c:v>1323363.375</c:v>
                </c:pt>
                <c:pt idx="206">
                  <c:v>1368710.25</c:v>
                </c:pt>
                <c:pt idx="207">
                  <c:v>2353546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D35D-4B32-969D-97099F58B5B1}"/>
            </c:ext>
          </c:extLst>
        </c:ser>
        <c:ser>
          <c:idx val="1"/>
          <c:order val="1"/>
          <c:tx>
            <c:strRef>
              <c:f>Sheet1!$G$1</c:f>
              <c:strCache>
                <c:ptCount val="1"/>
                <c:pt idx="0">
                  <c:v>Upper shield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Sheet1!$I$3:$I$210</c:f>
              <c:numCache>
                <c:formatCode>General</c:formatCode>
                <c:ptCount val="208"/>
                <c:pt idx="0">
                  <c:v>0</c:v>
                </c:pt>
                <c:pt idx="1">
                  <c:v>9.9799013830494001E-4</c:v>
                </c:pt>
                <c:pt idx="2">
                  <c:v>1.9959802766099E-3</c:v>
                </c:pt>
                <c:pt idx="3">
                  <c:v>2.9939704149147999E-3</c:v>
                </c:pt>
                <c:pt idx="4">
                  <c:v>3.9919605532198E-3</c:v>
                </c:pt>
                <c:pt idx="5">
                  <c:v>4.9899506915247003E-3</c:v>
                </c:pt>
                <c:pt idx="6">
                  <c:v>5.9879408298297004E-3</c:v>
                </c:pt>
                <c:pt idx="7">
                  <c:v>6.9859309681345998E-3</c:v>
                </c:pt>
                <c:pt idx="8">
                  <c:v>7.9839211064394993E-3</c:v>
                </c:pt>
                <c:pt idx="9">
                  <c:v>8.9819112447444994E-3</c:v>
                </c:pt>
                <c:pt idx="10">
                  <c:v>9.9799013830494006E-3</c:v>
                </c:pt>
                <c:pt idx="11">
                  <c:v>1.0977891521354E-2</c:v>
                </c:pt>
                <c:pt idx="12">
                  <c:v>1.1975881659659E-2</c:v>
                </c:pt>
                <c:pt idx="13">
                  <c:v>1.2973871797964E-2</c:v>
                </c:pt>
                <c:pt idx="14">
                  <c:v>1.3971861936269E-2</c:v>
                </c:pt>
                <c:pt idx="15">
                  <c:v>1.4969852074574E-2</c:v>
                </c:pt>
                <c:pt idx="16">
                  <c:v>1.5967842212878999E-2</c:v>
                </c:pt>
                <c:pt idx="17">
                  <c:v>1.6965832351183999E-2</c:v>
                </c:pt>
                <c:pt idx="18">
                  <c:v>1.7963822489488999E-2</c:v>
                </c:pt>
                <c:pt idx="19">
                  <c:v>1.8961812711873E-2</c:v>
                </c:pt>
                <c:pt idx="20">
                  <c:v>1.9959802766100002E-2</c:v>
                </c:pt>
                <c:pt idx="21">
                  <c:v>2.0957792988483999E-2</c:v>
                </c:pt>
                <c:pt idx="22">
                  <c:v>2.1955783042709998E-2</c:v>
                </c:pt>
                <c:pt idx="23">
                  <c:v>2.2953773265093999E-2</c:v>
                </c:pt>
                <c:pt idx="24">
                  <c:v>2.3951770739479E-2</c:v>
                </c:pt>
                <c:pt idx="25">
                  <c:v>2.4949753541707E-2</c:v>
                </c:pt>
                <c:pt idx="26">
                  <c:v>2.5947751016091002E-2</c:v>
                </c:pt>
                <c:pt idx="27">
                  <c:v>2.6945733818318999E-2</c:v>
                </c:pt>
                <c:pt idx="28">
                  <c:v>2.7943731376781002E-2</c:v>
                </c:pt>
                <c:pt idx="29">
                  <c:v>2.8941714094930002E-2</c:v>
                </c:pt>
                <c:pt idx="30">
                  <c:v>2.9939711653390998E-2</c:v>
                </c:pt>
                <c:pt idx="31">
                  <c:v>3.0937694371539998E-2</c:v>
                </c:pt>
                <c:pt idx="32">
                  <c:v>3.1935691930002001E-2</c:v>
                </c:pt>
                <c:pt idx="33">
                  <c:v>3.2933674648150002E-2</c:v>
                </c:pt>
                <c:pt idx="34">
                  <c:v>3.3931672206612001E-2</c:v>
                </c:pt>
                <c:pt idx="35">
                  <c:v>3.4929654924761001E-2</c:v>
                </c:pt>
                <c:pt idx="36">
                  <c:v>3.5927652483222002E-2</c:v>
                </c:pt>
                <c:pt idx="37">
                  <c:v>3.6925635201371002E-2</c:v>
                </c:pt>
                <c:pt idx="38">
                  <c:v>3.7923632759833001E-2</c:v>
                </c:pt>
                <c:pt idx="39">
                  <c:v>3.8921615477981002E-2</c:v>
                </c:pt>
                <c:pt idx="40">
                  <c:v>3.9919613036443001E-2</c:v>
                </c:pt>
                <c:pt idx="41">
                  <c:v>4.0917595754592001E-2</c:v>
                </c:pt>
                <c:pt idx="42">
                  <c:v>4.1915593313053001E-2</c:v>
                </c:pt>
                <c:pt idx="43">
                  <c:v>4.2913576031202001E-2</c:v>
                </c:pt>
                <c:pt idx="44">
                  <c:v>4.3911573589664001E-2</c:v>
                </c:pt>
                <c:pt idx="45">
                  <c:v>4.4909556307812001E-2</c:v>
                </c:pt>
                <c:pt idx="46">
                  <c:v>4.5907553866274001E-2</c:v>
                </c:pt>
                <c:pt idx="47">
                  <c:v>4.6905536584423001E-2</c:v>
                </c:pt>
                <c:pt idx="48">
                  <c:v>4.7903534142884001E-2</c:v>
                </c:pt>
                <c:pt idx="49">
                  <c:v>4.8901524281188997E-2</c:v>
                </c:pt>
                <c:pt idx="50">
                  <c:v>4.9899514419494001E-2</c:v>
                </c:pt>
                <c:pt idx="51">
                  <c:v>5.0897504557798998E-2</c:v>
                </c:pt>
                <c:pt idx="52">
                  <c:v>5.1895494696104001E-2</c:v>
                </c:pt>
                <c:pt idx="53">
                  <c:v>5.2893484834408998E-2</c:v>
                </c:pt>
                <c:pt idx="54">
                  <c:v>5.3891475056793002E-2</c:v>
                </c:pt>
                <c:pt idx="55">
                  <c:v>5.4889465111019997E-2</c:v>
                </c:pt>
                <c:pt idx="56">
                  <c:v>5.5887455333404001E-2</c:v>
                </c:pt>
                <c:pt idx="57">
                  <c:v>5.6885445387631003E-2</c:v>
                </c:pt>
                <c:pt idx="58">
                  <c:v>5.7883435610014002E-2</c:v>
                </c:pt>
                <c:pt idx="59">
                  <c:v>5.8881418244084001E-2</c:v>
                </c:pt>
                <c:pt idx="60">
                  <c:v>5.9879415886624002E-2</c:v>
                </c:pt>
                <c:pt idx="61">
                  <c:v>6.0877413361008999E-2</c:v>
                </c:pt>
                <c:pt idx="62">
                  <c:v>6.1875396163236999E-2</c:v>
                </c:pt>
                <c:pt idx="63">
                  <c:v>6.2873378797307006E-2</c:v>
                </c:pt>
                <c:pt idx="64">
                  <c:v>6.3871376439847E-2</c:v>
                </c:pt>
                <c:pt idx="65">
                  <c:v>6.4869373914231004E-2</c:v>
                </c:pt>
                <c:pt idx="66">
                  <c:v>6.5867356716459005E-2</c:v>
                </c:pt>
                <c:pt idx="67">
                  <c:v>6.6865339350529004E-2</c:v>
                </c:pt>
                <c:pt idx="68">
                  <c:v>6.7863336993068998E-2</c:v>
                </c:pt>
                <c:pt idx="69">
                  <c:v>6.8861334467453003E-2</c:v>
                </c:pt>
                <c:pt idx="70">
                  <c:v>6.9859317269682003E-2</c:v>
                </c:pt>
                <c:pt idx="71">
                  <c:v>7.0857299903752002E-2</c:v>
                </c:pt>
                <c:pt idx="72">
                  <c:v>7.1855297546291996E-2</c:v>
                </c:pt>
                <c:pt idx="73">
                  <c:v>7.2853295020676001E-2</c:v>
                </c:pt>
                <c:pt idx="74">
                  <c:v>7.3851277822904002E-2</c:v>
                </c:pt>
                <c:pt idx="75">
                  <c:v>7.4849260625132003E-2</c:v>
                </c:pt>
                <c:pt idx="76">
                  <c:v>7.5847258099515993E-2</c:v>
                </c:pt>
                <c:pt idx="77">
                  <c:v>7.6845255573900997E-2</c:v>
                </c:pt>
                <c:pt idx="78">
                  <c:v>7.7843238376128998E-2</c:v>
                </c:pt>
                <c:pt idx="79">
                  <c:v>7.8841221178356999E-2</c:v>
                </c:pt>
                <c:pt idx="80">
                  <c:v>7.9839218652741004E-2</c:v>
                </c:pt>
                <c:pt idx="81">
                  <c:v>8.0837216127125994E-2</c:v>
                </c:pt>
                <c:pt idx="82">
                  <c:v>8.1835198929353994E-2</c:v>
                </c:pt>
                <c:pt idx="83">
                  <c:v>8.2833181731581995E-2</c:v>
                </c:pt>
                <c:pt idx="84">
                  <c:v>8.3831179205966E-2</c:v>
                </c:pt>
                <c:pt idx="85">
                  <c:v>8.4829176680351004E-2</c:v>
                </c:pt>
                <c:pt idx="86">
                  <c:v>8.5827159482579005E-2</c:v>
                </c:pt>
                <c:pt idx="87">
                  <c:v>8.6825142284807005E-2</c:v>
                </c:pt>
                <c:pt idx="88">
                  <c:v>8.7823139759190996E-2</c:v>
                </c:pt>
                <c:pt idx="89">
                  <c:v>8.8821137233575001E-2</c:v>
                </c:pt>
                <c:pt idx="90">
                  <c:v>8.9819120035804001E-2</c:v>
                </c:pt>
                <c:pt idx="91">
                  <c:v>9.0817102838032002E-2</c:v>
                </c:pt>
                <c:pt idx="92">
                  <c:v>9.1815100312416006E-2</c:v>
                </c:pt>
                <c:pt idx="93">
                  <c:v>9.2813097786799997E-2</c:v>
                </c:pt>
                <c:pt idx="94">
                  <c:v>9.3811080589027998E-2</c:v>
                </c:pt>
                <c:pt idx="95">
                  <c:v>9.4809063391256998E-2</c:v>
                </c:pt>
                <c:pt idx="96">
                  <c:v>9.5807075705957007E-2</c:v>
                </c:pt>
                <c:pt idx="97">
                  <c:v>9.6805058340027006E-2</c:v>
                </c:pt>
                <c:pt idx="98">
                  <c:v>9.7803041142255007E-2</c:v>
                </c:pt>
                <c:pt idx="99">
                  <c:v>9.8801038784795001E-2</c:v>
                </c:pt>
                <c:pt idx="100">
                  <c:v>9.9799036259180005E-2</c:v>
                </c:pt>
                <c:pt idx="101">
                  <c:v>0.10079701889325</c:v>
                </c:pt>
                <c:pt idx="102">
                  <c:v>0.10179500169548</c:v>
                </c:pt>
                <c:pt idx="103">
                  <c:v>0.10279299933802</c:v>
                </c:pt>
                <c:pt idx="104">
                  <c:v>0.1037909968124</c:v>
                </c:pt>
                <c:pt idx="105">
                  <c:v>0.10478897944647</c:v>
                </c:pt>
                <c:pt idx="106">
                  <c:v>0.1057869622487</c:v>
                </c:pt>
                <c:pt idx="107">
                  <c:v>0.10678495989124</c:v>
                </c:pt>
                <c:pt idx="108">
                  <c:v>0.10778295736562001</c:v>
                </c:pt>
                <c:pt idx="109">
                  <c:v>0.10878094016785</c:v>
                </c:pt>
                <c:pt idx="110">
                  <c:v>0.10977892297008</c:v>
                </c:pt>
                <c:pt idx="111">
                  <c:v>0.11077692044446</c:v>
                </c:pt>
                <c:pt idx="112">
                  <c:v>0.11177491791885</c:v>
                </c:pt>
                <c:pt idx="113">
                  <c:v>0.11277290072108</c:v>
                </c:pt>
                <c:pt idx="114">
                  <c:v>0.11377088352331</c:v>
                </c:pt>
                <c:pt idx="115">
                  <c:v>0.11476888099769</c:v>
                </c:pt>
                <c:pt idx="116">
                  <c:v>0.11576687847207</c:v>
                </c:pt>
                <c:pt idx="117">
                  <c:v>0.1167648612743</c:v>
                </c:pt>
                <c:pt idx="118">
                  <c:v>0.11776284407653</c:v>
                </c:pt>
                <c:pt idx="119">
                  <c:v>0.11876084155091</c:v>
                </c:pt>
                <c:pt idx="120">
                  <c:v>0.1197588390253</c:v>
                </c:pt>
                <c:pt idx="121">
                  <c:v>0.12075682182753</c:v>
                </c:pt>
                <c:pt idx="122">
                  <c:v>0.12175480462976</c:v>
                </c:pt>
                <c:pt idx="123">
                  <c:v>0.12275280210414</c:v>
                </c:pt>
                <c:pt idx="124">
                  <c:v>0.12375079957852</c:v>
                </c:pt>
                <c:pt idx="125">
                  <c:v>0.12474878238075</c:v>
                </c:pt>
                <c:pt idx="126">
                  <c:v>0.12574676518298</c:v>
                </c:pt>
                <c:pt idx="127">
                  <c:v>0.12674474781705</c:v>
                </c:pt>
                <c:pt idx="128">
                  <c:v>0.12774276013175001</c:v>
                </c:pt>
                <c:pt idx="129">
                  <c:v>0.12874074293398</c:v>
                </c:pt>
                <c:pt idx="130">
                  <c:v>0.12973872573621001</c:v>
                </c:pt>
                <c:pt idx="131">
                  <c:v>0.13073673805090999</c:v>
                </c:pt>
                <c:pt idx="132">
                  <c:v>0.13173472068497999</c:v>
                </c:pt>
                <c:pt idx="133">
                  <c:v>0.13273270348721</c:v>
                </c:pt>
                <c:pt idx="134">
                  <c:v>0.13373068628943</c:v>
                </c:pt>
                <c:pt idx="135">
                  <c:v>0.13472869860413</c:v>
                </c:pt>
                <c:pt idx="136">
                  <c:v>0.1357266812382</c:v>
                </c:pt>
                <c:pt idx="137">
                  <c:v>0.13672466404042999</c:v>
                </c:pt>
                <c:pt idx="138">
                  <c:v>0.13772264684266</c:v>
                </c:pt>
                <c:pt idx="139">
                  <c:v>0.13872065915736001</c:v>
                </c:pt>
                <c:pt idx="140">
                  <c:v>0.13971864179143001</c:v>
                </c:pt>
                <c:pt idx="141">
                  <c:v>0.14071662459365999</c:v>
                </c:pt>
                <c:pt idx="142">
                  <c:v>0.14171460739589001</c:v>
                </c:pt>
                <c:pt idx="143">
                  <c:v>0.14271261971058999</c:v>
                </c:pt>
                <c:pt idx="144">
                  <c:v>0.14371060234465999</c:v>
                </c:pt>
                <c:pt idx="145">
                  <c:v>0.14470858514689</c:v>
                </c:pt>
                <c:pt idx="146">
                  <c:v>0.14570656794910999</c:v>
                </c:pt>
                <c:pt idx="147">
                  <c:v>0.14670458026381</c:v>
                </c:pt>
                <c:pt idx="148">
                  <c:v>0.14770256289788</c:v>
                </c:pt>
                <c:pt idx="149">
                  <c:v>0.14870054570010999</c:v>
                </c:pt>
                <c:pt idx="150">
                  <c:v>0.14969852850234</c:v>
                </c:pt>
                <c:pt idx="151">
                  <c:v>0.15069654081704001</c:v>
                </c:pt>
                <c:pt idx="152">
                  <c:v>0.15169452361926999</c:v>
                </c:pt>
                <c:pt idx="153">
                  <c:v>0.15269250642150001</c:v>
                </c:pt>
                <c:pt idx="154">
                  <c:v>0.15369048905557001</c:v>
                </c:pt>
                <c:pt idx="155">
                  <c:v>0.15468850137026999</c:v>
                </c:pt>
                <c:pt idx="156">
                  <c:v>0.1556864841725</c:v>
                </c:pt>
                <c:pt idx="157">
                  <c:v>0.15668446697471999</c:v>
                </c:pt>
                <c:pt idx="158">
                  <c:v>0.15768244960878999</c:v>
                </c:pt>
                <c:pt idx="159">
                  <c:v>0.15868046192349</c:v>
                </c:pt>
                <c:pt idx="160">
                  <c:v>0.15967844472571999</c:v>
                </c:pt>
                <c:pt idx="161">
                  <c:v>0.16067642752795</c:v>
                </c:pt>
                <c:pt idx="162">
                  <c:v>0.16167441016202</c:v>
                </c:pt>
                <c:pt idx="163">
                  <c:v>0.16267242247672001</c:v>
                </c:pt>
                <c:pt idx="164">
                  <c:v>0.16367040527894999</c:v>
                </c:pt>
                <c:pt idx="165">
                  <c:v>0.16466838808118001</c:v>
                </c:pt>
                <c:pt idx="166">
                  <c:v>0.16566637071525001</c:v>
                </c:pt>
                <c:pt idx="167">
                  <c:v>0.16666438302994999</c:v>
                </c:pt>
                <c:pt idx="168">
                  <c:v>0.16766236583218</c:v>
                </c:pt>
                <c:pt idx="169">
                  <c:v>0.16866034863439999</c:v>
                </c:pt>
                <c:pt idx="170">
                  <c:v>0.16965833126846999</c:v>
                </c:pt>
                <c:pt idx="171">
                  <c:v>0.17065634358317</c:v>
                </c:pt>
                <c:pt idx="172">
                  <c:v>0.17165432638540001</c:v>
                </c:pt>
                <c:pt idx="173">
                  <c:v>0.17265230918763</c:v>
                </c:pt>
                <c:pt idx="174">
                  <c:v>0.1736502918217</c:v>
                </c:pt>
                <c:pt idx="175">
                  <c:v>0.17464830430455</c:v>
                </c:pt>
                <c:pt idx="176">
                  <c:v>0.17564628693862</c:v>
                </c:pt>
                <c:pt idx="177">
                  <c:v>0.17664426974085001</c:v>
                </c:pt>
                <c:pt idx="178">
                  <c:v>0.17764225237492001</c:v>
                </c:pt>
                <c:pt idx="179">
                  <c:v>0.17864026485778001</c:v>
                </c:pt>
                <c:pt idx="180">
                  <c:v>0.17963824749185001</c:v>
                </c:pt>
                <c:pt idx="181">
                  <c:v>0.18063623029407</c:v>
                </c:pt>
                <c:pt idx="182">
                  <c:v>0.18163421292814</c:v>
                </c:pt>
                <c:pt idx="183">
                  <c:v>0.18263222541099999</c:v>
                </c:pt>
                <c:pt idx="184">
                  <c:v>0.18363020804506999</c:v>
                </c:pt>
                <c:pt idx="185">
                  <c:v>0.18462819084730001</c:v>
                </c:pt>
                <c:pt idx="186">
                  <c:v>0.18562617348137</c:v>
                </c:pt>
                <c:pt idx="187">
                  <c:v>0.18662418596422001</c:v>
                </c:pt>
                <c:pt idx="188">
                  <c:v>0.18762216859829001</c:v>
                </c:pt>
                <c:pt idx="189">
                  <c:v>0.18862015140051999</c:v>
                </c:pt>
                <c:pt idx="190">
                  <c:v>0.18961813403458999</c:v>
                </c:pt>
                <c:pt idx="191">
                  <c:v>0.19061614651743999</c:v>
                </c:pt>
                <c:pt idx="192">
                  <c:v>0.19161412915150999</c:v>
                </c:pt>
                <c:pt idx="193">
                  <c:v>0.19261211195374001</c:v>
                </c:pt>
                <c:pt idx="194">
                  <c:v>0.19361012426843999</c:v>
                </c:pt>
                <c:pt idx="195">
                  <c:v>0.19460810707067</c:v>
                </c:pt>
                <c:pt idx="196">
                  <c:v>0.19560608970474</c:v>
                </c:pt>
                <c:pt idx="197">
                  <c:v>0.19660407250697001</c:v>
                </c:pt>
                <c:pt idx="198">
                  <c:v>0.19760208482166999</c:v>
                </c:pt>
                <c:pt idx="199">
                  <c:v>0.19860006762388999</c:v>
                </c:pt>
                <c:pt idx="200">
                  <c:v>0.19959805025796001</c:v>
                </c:pt>
                <c:pt idx="201">
                  <c:v>0.20059603306019</c:v>
                </c:pt>
                <c:pt idx="202">
                  <c:v>0.20159404537489001</c:v>
                </c:pt>
                <c:pt idx="203">
                  <c:v>0.20259202817711999</c:v>
                </c:pt>
                <c:pt idx="204">
                  <c:v>0.20359001081118999</c:v>
                </c:pt>
                <c:pt idx="205">
                  <c:v>0.20458799361342001</c:v>
                </c:pt>
                <c:pt idx="206">
                  <c:v>0.20558600592812001</c:v>
                </c:pt>
                <c:pt idx="207">
                  <c:v>0.20658398873035</c:v>
                </c:pt>
              </c:numCache>
            </c:numRef>
          </c:xVal>
          <c:yVal>
            <c:numRef>
              <c:f>Sheet1!$J$3:$J$210</c:f>
              <c:numCache>
                <c:formatCode>General</c:formatCode>
                <c:ptCount val="208"/>
                <c:pt idx="0">
                  <c:v>-36726.0546875</c:v>
                </c:pt>
                <c:pt idx="1">
                  <c:v>-62873.3671875</c:v>
                </c:pt>
                <c:pt idx="2">
                  <c:v>-86335.59375</c:v>
                </c:pt>
                <c:pt idx="3">
                  <c:v>-102390.4296875</c:v>
                </c:pt>
                <c:pt idx="4">
                  <c:v>-118135.375</c:v>
                </c:pt>
                <c:pt idx="5">
                  <c:v>-134476.71875</c:v>
                </c:pt>
                <c:pt idx="6">
                  <c:v>-147183.09375</c:v>
                </c:pt>
                <c:pt idx="7">
                  <c:v>-152689.234375</c:v>
                </c:pt>
                <c:pt idx="8">
                  <c:v>-158490.71875</c:v>
                </c:pt>
                <c:pt idx="9">
                  <c:v>-162699.0625</c:v>
                </c:pt>
                <c:pt idx="10">
                  <c:v>-160750.078125</c:v>
                </c:pt>
                <c:pt idx="11">
                  <c:v>-156823.21875</c:v>
                </c:pt>
                <c:pt idx="12">
                  <c:v>-152984.453125</c:v>
                </c:pt>
                <c:pt idx="13">
                  <c:v>-149181.28125</c:v>
                </c:pt>
                <c:pt idx="14">
                  <c:v>-147523.21875</c:v>
                </c:pt>
                <c:pt idx="15">
                  <c:v>-149742.015625</c:v>
                </c:pt>
                <c:pt idx="16">
                  <c:v>-153462.921875</c:v>
                </c:pt>
                <c:pt idx="17">
                  <c:v>-158730.953125</c:v>
                </c:pt>
                <c:pt idx="18">
                  <c:v>-163903.15625</c:v>
                </c:pt>
                <c:pt idx="19">
                  <c:v>-169075.359375</c:v>
                </c:pt>
                <c:pt idx="20">
                  <c:v>-174247.546875</c:v>
                </c:pt>
                <c:pt idx="21">
                  <c:v>-179419.734375</c:v>
                </c:pt>
                <c:pt idx="22">
                  <c:v>-185253.75</c:v>
                </c:pt>
                <c:pt idx="23">
                  <c:v>-194774.671875</c:v>
                </c:pt>
                <c:pt idx="24">
                  <c:v>-205456.3125</c:v>
                </c:pt>
                <c:pt idx="25">
                  <c:v>-216137.796875</c:v>
                </c:pt>
                <c:pt idx="26">
                  <c:v>-226819.4375</c:v>
                </c:pt>
                <c:pt idx="27">
                  <c:v>-237500.921875</c:v>
                </c:pt>
                <c:pt idx="28">
                  <c:v>-248182.59375</c:v>
                </c:pt>
                <c:pt idx="29">
                  <c:v>-259054.796875</c:v>
                </c:pt>
                <c:pt idx="30">
                  <c:v>-268485.6875</c:v>
                </c:pt>
                <c:pt idx="31">
                  <c:v>-280779.84375</c:v>
                </c:pt>
                <c:pt idx="32">
                  <c:v>-295115.6875</c:v>
                </c:pt>
                <c:pt idx="33">
                  <c:v>-311365.59375</c:v>
                </c:pt>
                <c:pt idx="34">
                  <c:v>-327610.625</c:v>
                </c:pt>
                <c:pt idx="35">
                  <c:v>-343855.375</c:v>
                </c:pt>
                <c:pt idx="36">
                  <c:v>-360100.40625</c:v>
                </c:pt>
                <c:pt idx="37">
                  <c:v>-376345.1875</c:v>
                </c:pt>
                <c:pt idx="38">
                  <c:v>-392590.1875</c:v>
                </c:pt>
                <c:pt idx="39">
                  <c:v>-408834.96875</c:v>
                </c:pt>
                <c:pt idx="40">
                  <c:v>-420917.875</c:v>
                </c:pt>
                <c:pt idx="41">
                  <c:v>-442075.5</c:v>
                </c:pt>
                <c:pt idx="42">
                  <c:v>-463602.96875</c:v>
                </c:pt>
                <c:pt idx="43">
                  <c:v>-485130.1875</c:v>
                </c:pt>
                <c:pt idx="44">
                  <c:v>-506657.71875</c:v>
                </c:pt>
                <c:pt idx="45">
                  <c:v>-528184.8125</c:v>
                </c:pt>
                <c:pt idx="46">
                  <c:v>-549712.375</c:v>
                </c:pt>
                <c:pt idx="47">
                  <c:v>-571239.625</c:v>
                </c:pt>
                <c:pt idx="48">
                  <c:v>-592806.375</c:v>
                </c:pt>
                <c:pt idx="49">
                  <c:v>-609239.6875</c:v>
                </c:pt>
                <c:pt idx="50">
                  <c:v>-628481.1875</c:v>
                </c:pt>
                <c:pt idx="51">
                  <c:v>-651334.5</c:v>
                </c:pt>
                <c:pt idx="52">
                  <c:v>-674187.8125</c:v>
                </c:pt>
                <c:pt idx="53">
                  <c:v>-697041.125</c:v>
                </c:pt>
                <c:pt idx="54">
                  <c:v>-719894.3125</c:v>
                </c:pt>
                <c:pt idx="55">
                  <c:v>-742747.625</c:v>
                </c:pt>
                <c:pt idx="56">
                  <c:v>-765600.9375</c:v>
                </c:pt>
                <c:pt idx="57">
                  <c:v>-788452.3125</c:v>
                </c:pt>
                <c:pt idx="58">
                  <c:v>-813095</c:v>
                </c:pt>
                <c:pt idx="59">
                  <c:v>-828724.5625</c:v>
                </c:pt>
                <c:pt idx="60">
                  <c:v>-845958.0625</c:v>
                </c:pt>
                <c:pt idx="61">
                  <c:v>-863413.8125</c:v>
                </c:pt>
                <c:pt idx="62">
                  <c:v>-880869.4375</c:v>
                </c:pt>
                <c:pt idx="63">
                  <c:v>-898325</c:v>
                </c:pt>
                <c:pt idx="64">
                  <c:v>-915780.875</c:v>
                </c:pt>
                <c:pt idx="65">
                  <c:v>-933236.625</c:v>
                </c:pt>
                <c:pt idx="66">
                  <c:v>-950710.25</c:v>
                </c:pt>
                <c:pt idx="67">
                  <c:v>-968131.3125</c:v>
                </c:pt>
                <c:pt idx="68">
                  <c:v>-980235.1875</c:v>
                </c:pt>
                <c:pt idx="69">
                  <c:v>-991141.375</c:v>
                </c:pt>
                <c:pt idx="70">
                  <c:v>-1000313.1875</c:v>
                </c:pt>
                <c:pt idx="71">
                  <c:v>-1009484.875</c:v>
                </c:pt>
                <c:pt idx="72">
                  <c:v>-1018656.625</c:v>
                </c:pt>
                <c:pt idx="73">
                  <c:v>-1027828.5</c:v>
                </c:pt>
                <c:pt idx="74">
                  <c:v>-1037000.1875</c:v>
                </c:pt>
                <c:pt idx="75">
                  <c:v>-1045345.4375</c:v>
                </c:pt>
                <c:pt idx="76">
                  <c:v>-1051557.25</c:v>
                </c:pt>
                <c:pt idx="77">
                  <c:v>-1059029.25</c:v>
                </c:pt>
                <c:pt idx="78">
                  <c:v>-1063494.125</c:v>
                </c:pt>
                <c:pt idx="79">
                  <c:v>-1066572</c:v>
                </c:pt>
                <c:pt idx="80">
                  <c:v>-1068829.125</c:v>
                </c:pt>
                <c:pt idx="81">
                  <c:v>-1071086.125</c:v>
                </c:pt>
                <c:pt idx="82">
                  <c:v>-1073343.25</c:v>
                </c:pt>
                <c:pt idx="83">
                  <c:v>-1075600.25</c:v>
                </c:pt>
                <c:pt idx="84">
                  <c:v>-1077857.5</c:v>
                </c:pt>
                <c:pt idx="85">
                  <c:v>-1080114.5</c:v>
                </c:pt>
                <c:pt idx="86">
                  <c:v>-1081684.25</c:v>
                </c:pt>
                <c:pt idx="87">
                  <c:v>-1080716.875</c:v>
                </c:pt>
                <c:pt idx="88">
                  <c:v>-1080118.5</c:v>
                </c:pt>
                <c:pt idx="89">
                  <c:v>-1079520.125</c:v>
                </c:pt>
                <c:pt idx="90">
                  <c:v>-1078921.75</c:v>
                </c:pt>
                <c:pt idx="91">
                  <c:v>-1078323.375</c:v>
                </c:pt>
                <c:pt idx="92">
                  <c:v>-1077725</c:v>
                </c:pt>
                <c:pt idx="93">
                  <c:v>-1077126.625</c:v>
                </c:pt>
                <c:pt idx="94">
                  <c:v>-1077061</c:v>
                </c:pt>
                <c:pt idx="95">
                  <c:v>-1079777.125</c:v>
                </c:pt>
                <c:pt idx="96">
                  <c:v>-1077110.5</c:v>
                </c:pt>
                <c:pt idx="97">
                  <c:v>-1075193.875</c:v>
                </c:pt>
                <c:pt idx="98">
                  <c:v>-1073277.25</c:v>
                </c:pt>
                <c:pt idx="99">
                  <c:v>-1071360.5</c:v>
                </c:pt>
                <c:pt idx="100">
                  <c:v>-1069443.75</c:v>
                </c:pt>
                <c:pt idx="101">
                  <c:v>-1067527</c:v>
                </c:pt>
                <c:pt idx="102">
                  <c:v>-1065610.5</c:v>
                </c:pt>
                <c:pt idx="103">
                  <c:v>-1063693.875</c:v>
                </c:pt>
                <c:pt idx="104">
                  <c:v>-1064180.25</c:v>
                </c:pt>
                <c:pt idx="105">
                  <c:v>-1062722.625</c:v>
                </c:pt>
                <c:pt idx="106">
                  <c:v>-1059478</c:v>
                </c:pt>
                <c:pt idx="107">
                  <c:v>-1057456.75</c:v>
                </c:pt>
                <c:pt idx="108">
                  <c:v>-1055435.375</c:v>
                </c:pt>
                <c:pt idx="109">
                  <c:v>-1053414.25</c:v>
                </c:pt>
                <c:pt idx="110">
                  <c:v>-1051393</c:v>
                </c:pt>
                <c:pt idx="111">
                  <c:v>-1049371.875</c:v>
                </c:pt>
                <c:pt idx="112">
                  <c:v>-1047350.5625</c:v>
                </c:pt>
                <c:pt idx="113">
                  <c:v>-1045711.5</c:v>
                </c:pt>
                <c:pt idx="114">
                  <c:v>-1049012.75</c:v>
                </c:pt>
                <c:pt idx="115">
                  <c:v>-1050296.125</c:v>
                </c:pt>
                <c:pt idx="116">
                  <c:v>-1050581.125</c:v>
                </c:pt>
                <c:pt idx="117">
                  <c:v>-1050866.125</c:v>
                </c:pt>
                <c:pt idx="118">
                  <c:v>-1051151.125</c:v>
                </c:pt>
                <c:pt idx="119">
                  <c:v>-1051436.125</c:v>
                </c:pt>
                <c:pt idx="120">
                  <c:v>-1051721.125</c:v>
                </c:pt>
                <c:pt idx="121">
                  <c:v>-1052006.25</c:v>
                </c:pt>
                <c:pt idx="122">
                  <c:v>-1052254.25</c:v>
                </c:pt>
                <c:pt idx="123">
                  <c:v>-1051883.375</c:v>
                </c:pt>
                <c:pt idx="124">
                  <c:v>-1054681.875</c:v>
                </c:pt>
                <c:pt idx="125">
                  <c:v>-1058339.25</c:v>
                </c:pt>
                <c:pt idx="126">
                  <c:v>-1061996.75</c:v>
                </c:pt>
                <c:pt idx="127">
                  <c:v>-1065654.125</c:v>
                </c:pt>
                <c:pt idx="128">
                  <c:v>-1069311.75</c:v>
                </c:pt>
                <c:pt idx="129">
                  <c:v>-1072969.25</c:v>
                </c:pt>
                <c:pt idx="130">
                  <c:v>-1076890.875</c:v>
                </c:pt>
                <c:pt idx="131">
                  <c:v>-1080460</c:v>
                </c:pt>
                <c:pt idx="132">
                  <c:v>-1076201.625</c:v>
                </c:pt>
                <c:pt idx="133">
                  <c:v>-1078099.75</c:v>
                </c:pt>
                <c:pt idx="134">
                  <c:v>-1078487.25</c:v>
                </c:pt>
                <c:pt idx="135">
                  <c:v>-1078874.625</c:v>
                </c:pt>
                <c:pt idx="136">
                  <c:v>-1079262.125</c:v>
                </c:pt>
                <c:pt idx="137">
                  <c:v>-1079649.625</c:v>
                </c:pt>
                <c:pt idx="138">
                  <c:v>-1080037.125</c:v>
                </c:pt>
                <c:pt idx="139">
                  <c:v>-1080424.625</c:v>
                </c:pt>
                <c:pt idx="140">
                  <c:v>-1082699.625</c:v>
                </c:pt>
                <c:pt idx="141">
                  <c:v>-1085652</c:v>
                </c:pt>
                <c:pt idx="142">
                  <c:v>-1087671.25</c:v>
                </c:pt>
                <c:pt idx="143">
                  <c:v>-1088204.25</c:v>
                </c:pt>
                <c:pt idx="144">
                  <c:v>-1088737.375</c:v>
                </c:pt>
                <c:pt idx="145">
                  <c:v>-1089270.375</c:v>
                </c:pt>
                <c:pt idx="146">
                  <c:v>-1089803.5</c:v>
                </c:pt>
                <c:pt idx="147">
                  <c:v>-1090336.625</c:v>
                </c:pt>
                <c:pt idx="148">
                  <c:v>-1090869.625</c:v>
                </c:pt>
                <c:pt idx="149">
                  <c:v>-1091402.75</c:v>
                </c:pt>
                <c:pt idx="150">
                  <c:v>-1091935.75</c:v>
                </c:pt>
                <c:pt idx="151">
                  <c:v>-1092541.25</c:v>
                </c:pt>
                <c:pt idx="152">
                  <c:v>-1094623.5</c:v>
                </c:pt>
                <c:pt idx="153">
                  <c:v>-1095367.75</c:v>
                </c:pt>
                <c:pt idx="154">
                  <c:v>-1096111.875</c:v>
                </c:pt>
                <c:pt idx="155">
                  <c:v>-1096856.125</c:v>
                </c:pt>
                <c:pt idx="156">
                  <c:v>-1097000.875</c:v>
                </c:pt>
                <c:pt idx="157">
                  <c:v>-1097132.5</c:v>
                </c:pt>
                <c:pt idx="158">
                  <c:v>-1097263.875</c:v>
                </c:pt>
                <c:pt idx="159">
                  <c:v>-1097395.375</c:v>
                </c:pt>
                <c:pt idx="160">
                  <c:v>-1099952.5</c:v>
                </c:pt>
                <c:pt idx="161">
                  <c:v>-1104496.25</c:v>
                </c:pt>
                <c:pt idx="162">
                  <c:v>-1104649.875</c:v>
                </c:pt>
                <c:pt idx="163">
                  <c:v>-1104226.25</c:v>
                </c:pt>
                <c:pt idx="164">
                  <c:v>-1102064.75</c:v>
                </c:pt>
                <c:pt idx="165">
                  <c:v>-1100138</c:v>
                </c:pt>
                <c:pt idx="166">
                  <c:v>-1100220.25</c:v>
                </c:pt>
                <c:pt idx="167">
                  <c:v>-1100302.625</c:v>
                </c:pt>
                <c:pt idx="168">
                  <c:v>-1100384.875</c:v>
                </c:pt>
                <c:pt idx="169">
                  <c:v>-1100467.375</c:v>
                </c:pt>
                <c:pt idx="170">
                  <c:v>-1100549.625</c:v>
                </c:pt>
                <c:pt idx="171">
                  <c:v>-1100632</c:v>
                </c:pt>
                <c:pt idx="172">
                  <c:v>-1100714.375</c:v>
                </c:pt>
                <c:pt idx="173">
                  <c:v>-1099944</c:v>
                </c:pt>
                <c:pt idx="174">
                  <c:v>-1088917</c:v>
                </c:pt>
                <c:pt idx="175">
                  <c:v>-1068410.125</c:v>
                </c:pt>
                <c:pt idx="176">
                  <c:v>-1050754</c:v>
                </c:pt>
                <c:pt idx="177">
                  <c:v>-1033097.5625</c:v>
                </c:pt>
                <c:pt idx="178">
                  <c:v>-1015441.25</c:v>
                </c:pt>
                <c:pt idx="179">
                  <c:v>-997784.3125</c:v>
                </c:pt>
                <c:pt idx="180">
                  <c:v>-980128.0625</c:v>
                </c:pt>
                <c:pt idx="181">
                  <c:v>-962471.75</c:v>
                </c:pt>
                <c:pt idx="182">
                  <c:v>-944815.375</c:v>
                </c:pt>
                <c:pt idx="183">
                  <c:v>-927158.5</c:v>
                </c:pt>
                <c:pt idx="184">
                  <c:v>-909502.1875</c:v>
                </c:pt>
                <c:pt idx="185">
                  <c:v>-891845.9375</c:v>
                </c:pt>
                <c:pt idx="186">
                  <c:v>-874189.5625</c:v>
                </c:pt>
                <c:pt idx="187">
                  <c:v>-846522.75</c:v>
                </c:pt>
                <c:pt idx="188">
                  <c:v>-810527.125</c:v>
                </c:pt>
                <c:pt idx="189">
                  <c:v>-767732.0625</c:v>
                </c:pt>
                <c:pt idx="190">
                  <c:v>-705685.9375</c:v>
                </c:pt>
                <c:pt idx="191">
                  <c:v>-629263.1875</c:v>
                </c:pt>
                <c:pt idx="192">
                  <c:v>-552842.75</c:v>
                </c:pt>
                <c:pt idx="193">
                  <c:v>-476422.34375</c:v>
                </c:pt>
                <c:pt idx="194">
                  <c:v>-400154.78125</c:v>
                </c:pt>
                <c:pt idx="195">
                  <c:v>-323207.125</c:v>
                </c:pt>
                <c:pt idx="196">
                  <c:v>-234935.09375</c:v>
                </c:pt>
                <c:pt idx="197">
                  <c:v>-143397.875</c:v>
                </c:pt>
                <c:pt idx="198">
                  <c:v>-50977.7734375</c:v>
                </c:pt>
                <c:pt idx="199">
                  <c:v>57871.16796875</c:v>
                </c:pt>
                <c:pt idx="200">
                  <c:v>176282.046875</c:v>
                </c:pt>
                <c:pt idx="201">
                  <c:v>296404.25</c:v>
                </c:pt>
                <c:pt idx="202">
                  <c:v>447605.375</c:v>
                </c:pt>
                <c:pt idx="203">
                  <c:v>636041.3125</c:v>
                </c:pt>
                <c:pt idx="204">
                  <c:v>919267.8125</c:v>
                </c:pt>
                <c:pt idx="205">
                  <c:v>1113448.875</c:v>
                </c:pt>
                <c:pt idx="206">
                  <c:v>1458336.25</c:v>
                </c:pt>
                <c:pt idx="207">
                  <c:v>2524250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D35D-4B32-969D-97099F58B5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77258200"/>
        <c:axId val="1377253608"/>
      </c:scatterChart>
      <c:valAx>
        <c:axId val="13772582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 b="0" i="0" u="none" strike="noStrike" baseline="0" dirty="0" smtClean="0">
                    <a:effectLst/>
                  </a:rPr>
                  <a:t>Curve length</a:t>
                </a:r>
                <a:r>
                  <a:rPr lang="en-US" dirty="0" smtClean="0"/>
                  <a:t> </a:t>
                </a:r>
                <a:r>
                  <a:rPr lang="en-US" dirty="0"/>
                  <a:t>[cm]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7253608"/>
        <c:crosses val="autoZero"/>
        <c:crossBetween val="midCat"/>
        <c:dispUnits>
          <c:custUnit val="1.0000000000000002E-2"/>
          <c:dispUnitsLbl>
            <c:layout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valAx>
        <c:axId val="1377253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Ey  [MV/m]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7258200"/>
        <c:crosses val="autoZero"/>
        <c:crossBetween val="midCat"/>
        <c:dispUnits>
          <c:custUnit val="1000000"/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 b="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Sheet1!$A$1</c:f>
              <c:strCache>
                <c:ptCount val="1"/>
                <c:pt idx="0">
                  <c:v>No shield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Sheet1!$E$3:$E$210</c:f>
              <c:numCache>
                <c:formatCode>General</c:formatCode>
                <c:ptCount val="208"/>
                <c:pt idx="0">
                  <c:v>0</c:v>
                </c:pt>
                <c:pt idx="1">
                  <c:v>9.9799013830494001E-4</c:v>
                </c:pt>
                <c:pt idx="2">
                  <c:v>1.9959802766099E-3</c:v>
                </c:pt>
                <c:pt idx="3">
                  <c:v>2.9939704149147999E-3</c:v>
                </c:pt>
                <c:pt idx="4">
                  <c:v>3.9919605532198E-3</c:v>
                </c:pt>
                <c:pt idx="5">
                  <c:v>4.9899506915247003E-3</c:v>
                </c:pt>
                <c:pt idx="6">
                  <c:v>5.9879408298297004E-3</c:v>
                </c:pt>
                <c:pt idx="7">
                  <c:v>6.9859309681345998E-3</c:v>
                </c:pt>
                <c:pt idx="8">
                  <c:v>7.9839211064394993E-3</c:v>
                </c:pt>
                <c:pt idx="9">
                  <c:v>8.9819112447444994E-3</c:v>
                </c:pt>
                <c:pt idx="10">
                  <c:v>9.9799013830494006E-3</c:v>
                </c:pt>
                <c:pt idx="11">
                  <c:v>1.0977891521354E-2</c:v>
                </c:pt>
                <c:pt idx="12">
                  <c:v>1.1975881659659E-2</c:v>
                </c:pt>
                <c:pt idx="13">
                  <c:v>1.2973871797964E-2</c:v>
                </c:pt>
                <c:pt idx="14">
                  <c:v>1.3971861936269E-2</c:v>
                </c:pt>
                <c:pt idx="15">
                  <c:v>1.4969852074574E-2</c:v>
                </c:pt>
                <c:pt idx="16">
                  <c:v>1.5967842212878999E-2</c:v>
                </c:pt>
                <c:pt idx="17">
                  <c:v>1.6965832351183999E-2</c:v>
                </c:pt>
                <c:pt idx="18">
                  <c:v>1.7963822489488999E-2</c:v>
                </c:pt>
                <c:pt idx="19">
                  <c:v>1.8961812711873E-2</c:v>
                </c:pt>
                <c:pt idx="20">
                  <c:v>1.9959802766100002E-2</c:v>
                </c:pt>
                <c:pt idx="21">
                  <c:v>2.0957792988483999E-2</c:v>
                </c:pt>
                <c:pt idx="22">
                  <c:v>2.1955783042709998E-2</c:v>
                </c:pt>
                <c:pt idx="23">
                  <c:v>2.2953773265093999E-2</c:v>
                </c:pt>
                <c:pt idx="24">
                  <c:v>2.3951770739479E-2</c:v>
                </c:pt>
                <c:pt idx="25">
                  <c:v>2.4949753541707E-2</c:v>
                </c:pt>
                <c:pt idx="26">
                  <c:v>2.5947751016091002E-2</c:v>
                </c:pt>
                <c:pt idx="27">
                  <c:v>2.6945733818318999E-2</c:v>
                </c:pt>
                <c:pt idx="28">
                  <c:v>2.7943731376781002E-2</c:v>
                </c:pt>
                <c:pt idx="29">
                  <c:v>2.8941714094930002E-2</c:v>
                </c:pt>
                <c:pt idx="30">
                  <c:v>2.9939711653390998E-2</c:v>
                </c:pt>
                <c:pt idx="31">
                  <c:v>3.0937694371539998E-2</c:v>
                </c:pt>
                <c:pt idx="32">
                  <c:v>3.1935691930002001E-2</c:v>
                </c:pt>
                <c:pt idx="33">
                  <c:v>3.2933674648150002E-2</c:v>
                </c:pt>
                <c:pt idx="34">
                  <c:v>3.3931672206612001E-2</c:v>
                </c:pt>
                <c:pt idx="35">
                  <c:v>3.4929654924761001E-2</c:v>
                </c:pt>
                <c:pt idx="36">
                  <c:v>3.5927652483222002E-2</c:v>
                </c:pt>
                <c:pt idx="37">
                  <c:v>3.6925635201371002E-2</c:v>
                </c:pt>
                <c:pt idx="38">
                  <c:v>3.7923632759833001E-2</c:v>
                </c:pt>
                <c:pt idx="39">
                  <c:v>3.8921615477981002E-2</c:v>
                </c:pt>
                <c:pt idx="40">
                  <c:v>3.9919613036443001E-2</c:v>
                </c:pt>
                <c:pt idx="41">
                  <c:v>4.0917595754592001E-2</c:v>
                </c:pt>
                <c:pt idx="42">
                  <c:v>4.1915593313053001E-2</c:v>
                </c:pt>
                <c:pt idx="43">
                  <c:v>4.2913576031202001E-2</c:v>
                </c:pt>
                <c:pt idx="44">
                  <c:v>4.3911573589664001E-2</c:v>
                </c:pt>
                <c:pt idx="45">
                  <c:v>4.4909556307812001E-2</c:v>
                </c:pt>
                <c:pt idx="46">
                  <c:v>4.5907553866274001E-2</c:v>
                </c:pt>
                <c:pt idx="47">
                  <c:v>4.6905536584423001E-2</c:v>
                </c:pt>
                <c:pt idx="48">
                  <c:v>4.7903534142884001E-2</c:v>
                </c:pt>
                <c:pt idx="49">
                  <c:v>4.8901524281188997E-2</c:v>
                </c:pt>
                <c:pt idx="50">
                  <c:v>4.9899514419494001E-2</c:v>
                </c:pt>
                <c:pt idx="51">
                  <c:v>5.0897504557798998E-2</c:v>
                </c:pt>
                <c:pt idx="52">
                  <c:v>5.1895494696104001E-2</c:v>
                </c:pt>
                <c:pt idx="53">
                  <c:v>5.2893484834408998E-2</c:v>
                </c:pt>
                <c:pt idx="54">
                  <c:v>5.3891475056793002E-2</c:v>
                </c:pt>
                <c:pt idx="55">
                  <c:v>5.4889465111019997E-2</c:v>
                </c:pt>
                <c:pt idx="56">
                  <c:v>5.5887455333404001E-2</c:v>
                </c:pt>
                <c:pt idx="57">
                  <c:v>5.6885445387631003E-2</c:v>
                </c:pt>
                <c:pt idx="58">
                  <c:v>5.7883435610014002E-2</c:v>
                </c:pt>
                <c:pt idx="59">
                  <c:v>5.8881418244084001E-2</c:v>
                </c:pt>
                <c:pt idx="60">
                  <c:v>5.9879415886624002E-2</c:v>
                </c:pt>
                <c:pt idx="61">
                  <c:v>6.0877413361008999E-2</c:v>
                </c:pt>
                <c:pt idx="62">
                  <c:v>6.1875396163236999E-2</c:v>
                </c:pt>
                <c:pt idx="63">
                  <c:v>6.2873378797307006E-2</c:v>
                </c:pt>
                <c:pt idx="64">
                  <c:v>6.3871376439847E-2</c:v>
                </c:pt>
                <c:pt idx="65">
                  <c:v>6.4869373914231004E-2</c:v>
                </c:pt>
                <c:pt idx="66">
                  <c:v>6.5867356716459005E-2</c:v>
                </c:pt>
                <c:pt idx="67">
                  <c:v>6.6865339350529004E-2</c:v>
                </c:pt>
                <c:pt idx="68">
                  <c:v>6.7863336993068998E-2</c:v>
                </c:pt>
                <c:pt idx="69">
                  <c:v>6.8861334467453003E-2</c:v>
                </c:pt>
                <c:pt idx="70">
                  <c:v>6.9859317269682003E-2</c:v>
                </c:pt>
                <c:pt idx="71">
                  <c:v>7.0857299903752002E-2</c:v>
                </c:pt>
                <c:pt idx="72">
                  <c:v>7.1855297546291996E-2</c:v>
                </c:pt>
                <c:pt idx="73">
                  <c:v>7.2853295020676001E-2</c:v>
                </c:pt>
                <c:pt idx="74">
                  <c:v>7.3851277822904002E-2</c:v>
                </c:pt>
                <c:pt idx="75">
                  <c:v>7.4849260625132003E-2</c:v>
                </c:pt>
                <c:pt idx="76">
                  <c:v>7.5847258099515993E-2</c:v>
                </c:pt>
                <c:pt idx="77">
                  <c:v>7.6845255573900997E-2</c:v>
                </c:pt>
                <c:pt idx="78">
                  <c:v>7.7843238376128998E-2</c:v>
                </c:pt>
                <c:pt idx="79">
                  <c:v>7.8841221178356999E-2</c:v>
                </c:pt>
                <c:pt idx="80">
                  <c:v>7.9839218652741004E-2</c:v>
                </c:pt>
                <c:pt idx="81">
                  <c:v>8.0837216127125994E-2</c:v>
                </c:pt>
                <c:pt idx="82">
                  <c:v>8.1835198929353994E-2</c:v>
                </c:pt>
                <c:pt idx="83">
                  <c:v>8.2833181731581995E-2</c:v>
                </c:pt>
                <c:pt idx="84">
                  <c:v>8.3831179205966E-2</c:v>
                </c:pt>
                <c:pt idx="85">
                  <c:v>8.4829176680351004E-2</c:v>
                </c:pt>
                <c:pt idx="86">
                  <c:v>8.5827159482579005E-2</c:v>
                </c:pt>
                <c:pt idx="87">
                  <c:v>8.6825142284807005E-2</c:v>
                </c:pt>
                <c:pt idx="88">
                  <c:v>8.7823139759190996E-2</c:v>
                </c:pt>
                <c:pt idx="89">
                  <c:v>8.8821137233575001E-2</c:v>
                </c:pt>
                <c:pt idx="90">
                  <c:v>8.9819120035804001E-2</c:v>
                </c:pt>
                <c:pt idx="91">
                  <c:v>9.0817102838032002E-2</c:v>
                </c:pt>
                <c:pt idx="92">
                  <c:v>9.1815100312416006E-2</c:v>
                </c:pt>
                <c:pt idx="93">
                  <c:v>9.2813097786799997E-2</c:v>
                </c:pt>
                <c:pt idx="94">
                  <c:v>9.3811080589027998E-2</c:v>
                </c:pt>
                <c:pt idx="95">
                  <c:v>9.4809063391256998E-2</c:v>
                </c:pt>
                <c:pt idx="96">
                  <c:v>9.5807075705957007E-2</c:v>
                </c:pt>
                <c:pt idx="97">
                  <c:v>9.6805058340027006E-2</c:v>
                </c:pt>
                <c:pt idx="98">
                  <c:v>9.7803041142255007E-2</c:v>
                </c:pt>
                <c:pt idx="99">
                  <c:v>9.8801038784795001E-2</c:v>
                </c:pt>
                <c:pt idx="100">
                  <c:v>9.9799036259180005E-2</c:v>
                </c:pt>
                <c:pt idx="101">
                  <c:v>0.10079701889325</c:v>
                </c:pt>
                <c:pt idx="102">
                  <c:v>0.10179500169548</c:v>
                </c:pt>
                <c:pt idx="103">
                  <c:v>0.10279299933802</c:v>
                </c:pt>
                <c:pt idx="104">
                  <c:v>0.1037909968124</c:v>
                </c:pt>
                <c:pt idx="105">
                  <c:v>0.10478897944647</c:v>
                </c:pt>
                <c:pt idx="106">
                  <c:v>0.1057869622487</c:v>
                </c:pt>
                <c:pt idx="107">
                  <c:v>0.10678495989124</c:v>
                </c:pt>
                <c:pt idx="108">
                  <c:v>0.10778295736562001</c:v>
                </c:pt>
                <c:pt idx="109">
                  <c:v>0.10878094016785</c:v>
                </c:pt>
                <c:pt idx="110">
                  <c:v>0.10977892297008</c:v>
                </c:pt>
                <c:pt idx="111">
                  <c:v>0.11077692044446</c:v>
                </c:pt>
                <c:pt idx="112">
                  <c:v>0.11177491791885</c:v>
                </c:pt>
                <c:pt idx="113">
                  <c:v>0.11277290072108</c:v>
                </c:pt>
                <c:pt idx="114">
                  <c:v>0.11377088352331</c:v>
                </c:pt>
                <c:pt idx="115">
                  <c:v>0.11476888099769</c:v>
                </c:pt>
                <c:pt idx="116">
                  <c:v>0.11576687847207</c:v>
                </c:pt>
                <c:pt idx="117">
                  <c:v>0.1167648612743</c:v>
                </c:pt>
                <c:pt idx="118">
                  <c:v>0.11776284407653</c:v>
                </c:pt>
                <c:pt idx="119">
                  <c:v>0.11876084155091</c:v>
                </c:pt>
                <c:pt idx="120">
                  <c:v>0.1197588390253</c:v>
                </c:pt>
                <c:pt idx="121">
                  <c:v>0.12075682182753</c:v>
                </c:pt>
                <c:pt idx="122">
                  <c:v>0.12175480462976</c:v>
                </c:pt>
                <c:pt idx="123">
                  <c:v>0.12275280210414</c:v>
                </c:pt>
                <c:pt idx="124">
                  <c:v>0.12375079957852</c:v>
                </c:pt>
                <c:pt idx="125">
                  <c:v>0.12474878238075</c:v>
                </c:pt>
                <c:pt idx="126">
                  <c:v>0.12574676518298</c:v>
                </c:pt>
                <c:pt idx="127">
                  <c:v>0.12674474781705</c:v>
                </c:pt>
                <c:pt idx="128">
                  <c:v>0.12774276013175001</c:v>
                </c:pt>
                <c:pt idx="129">
                  <c:v>0.12874074293398</c:v>
                </c:pt>
                <c:pt idx="130">
                  <c:v>0.12973872573621001</c:v>
                </c:pt>
                <c:pt idx="131">
                  <c:v>0.13073673805090999</c:v>
                </c:pt>
                <c:pt idx="132">
                  <c:v>0.13173472068497999</c:v>
                </c:pt>
                <c:pt idx="133">
                  <c:v>0.13273270348721</c:v>
                </c:pt>
                <c:pt idx="134">
                  <c:v>0.13373068628943</c:v>
                </c:pt>
                <c:pt idx="135">
                  <c:v>0.13472869860413</c:v>
                </c:pt>
                <c:pt idx="136">
                  <c:v>0.1357266812382</c:v>
                </c:pt>
                <c:pt idx="137">
                  <c:v>0.13672466404042999</c:v>
                </c:pt>
                <c:pt idx="138">
                  <c:v>0.13772264684266</c:v>
                </c:pt>
                <c:pt idx="139">
                  <c:v>0.13872065915736001</c:v>
                </c:pt>
                <c:pt idx="140">
                  <c:v>0.13971864179143001</c:v>
                </c:pt>
                <c:pt idx="141">
                  <c:v>0.14071662459365999</c:v>
                </c:pt>
                <c:pt idx="142">
                  <c:v>0.14171460739589001</c:v>
                </c:pt>
                <c:pt idx="143">
                  <c:v>0.14271261971058999</c:v>
                </c:pt>
                <c:pt idx="144">
                  <c:v>0.14371060234465999</c:v>
                </c:pt>
                <c:pt idx="145">
                  <c:v>0.14470858514689</c:v>
                </c:pt>
                <c:pt idx="146">
                  <c:v>0.14570656794910999</c:v>
                </c:pt>
                <c:pt idx="147">
                  <c:v>0.14670458026381</c:v>
                </c:pt>
                <c:pt idx="148">
                  <c:v>0.14770256289788</c:v>
                </c:pt>
                <c:pt idx="149">
                  <c:v>0.14870054570010999</c:v>
                </c:pt>
                <c:pt idx="150">
                  <c:v>0.14969852850234</c:v>
                </c:pt>
                <c:pt idx="151">
                  <c:v>0.15069654081704001</c:v>
                </c:pt>
                <c:pt idx="152">
                  <c:v>0.15169452361926999</c:v>
                </c:pt>
                <c:pt idx="153">
                  <c:v>0.15269250642150001</c:v>
                </c:pt>
                <c:pt idx="154">
                  <c:v>0.15369048905557001</c:v>
                </c:pt>
                <c:pt idx="155">
                  <c:v>0.15468850137026999</c:v>
                </c:pt>
                <c:pt idx="156">
                  <c:v>0.1556864841725</c:v>
                </c:pt>
                <c:pt idx="157">
                  <c:v>0.15668446697471999</c:v>
                </c:pt>
                <c:pt idx="158">
                  <c:v>0.15768244960878999</c:v>
                </c:pt>
                <c:pt idx="159">
                  <c:v>0.15868046192349</c:v>
                </c:pt>
                <c:pt idx="160">
                  <c:v>0.15967844472571999</c:v>
                </c:pt>
                <c:pt idx="161">
                  <c:v>0.16067642752795</c:v>
                </c:pt>
                <c:pt idx="162">
                  <c:v>0.16167441016202</c:v>
                </c:pt>
                <c:pt idx="163">
                  <c:v>0.16267242247672001</c:v>
                </c:pt>
                <c:pt idx="164">
                  <c:v>0.16367040527894999</c:v>
                </c:pt>
                <c:pt idx="165">
                  <c:v>0.16466838808118001</c:v>
                </c:pt>
                <c:pt idx="166">
                  <c:v>0.16566637071525001</c:v>
                </c:pt>
                <c:pt idx="167">
                  <c:v>0.16666438302994999</c:v>
                </c:pt>
                <c:pt idx="168">
                  <c:v>0.16766236583218</c:v>
                </c:pt>
                <c:pt idx="169">
                  <c:v>0.16866034863439999</c:v>
                </c:pt>
                <c:pt idx="170">
                  <c:v>0.16965833126846999</c:v>
                </c:pt>
                <c:pt idx="171">
                  <c:v>0.17065634358317</c:v>
                </c:pt>
                <c:pt idx="172">
                  <c:v>0.17165432638540001</c:v>
                </c:pt>
                <c:pt idx="173">
                  <c:v>0.17265230918763</c:v>
                </c:pt>
                <c:pt idx="174">
                  <c:v>0.1736502918217</c:v>
                </c:pt>
                <c:pt idx="175">
                  <c:v>0.17464830430455</c:v>
                </c:pt>
                <c:pt idx="176">
                  <c:v>0.17564628693862</c:v>
                </c:pt>
                <c:pt idx="177">
                  <c:v>0.17664426974085001</c:v>
                </c:pt>
                <c:pt idx="178">
                  <c:v>0.17764225237492001</c:v>
                </c:pt>
                <c:pt idx="179">
                  <c:v>0.17864026485778001</c:v>
                </c:pt>
                <c:pt idx="180">
                  <c:v>0.17963824749185001</c:v>
                </c:pt>
                <c:pt idx="181">
                  <c:v>0.18063623029407</c:v>
                </c:pt>
                <c:pt idx="182">
                  <c:v>0.18163421292814</c:v>
                </c:pt>
                <c:pt idx="183">
                  <c:v>0.18263222541099999</c:v>
                </c:pt>
                <c:pt idx="184">
                  <c:v>0.18363020804506999</c:v>
                </c:pt>
                <c:pt idx="185">
                  <c:v>0.18462819084730001</c:v>
                </c:pt>
                <c:pt idx="186">
                  <c:v>0.18562617348137</c:v>
                </c:pt>
                <c:pt idx="187">
                  <c:v>0.18662418596422001</c:v>
                </c:pt>
                <c:pt idx="188">
                  <c:v>0.18762216859829001</c:v>
                </c:pt>
                <c:pt idx="189">
                  <c:v>0.18862015140051999</c:v>
                </c:pt>
                <c:pt idx="190">
                  <c:v>0.18961813403458999</c:v>
                </c:pt>
                <c:pt idx="191">
                  <c:v>0.19061614651743999</c:v>
                </c:pt>
                <c:pt idx="192">
                  <c:v>0.19161412915150999</c:v>
                </c:pt>
                <c:pt idx="193">
                  <c:v>0.19261211195374001</c:v>
                </c:pt>
                <c:pt idx="194">
                  <c:v>0.19361012426843999</c:v>
                </c:pt>
                <c:pt idx="195">
                  <c:v>0.19460810707067</c:v>
                </c:pt>
                <c:pt idx="196">
                  <c:v>0.19560608970474</c:v>
                </c:pt>
                <c:pt idx="197">
                  <c:v>0.19660407250697001</c:v>
                </c:pt>
                <c:pt idx="198">
                  <c:v>0.19760208482166999</c:v>
                </c:pt>
                <c:pt idx="199">
                  <c:v>0.19860006762388999</c:v>
                </c:pt>
                <c:pt idx="200">
                  <c:v>0.19959805025796001</c:v>
                </c:pt>
                <c:pt idx="201">
                  <c:v>0.20059603306019</c:v>
                </c:pt>
                <c:pt idx="202">
                  <c:v>0.20159404537489001</c:v>
                </c:pt>
                <c:pt idx="203">
                  <c:v>0.20259202817711999</c:v>
                </c:pt>
                <c:pt idx="204">
                  <c:v>0.20359001081118999</c:v>
                </c:pt>
                <c:pt idx="205">
                  <c:v>0.20458799361342001</c:v>
                </c:pt>
                <c:pt idx="206">
                  <c:v>0.20558600592812001</c:v>
                </c:pt>
                <c:pt idx="207">
                  <c:v>0.20658398873035</c:v>
                </c:pt>
              </c:numCache>
            </c:numRef>
          </c:xVal>
          <c:yVal>
            <c:numRef>
              <c:f>Sheet1!$F$3:$F$210</c:f>
              <c:numCache>
                <c:formatCode>General</c:formatCode>
                <c:ptCount val="208"/>
                <c:pt idx="0">
                  <c:v>48089.296875</c:v>
                </c:pt>
                <c:pt idx="1">
                  <c:v>44864.69140625</c:v>
                </c:pt>
                <c:pt idx="2">
                  <c:v>42125.9453125</c:v>
                </c:pt>
                <c:pt idx="3">
                  <c:v>35717.58203125</c:v>
                </c:pt>
                <c:pt idx="4">
                  <c:v>26940.671875</c:v>
                </c:pt>
                <c:pt idx="5">
                  <c:v>10046.162109375</c:v>
                </c:pt>
                <c:pt idx="6">
                  <c:v>-9666.7001953125</c:v>
                </c:pt>
                <c:pt idx="7">
                  <c:v>-22719.953125</c:v>
                </c:pt>
                <c:pt idx="8">
                  <c:v>-35258.05078125</c:v>
                </c:pt>
                <c:pt idx="9">
                  <c:v>-46193.25</c:v>
                </c:pt>
                <c:pt idx="10">
                  <c:v>-53947.7734375</c:v>
                </c:pt>
                <c:pt idx="11">
                  <c:v>-59757.13671875</c:v>
                </c:pt>
                <c:pt idx="12">
                  <c:v>-62619.21875</c:v>
                </c:pt>
                <c:pt idx="13">
                  <c:v>-65474.0234375</c:v>
                </c:pt>
                <c:pt idx="14">
                  <c:v>-68328.8203125</c:v>
                </c:pt>
                <c:pt idx="15">
                  <c:v>-71183.6171875</c:v>
                </c:pt>
                <c:pt idx="16">
                  <c:v>-74038.421875</c:v>
                </c:pt>
                <c:pt idx="17">
                  <c:v>-76893.2265625</c:v>
                </c:pt>
                <c:pt idx="18">
                  <c:v>-79748.03125</c:v>
                </c:pt>
                <c:pt idx="19">
                  <c:v>-82434.5546875</c:v>
                </c:pt>
                <c:pt idx="20">
                  <c:v>-84951.3203125</c:v>
                </c:pt>
                <c:pt idx="21">
                  <c:v>-87468.0546875</c:v>
                </c:pt>
                <c:pt idx="22">
                  <c:v>-89917.28125</c:v>
                </c:pt>
                <c:pt idx="23">
                  <c:v>-94680.78125</c:v>
                </c:pt>
                <c:pt idx="24">
                  <c:v>-103928.1640625</c:v>
                </c:pt>
                <c:pt idx="25">
                  <c:v>-106580.03125</c:v>
                </c:pt>
                <c:pt idx="26">
                  <c:v>-109231.984375</c:v>
                </c:pt>
                <c:pt idx="27">
                  <c:v>-111883.828125</c:v>
                </c:pt>
                <c:pt idx="28">
                  <c:v>-114535.765625</c:v>
                </c:pt>
                <c:pt idx="29">
                  <c:v>-117187.6328125</c:v>
                </c:pt>
                <c:pt idx="30">
                  <c:v>-120013.53125</c:v>
                </c:pt>
                <c:pt idx="31">
                  <c:v>-124689.484375</c:v>
                </c:pt>
                <c:pt idx="32">
                  <c:v>-132399.890625</c:v>
                </c:pt>
                <c:pt idx="33">
                  <c:v>-137371.15625</c:v>
                </c:pt>
                <c:pt idx="34">
                  <c:v>-142342.53125</c:v>
                </c:pt>
                <c:pt idx="35">
                  <c:v>-147313.78125</c:v>
                </c:pt>
                <c:pt idx="36">
                  <c:v>-152285.15625</c:v>
                </c:pt>
                <c:pt idx="37">
                  <c:v>-157256.453125</c:v>
                </c:pt>
                <c:pt idx="38">
                  <c:v>-162227.8125</c:v>
                </c:pt>
                <c:pt idx="39">
                  <c:v>-166101.125</c:v>
                </c:pt>
                <c:pt idx="40">
                  <c:v>-170673.328125</c:v>
                </c:pt>
                <c:pt idx="41">
                  <c:v>-194843.625</c:v>
                </c:pt>
                <c:pt idx="42">
                  <c:v>-199622.9375</c:v>
                </c:pt>
                <c:pt idx="43">
                  <c:v>-209245.40625</c:v>
                </c:pt>
                <c:pt idx="44">
                  <c:v>-218868.15625</c:v>
                </c:pt>
                <c:pt idx="45">
                  <c:v>-228490.6875</c:v>
                </c:pt>
                <c:pt idx="46">
                  <c:v>-238113.375</c:v>
                </c:pt>
                <c:pt idx="47">
                  <c:v>-247735.875</c:v>
                </c:pt>
                <c:pt idx="48">
                  <c:v>-257358.59375</c:v>
                </c:pt>
                <c:pt idx="49">
                  <c:v>-267289.8125</c:v>
                </c:pt>
                <c:pt idx="50">
                  <c:v>-284886.46875</c:v>
                </c:pt>
                <c:pt idx="51">
                  <c:v>-306712.28125</c:v>
                </c:pt>
                <c:pt idx="52">
                  <c:v>-320813.84375</c:v>
                </c:pt>
                <c:pt idx="53">
                  <c:v>-334915.4375</c:v>
                </c:pt>
                <c:pt idx="54">
                  <c:v>-349016.96875</c:v>
                </c:pt>
                <c:pt idx="55">
                  <c:v>-363118.59375</c:v>
                </c:pt>
                <c:pt idx="56">
                  <c:v>-377220.125</c:v>
                </c:pt>
                <c:pt idx="57">
                  <c:v>-391321.75</c:v>
                </c:pt>
                <c:pt idx="58">
                  <c:v>-405423.3125</c:v>
                </c:pt>
                <c:pt idx="59">
                  <c:v>-419620.1875</c:v>
                </c:pt>
                <c:pt idx="60">
                  <c:v>-449173.9375</c:v>
                </c:pt>
                <c:pt idx="61">
                  <c:v>-468236.6875</c:v>
                </c:pt>
                <c:pt idx="62">
                  <c:v>-486981.3125</c:v>
                </c:pt>
                <c:pt idx="63">
                  <c:v>-505725.9375</c:v>
                </c:pt>
                <c:pt idx="64">
                  <c:v>-524470.875</c:v>
                </c:pt>
                <c:pt idx="65">
                  <c:v>-543215.875</c:v>
                </c:pt>
                <c:pt idx="66">
                  <c:v>-561960.4375</c:v>
                </c:pt>
                <c:pt idx="67">
                  <c:v>-580705.125</c:v>
                </c:pt>
                <c:pt idx="68">
                  <c:v>-611101.1875</c:v>
                </c:pt>
                <c:pt idx="69">
                  <c:v>-626079.375</c:v>
                </c:pt>
                <c:pt idx="70">
                  <c:v>-650798</c:v>
                </c:pt>
                <c:pt idx="71">
                  <c:v>-675516.9375</c:v>
                </c:pt>
                <c:pt idx="72">
                  <c:v>-700236.125</c:v>
                </c:pt>
                <c:pt idx="73">
                  <c:v>-724955.4375</c:v>
                </c:pt>
                <c:pt idx="74">
                  <c:v>-749674.125</c:v>
                </c:pt>
                <c:pt idx="75">
                  <c:v>-774392.9375</c:v>
                </c:pt>
                <c:pt idx="76">
                  <c:v>-799112.25</c:v>
                </c:pt>
                <c:pt idx="77">
                  <c:v>-815350</c:v>
                </c:pt>
                <c:pt idx="78">
                  <c:v>-845666.25</c:v>
                </c:pt>
                <c:pt idx="79">
                  <c:v>-869353.4375</c:v>
                </c:pt>
                <c:pt idx="80">
                  <c:v>-888157.6875</c:v>
                </c:pt>
                <c:pt idx="81">
                  <c:v>-906962</c:v>
                </c:pt>
                <c:pt idx="82">
                  <c:v>-925765.625</c:v>
                </c:pt>
                <c:pt idx="83">
                  <c:v>-944569.5</c:v>
                </c:pt>
                <c:pt idx="84">
                  <c:v>-963373.625</c:v>
                </c:pt>
                <c:pt idx="85">
                  <c:v>-982178</c:v>
                </c:pt>
                <c:pt idx="86">
                  <c:v>-1000981.6875</c:v>
                </c:pt>
                <c:pt idx="87">
                  <c:v>-1014586.3125</c:v>
                </c:pt>
                <c:pt idx="88">
                  <c:v>-1028530.625</c:v>
                </c:pt>
                <c:pt idx="89">
                  <c:v>-1044185.625</c:v>
                </c:pt>
                <c:pt idx="90">
                  <c:v>-1060090</c:v>
                </c:pt>
                <c:pt idx="91">
                  <c:v>-1075994.5</c:v>
                </c:pt>
                <c:pt idx="92">
                  <c:v>-1091899.5</c:v>
                </c:pt>
                <c:pt idx="93">
                  <c:v>-1107804.25</c:v>
                </c:pt>
                <c:pt idx="94">
                  <c:v>-1123708.75</c:v>
                </c:pt>
                <c:pt idx="95">
                  <c:v>-1139613.25</c:v>
                </c:pt>
                <c:pt idx="96">
                  <c:v>-1157444</c:v>
                </c:pt>
                <c:pt idx="97">
                  <c:v>-1177393.25</c:v>
                </c:pt>
                <c:pt idx="98">
                  <c:v>-1191229</c:v>
                </c:pt>
                <c:pt idx="99">
                  <c:v>-1204815.875</c:v>
                </c:pt>
                <c:pt idx="100">
                  <c:v>-1218402.875</c:v>
                </c:pt>
                <c:pt idx="101">
                  <c:v>-1231989.75</c:v>
                </c:pt>
                <c:pt idx="102">
                  <c:v>-1245576.375</c:v>
                </c:pt>
                <c:pt idx="103">
                  <c:v>-1259163.25</c:v>
                </c:pt>
                <c:pt idx="104">
                  <c:v>-1272750.25</c:v>
                </c:pt>
                <c:pt idx="105">
                  <c:v>-1285417</c:v>
                </c:pt>
                <c:pt idx="106">
                  <c:v>-1295945.5</c:v>
                </c:pt>
                <c:pt idx="107">
                  <c:v>-1305761.125</c:v>
                </c:pt>
                <c:pt idx="108">
                  <c:v>-1316024</c:v>
                </c:pt>
                <c:pt idx="109">
                  <c:v>-1326286.5</c:v>
                </c:pt>
                <c:pt idx="110">
                  <c:v>-1336549</c:v>
                </c:pt>
                <c:pt idx="111">
                  <c:v>-1346811.875</c:v>
                </c:pt>
                <c:pt idx="112">
                  <c:v>-1357074.75</c:v>
                </c:pt>
                <c:pt idx="113">
                  <c:v>-1367337.375</c:v>
                </c:pt>
                <c:pt idx="114">
                  <c:v>-1371996.625</c:v>
                </c:pt>
                <c:pt idx="115">
                  <c:v>-1377185.875</c:v>
                </c:pt>
                <c:pt idx="116">
                  <c:v>-1389326.25</c:v>
                </c:pt>
                <c:pt idx="117">
                  <c:v>-1399657.75</c:v>
                </c:pt>
                <c:pt idx="118">
                  <c:v>-1410138.75</c:v>
                </c:pt>
                <c:pt idx="119">
                  <c:v>-1420619.75</c:v>
                </c:pt>
                <c:pt idx="120">
                  <c:v>-1431101</c:v>
                </c:pt>
                <c:pt idx="121">
                  <c:v>-1441581.75</c:v>
                </c:pt>
                <c:pt idx="122">
                  <c:v>-1452062.375</c:v>
                </c:pt>
                <c:pt idx="123">
                  <c:v>-1463577.375</c:v>
                </c:pt>
                <c:pt idx="124">
                  <c:v>-1468563.5</c:v>
                </c:pt>
                <c:pt idx="125">
                  <c:v>-1476409.75</c:v>
                </c:pt>
                <c:pt idx="126">
                  <c:v>-1480837.75</c:v>
                </c:pt>
                <c:pt idx="127">
                  <c:v>-1485265.625</c:v>
                </c:pt>
                <c:pt idx="128">
                  <c:v>-1489694.125</c:v>
                </c:pt>
                <c:pt idx="129">
                  <c:v>-1494122</c:v>
                </c:pt>
                <c:pt idx="130">
                  <c:v>-1498550</c:v>
                </c:pt>
                <c:pt idx="131">
                  <c:v>-1502978.5</c:v>
                </c:pt>
                <c:pt idx="132">
                  <c:v>-1509920.125</c:v>
                </c:pt>
                <c:pt idx="133">
                  <c:v>-1540248</c:v>
                </c:pt>
                <c:pt idx="134">
                  <c:v>-1538012.125</c:v>
                </c:pt>
                <c:pt idx="135">
                  <c:v>-1533360.5</c:v>
                </c:pt>
                <c:pt idx="136">
                  <c:v>-1537247.75</c:v>
                </c:pt>
                <c:pt idx="137">
                  <c:v>-1549668.25</c:v>
                </c:pt>
                <c:pt idx="138">
                  <c:v>-1562088.75</c:v>
                </c:pt>
                <c:pt idx="139">
                  <c:v>-1574509.75</c:v>
                </c:pt>
                <c:pt idx="140">
                  <c:v>-1586930.25</c:v>
                </c:pt>
                <c:pt idx="141">
                  <c:v>-1599350.875</c:v>
                </c:pt>
                <c:pt idx="142">
                  <c:v>-1615797.75</c:v>
                </c:pt>
                <c:pt idx="143">
                  <c:v>-1636765.5</c:v>
                </c:pt>
                <c:pt idx="144">
                  <c:v>-1643271</c:v>
                </c:pt>
                <c:pt idx="145">
                  <c:v>-1645963</c:v>
                </c:pt>
                <c:pt idx="146">
                  <c:v>-1648655.375</c:v>
                </c:pt>
                <c:pt idx="147">
                  <c:v>-1651347.875</c:v>
                </c:pt>
                <c:pt idx="148">
                  <c:v>-1653694.625</c:v>
                </c:pt>
                <c:pt idx="149">
                  <c:v>-1654349.25</c:v>
                </c:pt>
                <c:pt idx="150">
                  <c:v>-1655003.5</c:v>
                </c:pt>
                <c:pt idx="151">
                  <c:v>-1655658.5</c:v>
                </c:pt>
                <c:pt idx="152">
                  <c:v>-1659224.75</c:v>
                </c:pt>
                <c:pt idx="153">
                  <c:v>-1663231.75</c:v>
                </c:pt>
                <c:pt idx="154">
                  <c:v>-1670267.875</c:v>
                </c:pt>
                <c:pt idx="155">
                  <c:v>-1681700.125</c:v>
                </c:pt>
                <c:pt idx="156">
                  <c:v>-1691496</c:v>
                </c:pt>
                <c:pt idx="157">
                  <c:v>-1701292</c:v>
                </c:pt>
                <c:pt idx="158">
                  <c:v>-1711088</c:v>
                </c:pt>
                <c:pt idx="159">
                  <c:v>-1720884.75</c:v>
                </c:pt>
                <c:pt idx="160">
                  <c:v>-1730609.5</c:v>
                </c:pt>
                <c:pt idx="161">
                  <c:v>-1740164.625</c:v>
                </c:pt>
                <c:pt idx="162">
                  <c:v>-1749720.125</c:v>
                </c:pt>
                <c:pt idx="163">
                  <c:v>-1759276.125</c:v>
                </c:pt>
                <c:pt idx="164">
                  <c:v>-1768831.375</c:v>
                </c:pt>
                <c:pt idx="165">
                  <c:v>-1778386.625</c:v>
                </c:pt>
                <c:pt idx="166">
                  <c:v>-1787888.5</c:v>
                </c:pt>
                <c:pt idx="167">
                  <c:v>-1794142.375</c:v>
                </c:pt>
                <c:pt idx="168">
                  <c:v>-1798020.5</c:v>
                </c:pt>
                <c:pt idx="169">
                  <c:v>-1818089.5</c:v>
                </c:pt>
                <c:pt idx="170">
                  <c:v>-1832363.25</c:v>
                </c:pt>
                <c:pt idx="171">
                  <c:v>-1843028.25</c:v>
                </c:pt>
                <c:pt idx="172">
                  <c:v>-1857554.625</c:v>
                </c:pt>
                <c:pt idx="173">
                  <c:v>-1872080.75</c:v>
                </c:pt>
                <c:pt idx="174">
                  <c:v>-1886607.25</c:v>
                </c:pt>
                <c:pt idx="175">
                  <c:v>-1901134</c:v>
                </c:pt>
                <c:pt idx="176">
                  <c:v>-1932583</c:v>
                </c:pt>
                <c:pt idx="177">
                  <c:v>-1973635.375</c:v>
                </c:pt>
                <c:pt idx="178">
                  <c:v>-2016708.25</c:v>
                </c:pt>
                <c:pt idx="179">
                  <c:v>-2059782.125</c:v>
                </c:pt>
                <c:pt idx="180">
                  <c:v>-2091943.375</c:v>
                </c:pt>
                <c:pt idx="181">
                  <c:v>-2120222</c:v>
                </c:pt>
                <c:pt idx="182">
                  <c:v>-2148501</c:v>
                </c:pt>
                <c:pt idx="183">
                  <c:v>-2176780.75</c:v>
                </c:pt>
                <c:pt idx="184">
                  <c:v>-2229065</c:v>
                </c:pt>
                <c:pt idx="185">
                  <c:v>-2270151.75</c:v>
                </c:pt>
                <c:pt idx="186">
                  <c:v>-2311437.5</c:v>
                </c:pt>
                <c:pt idx="187">
                  <c:v>-2381726.5</c:v>
                </c:pt>
                <c:pt idx="188">
                  <c:v>-2452013.5</c:v>
                </c:pt>
                <c:pt idx="189">
                  <c:v>-2528406.5</c:v>
                </c:pt>
                <c:pt idx="190">
                  <c:v>-2609608.25</c:v>
                </c:pt>
                <c:pt idx="191">
                  <c:v>-2691439.25</c:v>
                </c:pt>
                <c:pt idx="192">
                  <c:v>-2773268.25</c:v>
                </c:pt>
                <c:pt idx="193">
                  <c:v>-2854546.5</c:v>
                </c:pt>
                <c:pt idx="194">
                  <c:v>-2928779.25</c:v>
                </c:pt>
                <c:pt idx="195">
                  <c:v>-3028594.5</c:v>
                </c:pt>
                <c:pt idx="196">
                  <c:v>-3128409.5</c:v>
                </c:pt>
                <c:pt idx="197">
                  <c:v>-3223366</c:v>
                </c:pt>
                <c:pt idx="198">
                  <c:v>-3278767.75</c:v>
                </c:pt>
                <c:pt idx="199">
                  <c:v>-3334446</c:v>
                </c:pt>
                <c:pt idx="200">
                  <c:v>-3410017</c:v>
                </c:pt>
                <c:pt idx="201">
                  <c:v>-3487713</c:v>
                </c:pt>
                <c:pt idx="202">
                  <c:v>-3574870.25</c:v>
                </c:pt>
                <c:pt idx="203">
                  <c:v>-3669329.25</c:v>
                </c:pt>
                <c:pt idx="204">
                  <c:v>-3632035.25</c:v>
                </c:pt>
                <c:pt idx="205">
                  <c:v>-3502560.5</c:v>
                </c:pt>
                <c:pt idx="206">
                  <c:v>-3154323</c:v>
                </c:pt>
                <c:pt idx="207">
                  <c:v>-2979759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D38A-4DF7-920E-7EB4C724CE01}"/>
            </c:ext>
          </c:extLst>
        </c:ser>
        <c:ser>
          <c:idx val="1"/>
          <c:order val="1"/>
          <c:tx>
            <c:strRef>
              <c:f>Sheet1!$G$1</c:f>
              <c:strCache>
                <c:ptCount val="1"/>
                <c:pt idx="0">
                  <c:v>Upper shield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Sheet1!$K$3:$K$210</c:f>
              <c:numCache>
                <c:formatCode>General</c:formatCode>
                <c:ptCount val="208"/>
                <c:pt idx="0">
                  <c:v>0</c:v>
                </c:pt>
                <c:pt idx="1">
                  <c:v>9.9799013830494001E-4</c:v>
                </c:pt>
                <c:pt idx="2">
                  <c:v>1.9959802766099E-3</c:v>
                </c:pt>
                <c:pt idx="3">
                  <c:v>2.9939704149147999E-3</c:v>
                </c:pt>
                <c:pt idx="4">
                  <c:v>3.9919605532198E-3</c:v>
                </c:pt>
                <c:pt idx="5">
                  <c:v>4.9899506915247003E-3</c:v>
                </c:pt>
                <c:pt idx="6">
                  <c:v>5.9879408298297004E-3</c:v>
                </c:pt>
                <c:pt idx="7">
                  <c:v>6.9859309681345998E-3</c:v>
                </c:pt>
                <c:pt idx="8">
                  <c:v>7.9839211064394993E-3</c:v>
                </c:pt>
                <c:pt idx="9">
                  <c:v>8.9819112447444994E-3</c:v>
                </c:pt>
                <c:pt idx="10">
                  <c:v>9.9799013830494006E-3</c:v>
                </c:pt>
                <c:pt idx="11">
                  <c:v>1.0977891521354E-2</c:v>
                </c:pt>
                <c:pt idx="12">
                  <c:v>1.1975881659659E-2</c:v>
                </c:pt>
                <c:pt idx="13">
                  <c:v>1.2973871797964E-2</c:v>
                </c:pt>
                <c:pt idx="14">
                  <c:v>1.3971861936269E-2</c:v>
                </c:pt>
                <c:pt idx="15">
                  <c:v>1.4969852074574E-2</c:v>
                </c:pt>
                <c:pt idx="16">
                  <c:v>1.5967842212878999E-2</c:v>
                </c:pt>
                <c:pt idx="17">
                  <c:v>1.6965832351183999E-2</c:v>
                </c:pt>
                <c:pt idx="18">
                  <c:v>1.7963822489488999E-2</c:v>
                </c:pt>
                <c:pt idx="19">
                  <c:v>1.8961812711873E-2</c:v>
                </c:pt>
                <c:pt idx="20">
                  <c:v>1.9959802766100002E-2</c:v>
                </c:pt>
                <c:pt idx="21">
                  <c:v>2.0957792988483999E-2</c:v>
                </c:pt>
                <c:pt idx="22">
                  <c:v>2.1955783042709998E-2</c:v>
                </c:pt>
                <c:pt idx="23">
                  <c:v>2.2953773265093999E-2</c:v>
                </c:pt>
                <c:pt idx="24">
                  <c:v>2.3951770739479E-2</c:v>
                </c:pt>
                <c:pt idx="25">
                  <c:v>2.4949753541707E-2</c:v>
                </c:pt>
                <c:pt idx="26">
                  <c:v>2.5947751016091002E-2</c:v>
                </c:pt>
                <c:pt idx="27">
                  <c:v>2.6945733818318999E-2</c:v>
                </c:pt>
                <c:pt idx="28">
                  <c:v>2.7943731376781002E-2</c:v>
                </c:pt>
                <c:pt idx="29">
                  <c:v>2.8941714094930002E-2</c:v>
                </c:pt>
                <c:pt idx="30">
                  <c:v>2.9939711653390998E-2</c:v>
                </c:pt>
                <c:pt idx="31">
                  <c:v>3.0937694371539998E-2</c:v>
                </c:pt>
                <c:pt idx="32">
                  <c:v>3.1935691930002001E-2</c:v>
                </c:pt>
                <c:pt idx="33">
                  <c:v>3.2933674648150002E-2</c:v>
                </c:pt>
                <c:pt idx="34">
                  <c:v>3.3931672206612001E-2</c:v>
                </c:pt>
                <c:pt idx="35">
                  <c:v>3.4929654924761001E-2</c:v>
                </c:pt>
                <c:pt idx="36">
                  <c:v>3.5927652483222002E-2</c:v>
                </c:pt>
                <c:pt idx="37">
                  <c:v>3.6925635201371002E-2</c:v>
                </c:pt>
                <c:pt idx="38">
                  <c:v>3.7923632759833001E-2</c:v>
                </c:pt>
                <c:pt idx="39">
                  <c:v>3.8921615477981002E-2</c:v>
                </c:pt>
                <c:pt idx="40">
                  <c:v>3.9919613036443001E-2</c:v>
                </c:pt>
                <c:pt idx="41">
                  <c:v>4.0917595754592001E-2</c:v>
                </c:pt>
                <c:pt idx="42">
                  <c:v>4.1915593313053001E-2</c:v>
                </c:pt>
                <c:pt idx="43">
                  <c:v>4.2913576031202001E-2</c:v>
                </c:pt>
                <c:pt idx="44">
                  <c:v>4.3911573589664001E-2</c:v>
                </c:pt>
                <c:pt idx="45">
                  <c:v>4.4909556307812001E-2</c:v>
                </c:pt>
                <c:pt idx="46">
                  <c:v>4.5907553866274001E-2</c:v>
                </c:pt>
                <c:pt idx="47">
                  <c:v>4.6905536584423001E-2</c:v>
                </c:pt>
                <c:pt idx="48">
                  <c:v>4.7903534142884001E-2</c:v>
                </c:pt>
                <c:pt idx="49">
                  <c:v>4.8901524281188997E-2</c:v>
                </c:pt>
                <c:pt idx="50">
                  <c:v>4.9899514419494001E-2</c:v>
                </c:pt>
                <c:pt idx="51">
                  <c:v>5.0897504557798998E-2</c:v>
                </c:pt>
                <c:pt idx="52">
                  <c:v>5.1895494696104001E-2</c:v>
                </c:pt>
                <c:pt idx="53">
                  <c:v>5.2893484834408998E-2</c:v>
                </c:pt>
                <c:pt idx="54">
                  <c:v>5.3891475056793002E-2</c:v>
                </c:pt>
                <c:pt idx="55">
                  <c:v>5.4889465111019997E-2</c:v>
                </c:pt>
                <c:pt idx="56">
                  <c:v>5.5887455333404001E-2</c:v>
                </c:pt>
                <c:pt idx="57">
                  <c:v>5.6885445387631003E-2</c:v>
                </c:pt>
                <c:pt idx="58">
                  <c:v>5.7883435610014002E-2</c:v>
                </c:pt>
                <c:pt idx="59">
                  <c:v>5.8881418244084001E-2</c:v>
                </c:pt>
                <c:pt idx="60">
                  <c:v>5.9879415886624002E-2</c:v>
                </c:pt>
                <c:pt idx="61">
                  <c:v>6.0877413361008999E-2</c:v>
                </c:pt>
                <c:pt idx="62">
                  <c:v>6.1875396163236999E-2</c:v>
                </c:pt>
                <c:pt idx="63">
                  <c:v>6.2873378797307006E-2</c:v>
                </c:pt>
                <c:pt idx="64">
                  <c:v>6.3871376439847E-2</c:v>
                </c:pt>
                <c:pt idx="65">
                  <c:v>6.4869373914231004E-2</c:v>
                </c:pt>
                <c:pt idx="66">
                  <c:v>6.5867356716459005E-2</c:v>
                </c:pt>
                <c:pt idx="67">
                  <c:v>6.6865339350529004E-2</c:v>
                </c:pt>
                <c:pt idx="68">
                  <c:v>6.7863336993068998E-2</c:v>
                </c:pt>
                <c:pt idx="69">
                  <c:v>6.8861334467453003E-2</c:v>
                </c:pt>
                <c:pt idx="70">
                  <c:v>6.9859317269682003E-2</c:v>
                </c:pt>
                <c:pt idx="71">
                  <c:v>7.0857299903752002E-2</c:v>
                </c:pt>
                <c:pt idx="72">
                  <c:v>7.1855297546291996E-2</c:v>
                </c:pt>
                <c:pt idx="73">
                  <c:v>7.2853295020676001E-2</c:v>
                </c:pt>
                <c:pt idx="74">
                  <c:v>7.3851277822904002E-2</c:v>
                </c:pt>
                <c:pt idx="75">
                  <c:v>7.4849260625132003E-2</c:v>
                </c:pt>
                <c:pt idx="76">
                  <c:v>7.5847258099515993E-2</c:v>
                </c:pt>
                <c:pt idx="77">
                  <c:v>7.6845255573900997E-2</c:v>
                </c:pt>
                <c:pt idx="78">
                  <c:v>7.7843238376128998E-2</c:v>
                </c:pt>
                <c:pt idx="79">
                  <c:v>7.8841221178356999E-2</c:v>
                </c:pt>
                <c:pt idx="80">
                  <c:v>7.9839218652741004E-2</c:v>
                </c:pt>
                <c:pt idx="81">
                  <c:v>8.0837216127125994E-2</c:v>
                </c:pt>
                <c:pt idx="82">
                  <c:v>8.1835198929353994E-2</c:v>
                </c:pt>
                <c:pt idx="83">
                  <c:v>8.2833181731581995E-2</c:v>
                </c:pt>
                <c:pt idx="84">
                  <c:v>8.3831179205966E-2</c:v>
                </c:pt>
                <c:pt idx="85">
                  <c:v>8.4829176680351004E-2</c:v>
                </c:pt>
                <c:pt idx="86">
                  <c:v>8.5827159482579005E-2</c:v>
                </c:pt>
                <c:pt idx="87">
                  <c:v>8.6825142284807005E-2</c:v>
                </c:pt>
                <c:pt idx="88">
                  <c:v>8.7823139759190996E-2</c:v>
                </c:pt>
                <c:pt idx="89">
                  <c:v>8.8821137233575001E-2</c:v>
                </c:pt>
                <c:pt idx="90">
                  <c:v>8.9819120035804001E-2</c:v>
                </c:pt>
                <c:pt idx="91">
                  <c:v>9.0817102838032002E-2</c:v>
                </c:pt>
                <c:pt idx="92">
                  <c:v>9.1815100312416006E-2</c:v>
                </c:pt>
                <c:pt idx="93">
                  <c:v>9.2813097786799997E-2</c:v>
                </c:pt>
                <c:pt idx="94">
                  <c:v>9.3811080589027998E-2</c:v>
                </c:pt>
                <c:pt idx="95">
                  <c:v>9.4809063391256998E-2</c:v>
                </c:pt>
                <c:pt idx="96">
                  <c:v>9.5807075705957007E-2</c:v>
                </c:pt>
                <c:pt idx="97">
                  <c:v>9.6805058340027006E-2</c:v>
                </c:pt>
                <c:pt idx="98">
                  <c:v>9.7803041142255007E-2</c:v>
                </c:pt>
                <c:pt idx="99">
                  <c:v>9.8801038784795001E-2</c:v>
                </c:pt>
                <c:pt idx="100">
                  <c:v>9.9799036259180005E-2</c:v>
                </c:pt>
                <c:pt idx="101">
                  <c:v>0.10079701889325</c:v>
                </c:pt>
                <c:pt idx="102">
                  <c:v>0.10179500169548</c:v>
                </c:pt>
                <c:pt idx="103">
                  <c:v>0.10279299933802</c:v>
                </c:pt>
                <c:pt idx="104">
                  <c:v>0.1037909968124</c:v>
                </c:pt>
                <c:pt idx="105">
                  <c:v>0.10478897944647</c:v>
                </c:pt>
                <c:pt idx="106">
                  <c:v>0.1057869622487</c:v>
                </c:pt>
                <c:pt idx="107">
                  <c:v>0.10678495989124</c:v>
                </c:pt>
                <c:pt idx="108">
                  <c:v>0.10778295736562001</c:v>
                </c:pt>
                <c:pt idx="109">
                  <c:v>0.10878094016785</c:v>
                </c:pt>
                <c:pt idx="110">
                  <c:v>0.10977892297008</c:v>
                </c:pt>
                <c:pt idx="111">
                  <c:v>0.11077692044446</c:v>
                </c:pt>
                <c:pt idx="112">
                  <c:v>0.11177491791885</c:v>
                </c:pt>
                <c:pt idx="113">
                  <c:v>0.11277290072108</c:v>
                </c:pt>
                <c:pt idx="114">
                  <c:v>0.11377088352331</c:v>
                </c:pt>
                <c:pt idx="115">
                  <c:v>0.11476888099769</c:v>
                </c:pt>
                <c:pt idx="116">
                  <c:v>0.11576687847207</c:v>
                </c:pt>
                <c:pt idx="117">
                  <c:v>0.1167648612743</c:v>
                </c:pt>
                <c:pt idx="118">
                  <c:v>0.11776284407653</c:v>
                </c:pt>
                <c:pt idx="119">
                  <c:v>0.11876084155091</c:v>
                </c:pt>
                <c:pt idx="120">
                  <c:v>0.1197588390253</c:v>
                </c:pt>
                <c:pt idx="121">
                  <c:v>0.12075682182753</c:v>
                </c:pt>
                <c:pt idx="122">
                  <c:v>0.12175480462976</c:v>
                </c:pt>
                <c:pt idx="123">
                  <c:v>0.12275280210414</c:v>
                </c:pt>
                <c:pt idx="124">
                  <c:v>0.12375079957852</c:v>
                </c:pt>
                <c:pt idx="125">
                  <c:v>0.12474878238075</c:v>
                </c:pt>
                <c:pt idx="126">
                  <c:v>0.12574676518298</c:v>
                </c:pt>
                <c:pt idx="127">
                  <c:v>0.12674474781705</c:v>
                </c:pt>
                <c:pt idx="128">
                  <c:v>0.12774276013175001</c:v>
                </c:pt>
                <c:pt idx="129">
                  <c:v>0.12874074293398</c:v>
                </c:pt>
                <c:pt idx="130">
                  <c:v>0.12973872573621001</c:v>
                </c:pt>
                <c:pt idx="131">
                  <c:v>0.13073673805090999</c:v>
                </c:pt>
                <c:pt idx="132">
                  <c:v>0.13173472068497999</c:v>
                </c:pt>
                <c:pt idx="133">
                  <c:v>0.13273270348721</c:v>
                </c:pt>
                <c:pt idx="134">
                  <c:v>0.13373068628943</c:v>
                </c:pt>
                <c:pt idx="135">
                  <c:v>0.13472869860413</c:v>
                </c:pt>
                <c:pt idx="136">
                  <c:v>0.1357266812382</c:v>
                </c:pt>
                <c:pt idx="137">
                  <c:v>0.13672466404042999</c:v>
                </c:pt>
                <c:pt idx="138">
                  <c:v>0.13772264684266</c:v>
                </c:pt>
                <c:pt idx="139">
                  <c:v>0.13872065915736001</c:v>
                </c:pt>
                <c:pt idx="140">
                  <c:v>0.13971864179143001</c:v>
                </c:pt>
                <c:pt idx="141">
                  <c:v>0.14071662459365999</c:v>
                </c:pt>
                <c:pt idx="142">
                  <c:v>0.14171460739589001</c:v>
                </c:pt>
                <c:pt idx="143">
                  <c:v>0.14271261971058999</c:v>
                </c:pt>
                <c:pt idx="144">
                  <c:v>0.14371060234465999</c:v>
                </c:pt>
                <c:pt idx="145">
                  <c:v>0.14470858514689</c:v>
                </c:pt>
                <c:pt idx="146">
                  <c:v>0.14570656794910999</c:v>
                </c:pt>
                <c:pt idx="147">
                  <c:v>0.14670458026381</c:v>
                </c:pt>
                <c:pt idx="148">
                  <c:v>0.14770256289788</c:v>
                </c:pt>
                <c:pt idx="149">
                  <c:v>0.14870054570010999</c:v>
                </c:pt>
                <c:pt idx="150">
                  <c:v>0.14969852850234</c:v>
                </c:pt>
                <c:pt idx="151">
                  <c:v>0.15069654081704001</c:v>
                </c:pt>
                <c:pt idx="152">
                  <c:v>0.15169452361926999</c:v>
                </c:pt>
                <c:pt idx="153">
                  <c:v>0.15269250642150001</c:v>
                </c:pt>
                <c:pt idx="154">
                  <c:v>0.15369048905557001</c:v>
                </c:pt>
                <c:pt idx="155">
                  <c:v>0.15468850137026999</c:v>
                </c:pt>
                <c:pt idx="156">
                  <c:v>0.1556864841725</c:v>
                </c:pt>
                <c:pt idx="157">
                  <c:v>0.15668446697471999</c:v>
                </c:pt>
                <c:pt idx="158">
                  <c:v>0.15768244960878999</c:v>
                </c:pt>
                <c:pt idx="159">
                  <c:v>0.15868046192349</c:v>
                </c:pt>
                <c:pt idx="160">
                  <c:v>0.15967844472571999</c:v>
                </c:pt>
                <c:pt idx="161">
                  <c:v>0.16067642752795</c:v>
                </c:pt>
                <c:pt idx="162">
                  <c:v>0.16167441016202</c:v>
                </c:pt>
                <c:pt idx="163">
                  <c:v>0.16267242247672001</c:v>
                </c:pt>
                <c:pt idx="164">
                  <c:v>0.16367040527894999</c:v>
                </c:pt>
                <c:pt idx="165">
                  <c:v>0.16466838808118001</c:v>
                </c:pt>
                <c:pt idx="166">
                  <c:v>0.16566637071525001</c:v>
                </c:pt>
                <c:pt idx="167">
                  <c:v>0.16666438302994999</c:v>
                </c:pt>
                <c:pt idx="168">
                  <c:v>0.16766236583218</c:v>
                </c:pt>
                <c:pt idx="169">
                  <c:v>0.16866034863439999</c:v>
                </c:pt>
                <c:pt idx="170">
                  <c:v>0.16965833126846999</c:v>
                </c:pt>
                <c:pt idx="171">
                  <c:v>0.17065634358317</c:v>
                </c:pt>
                <c:pt idx="172">
                  <c:v>0.17165432638540001</c:v>
                </c:pt>
                <c:pt idx="173">
                  <c:v>0.17265230918763</c:v>
                </c:pt>
                <c:pt idx="174">
                  <c:v>0.1736502918217</c:v>
                </c:pt>
                <c:pt idx="175">
                  <c:v>0.17464830430455</c:v>
                </c:pt>
                <c:pt idx="176">
                  <c:v>0.17564628693862</c:v>
                </c:pt>
                <c:pt idx="177">
                  <c:v>0.17664426974085001</c:v>
                </c:pt>
                <c:pt idx="178">
                  <c:v>0.17764225237492001</c:v>
                </c:pt>
                <c:pt idx="179">
                  <c:v>0.17864026485778001</c:v>
                </c:pt>
                <c:pt idx="180">
                  <c:v>0.17963824749185001</c:v>
                </c:pt>
                <c:pt idx="181">
                  <c:v>0.18063623029407</c:v>
                </c:pt>
                <c:pt idx="182">
                  <c:v>0.18163421292814</c:v>
                </c:pt>
                <c:pt idx="183">
                  <c:v>0.18263222541099999</c:v>
                </c:pt>
                <c:pt idx="184">
                  <c:v>0.18363020804506999</c:v>
                </c:pt>
                <c:pt idx="185">
                  <c:v>0.18462819084730001</c:v>
                </c:pt>
                <c:pt idx="186">
                  <c:v>0.18562617348137</c:v>
                </c:pt>
                <c:pt idx="187">
                  <c:v>0.18662418596422001</c:v>
                </c:pt>
                <c:pt idx="188">
                  <c:v>0.18762216859829001</c:v>
                </c:pt>
                <c:pt idx="189">
                  <c:v>0.18862015140051999</c:v>
                </c:pt>
                <c:pt idx="190">
                  <c:v>0.18961813403458999</c:v>
                </c:pt>
                <c:pt idx="191">
                  <c:v>0.19061614651743999</c:v>
                </c:pt>
                <c:pt idx="192">
                  <c:v>0.19161412915150999</c:v>
                </c:pt>
                <c:pt idx="193">
                  <c:v>0.19261211195374001</c:v>
                </c:pt>
                <c:pt idx="194">
                  <c:v>0.19361012426843999</c:v>
                </c:pt>
                <c:pt idx="195">
                  <c:v>0.19460810707067</c:v>
                </c:pt>
                <c:pt idx="196">
                  <c:v>0.19560608970474</c:v>
                </c:pt>
                <c:pt idx="197">
                  <c:v>0.19660407250697001</c:v>
                </c:pt>
                <c:pt idx="198">
                  <c:v>0.19760208482166999</c:v>
                </c:pt>
                <c:pt idx="199">
                  <c:v>0.19860006762388999</c:v>
                </c:pt>
                <c:pt idx="200">
                  <c:v>0.19959805025796001</c:v>
                </c:pt>
                <c:pt idx="201">
                  <c:v>0.20059603306019</c:v>
                </c:pt>
                <c:pt idx="202">
                  <c:v>0.20159404537489001</c:v>
                </c:pt>
                <c:pt idx="203">
                  <c:v>0.20259202817711999</c:v>
                </c:pt>
                <c:pt idx="204">
                  <c:v>0.20359001081118999</c:v>
                </c:pt>
                <c:pt idx="205">
                  <c:v>0.20458799361342001</c:v>
                </c:pt>
                <c:pt idx="206">
                  <c:v>0.20558600592812001</c:v>
                </c:pt>
                <c:pt idx="207">
                  <c:v>0.20658398873035</c:v>
                </c:pt>
              </c:numCache>
            </c:numRef>
          </c:xVal>
          <c:yVal>
            <c:numRef>
              <c:f>Sheet1!$L$3:$L$210</c:f>
              <c:numCache>
                <c:formatCode>General</c:formatCode>
                <c:ptCount val="208"/>
                <c:pt idx="0">
                  <c:v>49765.1328125</c:v>
                </c:pt>
                <c:pt idx="1">
                  <c:v>46234.5546875</c:v>
                </c:pt>
                <c:pt idx="2">
                  <c:v>43889.953125</c:v>
                </c:pt>
                <c:pt idx="3">
                  <c:v>37016.8671875</c:v>
                </c:pt>
                <c:pt idx="4">
                  <c:v>24517.8359375</c:v>
                </c:pt>
                <c:pt idx="5">
                  <c:v>9500.2490234375</c:v>
                </c:pt>
                <c:pt idx="6">
                  <c:v>-5642.1640625</c:v>
                </c:pt>
                <c:pt idx="7">
                  <c:v>-21921.392578125</c:v>
                </c:pt>
                <c:pt idx="8">
                  <c:v>-36657.265625</c:v>
                </c:pt>
                <c:pt idx="9">
                  <c:v>-47087.8125</c:v>
                </c:pt>
                <c:pt idx="10">
                  <c:v>-53959.05078125</c:v>
                </c:pt>
                <c:pt idx="11">
                  <c:v>-59587.96875</c:v>
                </c:pt>
                <c:pt idx="12">
                  <c:v>-65511.71484375</c:v>
                </c:pt>
                <c:pt idx="13">
                  <c:v>-71554.4375</c:v>
                </c:pt>
                <c:pt idx="14">
                  <c:v>-76862.7578125</c:v>
                </c:pt>
                <c:pt idx="15">
                  <c:v>-83462</c:v>
                </c:pt>
                <c:pt idx="16">
                  <c:v>-87769.234375</c:v>
                </c:pt>
                <c:pt idx="17">
                  <c:v>-88265.890625</c:v>
                </c:pt>
                <c:pt idx="18">
                  <c:v>-88055.359375</c:v>
                </c:pt>
                <c:pt idx="19">
                  <c:v>-87844.8125</c:v>
                </c:pt>
                <c:pt idx="20">
                  <c:v>-87634.3046875</c:v>
                </c:pt>
                <c:pt idx="21">
                  <c:v>-87423.7578125</c:v>
                </c:pt>
                <c:pt idx="22">
                  <c:v>-91039.5234375</c:v>
                </c:pt>
                <c:pt idx="23">
                  <c:v>-95143.9296875</c:v>
                </c:pt>
                <c:pt idx="24">
                  <c:v>-98654.640625</c:v>
                </c:pt>
                <c:pt idx="25">
                  <c:v>-102165.234375</c:v>
                </c:pt>
                <c:pt idx="26">
                  <c:v>-105675.9609375</c:v>
                </c:pt>
                <c:pt idx="27">
                  <c:v>-109186.5625</c:v>
                </c:pt>
                <c:pt idx="28">
                  <c:v>-112697.2578125</c:v>
                </c:pt>
                <c:pt idx="29">
                  <c:v>-115306.7109375</c:v>
                </c:pt>
                <c:pt idx="30">
                  <c:v>-124804.40625</c:v>
                </c:pt>
                <c:pt idx="31">
                  <c:v>-129216.984375</c:v>
                </c:pt>
                <c:pt idx="32">
                  <c:v>-136212</c:v>
                </c:pt>
                <c:pt idx="33">
                  <c:v>-142080.90625</c:v>
                </c:pt>
                <c:pt idx="34">
                  <c:v>-147927.875</c:v>
                </c:pt>
                <c:pt idx="35">
                  <c:v>-153774.71875</c:v>
                </c:pt>
                <c:pt idx="36">
                  <c:v>-159621.671875</c:v>
                </c:pt>
                <c:pt idx="37">
                  <c:v>-165468.5</c:v>
                </c:pt>
                <c:pt idx="38">
                  <c:v>-171315.46875</c:v>
                </c:pt>
                <c:pt idx="39">
                  <c:v>-177162.28125</c:v>
                </c:pt>
                <c:pt idx="40">
                  <c:v>-194659.34375</c:v>
                </c:pt>
                <c:pt idx="41">
                  <c:v>-206364.28125</c:v>
                </c:pt>
                <c:pt idx="42">
                  <c:v>-214841.25</c:v>
                </c:pt>
                <c:pt idx="43">
                  <c:v>-223318.078125</c:v>
                </c:pt>
                <c:pt idx="44">
                  <c:v>-231795.0625</c:v>
                </c:pt>
                <c:pt idx="45">
                  <c:v>-240271.875</c:v>
                </c:pt>
                <c:pt idx="46">
                  <c:v>-248748.890625</c:v>
                </c:pt>
                <c:pt idx="47">
                  <c:v>-257225.6875</c:v>
                </c:pt>
                <c:pt idx="48">
                  <c:v>-265668.125</c:v>
                </c:pt>
                <c:pt idx="49">
                  <c:v>-280417.5</c:v>
                </c:pt>
                <c:pt idx="50">
                  <c:v>-296680.25</c:v>
                </c:pt>
                <c:pt idx="51">
                  <c:v>-312127.28125</c:v>
                </c:pt>
                <c:pt idx="52">
                  <c:v>-327574.1875</c:v>
                </c:pt>
                <c:pt idx="53">
                  <c:v>-343021.15625</c:v>
                </c:pt>
                <c:pt idx="54">
                  <c:v>-358468.09375</c:v>
                </c:pt>
                <c:pt idx="55">
                  <c:v>-373915.09375</c:v>
                </c:pt>
                <c:pt idx="56">
                  <c:v>-389362.03125</c:v>
                </c:pt>
                <c:pt idx="57">
                  <c:v>-404807.75</c:v>
                </c:pt>
                <c:pt idx="58">
                  <c:v>-418627.28125</c:v>
                </c:pt>
                <c:pt idx="59">
                  <c:v>-452418.46875</c:v>
                </c:pt>
                <c:pt idx="60">
                  <c:v>-475395.9375</c:v>
                </c:pt>
                <c:pt idx="61">
                  <c:v>-497680.125</c:v>
                </c:pt>
                <c:pt idx="62">
                  <c:v>-519963.75</c:v>
                </c:pt>
                <c:pt idx="63">
                  <c:v>-542247.4375</c:v>
                </c:pt>
                <c:pt idx="64">
                  <c:v>-564531.5</c:v>
                </c:pt>
                <c:pt idx="65">
                  <c:v>-586815.625</c:v>
                </c:pt>
                <c:pt idx="66">
                  <c:v>-608546.4375</c:v>
                </c:pt>
                <c:pt idx="67">
                  <c:v>-627007.4375</c:v>
                </c:pt>
                <c:pt idx="68">
                  <c:v>-645085.9375</c:v>
                </c:pt>
                <c:pt idx="69">
                  <c:v>-662806.125</c:v>
                </c:pt>
                <c:pt idx="70">
                  <c:v>-685868.0625</c:v>
                </c:pt>
                <c:pt idx="71">
                  <c:v>-708929.9375</c:v>
                </c:pt>
                <c:pt idx="72">
                  <c:v>-731992.1875</c:v>
                </c:pt>
                <c:pt idx="73">
                  <c:v>-755054.5</c:v>
                </c:pt>
                <c:pt idx="74">
                  <c:v>-778116.375</c:v>
                </c:pt>
                <c:pt idx="75">
                  <c:v>-802556.625</c:v>
                </c:pt>
                <c:pt idx="76">
                  <c:v>-831189</c:v>
                </c:pt>
                <c:pt idx="77">
                  <c:v>-857518.9375</c:v>
                </c:pt>
                <c:pt idx="78">
                  <c:v>-879993.6875</c:v>
                </c:pt>
                <c:pt idx="79">
                  <c:v>-898860.9375</c:v>
                </c:pt>
                <c:pt idx="80">
                  <c:v>-917804.75</c:v>
                </c:pt>
                <c:pt idx="81">
                  <c:v>-936748.5</c:v>
                </c:pt>
                <c:pt idx="82">
                  <c:v>-955691.75</c:v>
                </c:pt>
                <c:pt idx="83">
                  <c:v>-974635</c:v>
                </c:pt>
                <c:pt idx="84">
                  <c:v>-993578.75</c:v>
                </c:pt>
                <c:pt idx="85">
                  <c:v>-1012522.5625</c:v>
                </c:pt>
                <c:pt idx="86">
                  <c:v>-1037543.375</c:v>
                </c:pt>
                <c:pt idx="87">
                  <c:v>-1056166.375</c:v>
                </c:pt>
                <c:pt idx="88">
                  <c:v>-1073075.375</c:v>
                </c:pt>
                <c:pt idx="89">
                  <c:v>-1089984.25</c:v>
                </c:pt>
                <c:pt idx="90">
                  <c:v>-1106892.75</c:v>
                </c:pt>
                <c:pt idx="91">
                  <c:v>-1123801.125</c:v>
                </c:pt>
                <c:pt idx="92">
                  <c:v>-1140710.125</c:v>
                </c:pt>
                <c:pt idx="93">
                  <c:v>-1157619</c:v>
                </c:pt>
                <c:pt idx="94">
                  <c:v>-1171023</c:v>
                </c:pt>
                <c:pt idx="95">
                  <c:v>-1178390.625</c:v>
                </c:pt>
                <c:pt idx="96">
                  <c:v>-1212325.125</c:v>
                </c:pt>
                <c:pt idx="97">
                  <c:v>-1226990.5</c:v>
                </c:pt>
                <c:pt idx="98">
                  <c:v>-1241655.625</c:v>
                </c:pt>
                <c:pt idx="99">
                  <c:v>-1256321.375</c:v>
                </c:pt>
                <c:pt idx="100">
                  <c:v>-1270987.125</c:v>
                </c:pt>
                <c:pt idx="101">
                  <c:v>-1285652.5</c:v>
                </c:pt>
                <c:pt idx="102">
                  <c:v>-1300317.75</c:v>
                </c:pt>
                <c:pt idx="103">
                  <c:v>-1314983.25</c:v>
                </c:pt>
                <c:pt idx="104">
                  <c:v>-1321789.5</c:v>
                </c:pt>
                <c:pt idx="105">
                  <c:v>-1338285.75</c:v>
                </c:pt>
                <c:pt idx="106">
                  <c:v>-1355770.125</c:v>
                </c:pt>
                <c:pt idx="107">
                  <c:v>-1368666.125</c:v>
                </c:pt>
                <c:pt idx="108">
                  <c:v>-1381562.25</c:v>
                </c:pt>
                <c:pt idx="109">
                  <c:v>-1394458</c:v>
                </c:pt>
                <c:pt idx="110">
                  <c:v>-1407353.75</c:v>
                </c:pt>
                <c:pt idx="111">
                  <c:v>-1420250</c:v>
                </c:pt>
                <c:pt idx="112">
                  <c:v>-1433146.125</c:v>
                </c:pt>
                <c:pt idx="113">
                  <c:v>-1444839.375</c:v>
                </c:pt>
                <c:pt idx="114">
                  <c:v>-1446073</c:v>
                </c:pt>
                <c:pt idx="115">
                  <c:v>-1465867.75</c:v>
                </c:pt>
                <c:pt idx="116">
                  <c:v>-1473297.25</c:v>
                </c:pt>
                <c:pt idx="117">
                  <c:v>-1480726.25</c:v>
                </c:pt>
                <c:pt idx="118">
                  <c:v>-1488155.25</c:v>
                </c:pt>
                <c:pt idx="119">
                  <c:v>-1495584.75</c:v>
                </c:pt>
                <c:pt idx="120">
                  <c:v>-1503014.25</c:v>
                </c:pt>
                <c:pt idx="121">
                  <c:v>-1510443.5</c:v>
                </c:pt>
                <c:pt idx="122">
                  <c:v>-1518417.875</c:v>
                </c:pt>
                <c:pt idx="123">
                  <c:v>-1527309.625</c:v>
                </c:pt>
                <c:pt idx="124">
                  <c:v>-1535793.5</c:v>
                </c:pt>
                <c:pt idx="125">
                  <c:v>-1544170.375</c:v>
                </c:pt>
                <c:pt idx="126">
                  <c:v>-1552547.375</c:v>
                </c:pt>
                <c:pt idx="127">
                  <c:v>-1560924.5</c:v>
                </c:pt>
                <c:pt idx="128">
                  <c:v>-1569302.125</c:v>
                </c:pt>
                <c:pt idx="129">
                  <c:v>-1577679.125</c:v>
                </c:pt>
                <c:pt idx="130">
                  <c:v>-1584530.625</c:v>
                </c:pt>
                <c:pt idx="131">
                  <c:v>-1589990.125</c:v>
                </c:pt>
                <c:pt idx="132">
                  <c:v>-1614175.5</c:v>
                </c:pt>
                <c:pt idx="133">
                  <c:v>-1615350</c:v>
                </c:pt>
                <c:pt idx="134">
                  <c:v>-1621357.875</c:v>
                </c:pt>
                <c:pt idx="135">
                  <c:v>-1627366.5</c:v>
                </c:pt>
                <c:pt idx="136">
                  <c:v>-1633374.875</c:v>
                </c:pt>
                <c:pt idx="137">
                  <c:v>-1639382.75</c:v>
                </c:pt>
                <c:pt idx="138">
                  <c:v>-1645390.75</c:v>
                </c:pt>
                <c:pt idx="139">
                  <c:v>-1651399.5</c:v>
                </c:pt>
                <c:pt idx="140">
                  <c:v>-1659396</c:v>
                </c:pt>
                <c:pt idx="141">
                  <c:v>-1668105.875</c:v>
                </c:pt>
                <c:pt idx="142">
                  <c:v>-1678697.5</c:v>
                </c:pt>
                <c:pt idx="143">
                  <c:v>-1691125.125</c:v>
                </c:pt>
                <c:pt idx="144">
                  <c:v>-1703551.875</c:v>
                </c:pt>
                <c:pt idx="145">
                  <c:v>-1715978.625</c:v>
                </c:pt>
                <c:pt idx="146">
                  <c:v>-1728405.25</c:v>
                </c:pt>
                <c:pt idx="147">
                  <c:v>-1740832.75</c:v>
                </c:pt>
                <c:pt idx="148">
                  <c:v>-1753259.625</c:v>
                </c:pt>
                <c:pt idx="149">
                  <c:v>-1765686.25</c:v>
                </c:pt>
                <c:pt idx="150">
                  <c:v>-1778112.875</c:v>
                </c:pt>
                <c:pt idx="151">
                  <c:v>-1792668.375</c:v>
                </c:pt>
                <c:pt idx="152">
                  <c:v>-1800851.5</c:v>
                </c:pt>
                <c:pt idx="153">
                  <c:v>-1815719.75</c:v>
                </c:pt>
                <c:pt idx="154">
                  <c:v>-1830588.25</c:v>
                </c:pt>
                <c:pt idx="155">
                  <c:v>-1845457.375</c:v>
                </c:pt>
                <c:pt idx="156">
                  <c:v>-1855247.375</c:v>
                </c:pt>
                <c:pt idx="157">
                  <c:v>-1864925.125</c:v>
                </c:pt>
                <c:pt idx="158">
                  <c:v>-1874603</c:v>
                </c:pt>
                <c:pt idx="159">
                  <c:v>-1884281.625</c:v>
                </c:pt>
                <c:pt idx="160">
                  <c:v>-1897233.25</c:v>
                </c:pt>
                <c:pt idx="161">
                  <c:v>-1911769.5</c:v>
                </c:pt>
                <c:pt idx="162">
                  <c:v>-1912634.25</c:v>
                </c:pt>
                <c:pt idx="163">
                  <c:v>-1918687.75</c:v>
                </c:pt>
                <c:pt idx="164">
                  <c:v>-1940356.125</c:v>
                </c:pt>
                <c:pt idx="165">
                  <c:v>-1961240.75</c:v>
                </c:pt>
                <c:pt idx="166">
                  <c:v>-1975409.125</c:v>
                </c:pt>
                <c:pt idx="167">
                  <c:v>-1989578.25</c:v>
                </c:pt>
                <c:pt idx="168">
                  <c:v>-2003746.125</c:v>
                </c:pt>
                <c:pt idx="169">
                  <c:v>-2017914.625</c:v>
                </c:pt>
                <c:pt idx="170">
                  <c:v>-2032083</c:v>
                </c:pt>
                <c:pt idx="171">
                  <c:v>-2046252</c:v>
                </c:pt>
                <c:pt idx="172">
                  <c:v>-2060420.125</c:v>
                </c:pt>
                <c:pt idx="173">
                  <c:v>-2074764.625</c:v>
                </c:pt>
                <c:pt idx="174">
                  <c:v>-2091231.375</c:v>
                </c:pt>
                <c:pt idx="175">
                  <c:v>-2119963</c:v>
                </c:pt>
                <c:pt idx="176">
                  <c:v>-2154874</c:v>
                </c:pt>
                <c:pt idx="177">
                  <c:v>-2189784.75</c:v>
                </c:pt>
                <c:pt idx="178">
                  <c:v>-2224695.5</c:v>
                </c:pt>
                <c:pt idx="179">
                  <c:v>-2259607.25</c:v>
                </c:pt>
                <c:pt idx="180">
                  <c:v>-2294517.75</c:v>
                </c:pt>
                <c:pt idx="181">
                  <c:v>-2329428.5</c:v>
                </c:pt>
                <c:pt idx="182">
                  <c:v>-2364339.25</c:v>
                </c:pt>
                <c:pt idx="183">
                  <c:v>-2399251.25</c:v>
                </c:pt>
                <c:pt idx="184">
                  <c:v>-2434162</c:v>
                </c:pt>
                <c:pt idx="185">
                  <c:v>-2469072.75</c:v>
                </c:pt>
                <c:pt idx="186">
                  <c:v>-2503983.5</c:v>
                </c:pt>
                <c:pt idx="187">
                  <c:v>-2542152.75</c:v>
                </c:pt>
                <c:pt idx="188">
                  <c:v>-2580963.25</c:v>
                </c:pt>
                <c:pt idx="189">
                  <c:v>-2624282.5</c:v>
                </c:pt>
                <c:pt idx="190">
                  <c:v>-2684015.5</c:v>
                </c:pt>
                <c:pt idx="191">
                  <c:v>-2744355</c:v>
                </c:pt>
                <c:pt idx="192">
                  <c:v>-2804692.25</c:v>
                </c:pt>
                <c:pt idx="193">
                  <c:v>-2865029.5</c:v>
                </c:pt>
                <c:pt idx="194">
                  <c:v>-2931782.25</c:v>
                </c:pt>
                <c:pt idx="195">
                  <c:v>-2998599.25</c:v>
                </c:pt>
                <c:pt idx="196">
                  <c:v>-3056936.5</c:v>
                </c:pt>
                <c:pt idx="197">
                  <c:v>-3112415.75</c:v>
                </c:pt>
                <c:pt idx="198">
                  <c:v>-3167126.25</c:v>
                </c:pt>
                <c:pt idx="199">
                  <c:v>-3219811.25</c:v>
                </c:pt>
                <c:pt idx="200">
                  <c:v>-3275745.5</c:v>
                </c:pt>
                <c:pt idx="201">
                  <c:v>-3363131</c:v>
                </c:pt>
                <c:pt idx="202">
                  <c:v>-3445329</c:v>
                </c:pt>
                <c:pt idx="203">
                  <c:v>-3500684</c:v>
                </c:pt>
                <c:pt idx="204">
                  <c:v>-3653028</c:v>
                </c:pt>
                <c:pt idx="205">
                  <c:v>-3620880.5</c:v>
                </c:pt>
                <c:pt idx="206">
                  <c:v>-2762361.25</c:v>
                </c:pt>
                <c:pt idx="207">
                  <c:v>-2868077.25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D38A-4DF7-920E-7EB4C724CE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77258200"/>
        <c:axId val="1377253608"/>
      </c:scatterChart>
      <c:valAx>
        <c:axId val="13772582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 b="0" i="0" u="none" strike="noStrike" baseline="0" dirty="0" smtClean="0">
                    <a:effectLst/>
                  </a:rPr>
                  <a:t>Curve length</a:t>
                </a:r>
                <a:r>
                  <a:rPr lang="en-US" dirty="0" smtClean="0"/>
                  <a:t> </a:t>
                </a:r>
                <a:r>
                  <a:rPr lang="en-US" dirty="0"/>
                  <a:t>[cm]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7253608"/>
        <c:crosses val="autoZero"/>
        <c:crossBetween val="midCat"/>
        <c:dispUnits>
          <c:custUnit val="1.0000000000000002E-2"/>
          <c:dispUnitsLbl>
            <c:layout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valAx>
        <c:axId val="1377253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Ez [MV/m]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7258200"/>
        <c:crosses val="autoZero"/>
        <c:crossBetween val="midCat"/>
        <c:dispUnits>
          <c:custUnit val="1000000"/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 b="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CAD96-DD0C-48F0-BA0F-03AB288AF73A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3E50A-1AF9-403D-9E78-C1DA45239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728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CAD96-DD0C-48F0-BA0F-03AB288AF73A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3E50A-1AF9-403D-9E78-C1DA45239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000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CAD96-DD0C-48F0-BA0F-03AB288AF73A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3E50A-1AF9-403D-9E78-C1DA45239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797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CAD96-DD0C-48F0-BA0F-03AB288AF73A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3E50A-1AF9-403D-9E78-C1DA45239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848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CAD96-DD0C-48F0-BA0F-03AB288AF73A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3E50A-1AF9-403D-9E78-C1DA45239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844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CAD96-DD0C-48F0-BA0F-03AB288AF73A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3E50A-1AF9-403D-9E78-C1DA45239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37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CAD96-DD0C-48F0-BA0F-03AB288AF73A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3E50A-1AF9-403D-9E78-C1DA45239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748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CAD96-DD0C-48F0-BA0F-03AB288AF73A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3E50A-1AF9-403D-9E78-C1DA45239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856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CAD96-DD0C-48F0-BA0F-03AB288AF73A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3E50A-1AF9-403D-9E78-C1DA45239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845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CAD96-DD0C-48F0-BA0F-03AB288AF73A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3E50A-1AF9-403D-9E78-C1DA45239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483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CAD96-DD0C-48F0-BA0F-03AB288AF73A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3E50A-1AF9-403D-9E78-C1DA45239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04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CAD96-DD0C-48F0-BA0F-03AB288AF73A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3E50A-1AF9-403D-9E78-C1DA45239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710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ASY-R30-3: </a:t>
            </a:r>
            <a:r>
              <a:rPr lang="en-US" dirty="0" smtClean="0"/>
              <a:t>Upper shield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Gabriel Palacios Serrano</a:t>
            </a:r>
          </a:p>
          <a:p>
            <a:r>
              <a:rPr lang="en-US" dirty="0" smtClean="0"/>
              <a:t>03/04/2021</a:t>
            </a:r>
            <a:endParaRPr lang="en-US" dirty="0" smtClean="0"/>
          </a:p>
          <a:p>
            <a:r>
              <a:rPr lang="en-US" dirty="0" smtClean="0"/>
              <a:t>gabrielp@jlab.org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43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3D model</a:t>
            </a:r>
            <a:endParaRPr lang="en-US" dirty="0"/>
          </a:p>
        </p:txBody>
      </p:sp>
      <p:pic>
        <p:nvPicPr>
          <p:cNvPr id="5" name="Content Placeholder 4"/>
          <p:cNvPicPr>
            <a:picLocks noGrp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327033"/>
            <a:ext cx="5181600" cy="334852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Content Placeholder 5"/>
          <p:cNvPicPr>
            <a:picLocks noGrp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72200" y="2310380"/>
            <a:ext cx="5181600" cy="338182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4373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3D model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3744" y="1538655"/>
            <a:ext cx="5400728" cy="420139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Content Placeholder 3"/>
          <p:cNvPicPr>
            <a:picLocks noGrp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6743703" y="180488"/>
            <a:ext cx="4888521" cy="334522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Rounded Rectangle 6"/>
          <p:cNvSpPr/>
          <p:nvPr/>
        </p:nvSpPr>
        <p:spPr>
          <a:xfrm>
            <a:off x="1458613" y="2118947"/>
            <a:ext cx="1513187" cy="334107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stCxn id="7" idx="0"/>
          </p:cNvCxnSpPr>
          <p:nvPr/>
        </p:nvCxnSpPr>
        <p:spPr>
          <a:xfrm flipV="1">
            <a:off x="2215207" y="180488"/>
            <a:ext cx="4528496" cy="1938459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2"/>
          </p:cNvCxnSpPr>
          <p:nvPr/>
        </p:nvCxnSpPr>
        <p:spPr>
          <a:xfrm>
            <a:off x="2215207" y="2453054"/>
            <a:ext cx="4528496" cy="1072658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26975" y="3639351"/>
            <a:ext cx="2721976" cy="303034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2829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464296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16209" y="4382612"/>
            <a:ext cx="2579076" cy="233373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9371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 field </a:t>
            </a:r>
            <a:r>
              <a:rPr lang="en-US" dirty="0" err="1" smtClean="0"/>
              <a:t>Ey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457610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16209" y="4382612"/>
            <a:ext cx="2579076" cy="233373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766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 field </a:t>
            </a:r>
            <a:r>
              <a:rPr lang="en-US" dirty="0" err="1" smtClean="0"/>
              <a:t>Ez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55552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16209" y="4382612"/>
            <a:ext cx="2579076" cy="233373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80693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36608</TotalTime>
  <Words>47</Words>
  <Application>Microsoft Office PowerPoint</Application>
  <PresentationFormat>Widescreen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ASY-R30-3: Upper shield</vt:lpstr>
      <vt:lpstr>3D model</vt:lpstr>
      <vt:lpstr>3D model</vt:lpstr>
      <vt:lpstr>Potential</vt:lpstr>
      <vt:lpstr>Electric field Ey</vt:lpstr>
      <vt:lpstr>Electric field Ez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18” CEBAF gun: Hinged anode tilts</dc:title>
  <dc:creator>Gabriel Palacios-Serrano</dc:creator>
  <cp:lastModifiedBy>Gabriel Palacios-Serrano</cp:lastModifiedBy>
  <cp:revision>85</cp:revision>
  <dcterms:created xsi:type="dcterms:W3CDTF">2022-01-07T16:09:19Z</dcterms:created>
  <dcterms:modified xsi:type="dcterms:W3CDTF">2022-03-04T19:28:56Z</dcterms:modified>
</cp:coreProperties>
</file>