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5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8154-83F0-4683-A0D3-107707B5EFA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5733-3C53-4DEE-ACF3-337E0CBB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stMaxwellian_200us_noRand_Efield_colore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973263"/>
            <a:ext cx="10515600" cy="4054475"/>
          </a:xfrm>
        </p:spPr>
      </p:pic>
    </p:spTree>
    <p:extLst>
      <p:ext uri="{BB962C8B-B14F-4D97-AF65-F5344CB8AC3E}">
        <p14:creationId xmlns:p14="http://schemas.microsoft.com/office/powerpoint/2010/main" val="30023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Yoskowitz</dc:creator>
  <cp:lastModifiedBy>Joshua Yoskowitz</cp:lastModifiedBy>
  <cp:revision>2</cp:revision>
  <dcterms:created xsi:type="dcterms:W3CDTF">2020-04-30T16:46:33Z</dcterms:created>
  <dcterms:modified xsi:type="dcterms:W3CDTF">2020-04-30T18:13:13Z</dcterms:modified>
</cp:coreProperties>
</file>