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9A0-0C6E-4949-9AAF-C9E8467F7A2F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F96C-401E-45F7-9733-A1D5582A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09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9A0-0C6E-4949-9AAF-C9E8467F7A2F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F96C-401E-45F7-9733-A1D5582A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94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9A0-0C6E-4949-9AAF-C9E8467F7A2F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F96C-401E-45F7-9733-A1D5582A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80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9A0-0C6E-4949-9AAF-C9E8467F7A2F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F96C-401E-45F7-9733-A1D5582A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2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9A0-0C6E-4949-9AAF-C9E8467F7A2F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F96C-401E-45F7-9733-A1D5582A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6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9A0-0C6E-4949-9AAF-C9E8467F7A2F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F96C-401E-45F7-9733-A1D5582A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52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9A0-0C6E-4949-9AAF-C9E8467F7A2F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F96C-401E-45F7-9733-A1D5582A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84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9A0-0C6E-4949-9AAF-C9E8467F7A2F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F96C-401E-45F7-9733-A1D5582A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2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9A0-0C6E-4949-9AAF-C9E8467F7A2F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F96C-401E-45F7-9733-A1D5582A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63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9A0-0C6E-4949-9AAF-C9E8467F7A2F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F96C-401E-45F7-9733-A1D5582A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6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F9A0-0C6E-4949-9AAF-C9E8467F7A2F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F96C-401E-45F7-9733-A1D5582A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65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6F9A0-0C6E-4949-9AAF-C9E8467F7A2F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DF96C-401E-45F7-9733-A1D5582A1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460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1749" y="1066799"/>
            <a:ext cx="7108501" cy="472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490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Argonne National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Rehm, Karl E.</dc:creator>
  <cp:lastModifiedBy>Rehm, Karl E.</cp:lastModifiedBy>
  <cp:revision>2</cp:revision>
  <dcterms:created xsi:type="dcterms:W3CDTF">2018-07-12T18:03:38Z</dcterms:created>
  <dcterms:modified xsi:type="dcterms:W3CDTF">2018-07-12T18:06:59Z</dcterms:modified>
</cp:coreProperties>
</file>