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0" d="100"/>
          <a:sy n="100" d="100"/>
        </p:scale>
        <p:origin x="-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2BB1-D568-1D41-9308-B0D58B94055A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8AB5-46CF-1441-A9E9-C299846208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2BB1-D568-1D41-9308-B0D58B94055A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8AB5-46CF-1441-A9E9-C299846208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2BB1-D568-1D41-9308-B0D58B94055A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8AB5-46CF-1441-A9E9-C299846208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2BB1-D568-1D41-9308-B0D58B94055A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8AB5-46CF-1441-A9E9-C299846208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2BB1-D568-1D41-9308-B0D58B94055A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8AB5-46CF-1441-A9E9-C299846208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2BB1-D568-1D41-9308-B0D58B94055A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8AB5-46CF-1441-A9E9-C299846208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2BB1-D568-1D41-9308-B0D58B94055A}" type="datetimeFigureOut">
              <a:rPr lang="en-US" smtClean="0"/>
              <a:t>12/8/15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8AB5-46CF-1441-A9E9-C299846208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2BB1-D568-1D41-9308-B0D58B94055A}" type="datetimeFigureOut">
              <a:rPr lang="en-US" smtClean="0"/>
              <a:t>12/8/15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8AB5-46CF-1441-A9E9-C299846208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2BB1-D568-1D41-9308-B0D58B94055A}" type="datetimeFigureOut">
              <a:rPr lang="en-US" smtClean="0"/>
              <a:t>12/8/15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8AB5-46CF-1441-A9E9-C299846208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2BB1-D568-1D41-9308-B0D58B94055A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8AB5-46CF-1441-A9E9-C299846208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2BB1-D568-1D41-9308-B0D58B94055A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8AB5-46CF-1441-A9E9-C299846208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B2BB1-D568-1D41-9308-B0D58B94055A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78AB5-46CF-1441-A9E9-C299846208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Is the mesh sufficient to keep the electric field from reaching the NEG sheet?</a:t>
            </a:r>
            <a:endParaRPr lang="en-US" sz="3600" dirty="0"/>
          </a:p>
        </p:txBody>
      </p:sp>
      <p:pic>
        <p:nvPicPr>
          <p:cNvPr id="4" name="Content Placeholder 3" descr="R30_MESH_LARGEVIEW.PNG"/>
          <p:cNvPicPr>
            <a:picLocks noGrp="1" noChangeAspect="1"/>
          </p:cNvPicPr>
          <p:nvPr>
            <p:ph idx="1"/>
          </p:nvPr>
        </p:nvPicPr>
        <p:blipFill>
          <a:blip r:embed="rId2"/>
          <a:srcRect r="57067"/>
          <a:stretch>
            <a:fillRect/>
          </a:stretch>
        </p:blipFill>
        <p:spPr>
          <a:xfrm>
            <a:off x="685800" y="1600200"/>
            <a:ext cx="2540446" cy="4525963"/>
          </a:xfrm>
        </p:spPr>
      </p:pic>
      <p:pic>
        <p:nvPicPr>
          <p:cNvPr id="5" name="Picture 4" descr="R30_MESH_ZO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985" y="2209800"/>
            <a:ext cx="5778303" cy="4419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14400" y="5638800"/>
            <a:ext cx="381000" cy="3048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H="1" flipV="1">
            <a:off x="508223" y="2920777"/>
            <a:ext cx="3124200" cy="2311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4400" y="5943600"/>
            <a:ext cx="2311846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72200" y="1417638"/>
            <a:ext cx="214293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Not likely!!!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0" y="5029200"/>
            <a:ext cx="1270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Ey</a:t>
            </a:r>
            <a:r>
              <a:rPr lang="en-US" dirty="0" smtClean="0"/>
              <a:t>=1 MV/</a:t>
            </a:r>
            <a:r>
              <a:rPr lang="en-US" dirty="0" err="1" smtClean="0"/>
              <a:t>m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16200000" flipV="1">
            <a:off x="4343400" y="4191000"/>
            <a:ext cx="1066800" cy="9144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26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Is the mesh sufficient to keep the electric field from reaching the NEG sheet?</vt:lpstr>
    </vt:vector>
  </TitlesOfParts>
  <Company>JLab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Carlos Hernandez</dc:creator>
  <cp:lastModifiedBy>Carlos Hernandez</cp:lastModifiedBy>
  <cp:revision>3</cp:revision>
  <dcterms:created xsi:type="dcterms:W3CDTF">2015-12-08T17:45:18Z</dcterms:created>
  <dcterms:modified xsi:type="dcterms:W3CDTF">2015-12-08T17:55:11Z</dcterms:modified>
</cp:coreProperties>
</file>