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8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8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4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7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6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8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7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C97C-A8B1-41D9-9318-7141022EE562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A1B3E-AA34-4253-AC97-B16F5CE8E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8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henry\Desktop\print_screen\ScreenShot728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5801905" cy="283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henry\Desktop\print_screen\ScreenShot730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52" y="3276600"/>
            <a:ext cx="5476000" cy="3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295400" y="1600200"/>
            <a:ext cx="22860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257800" y="1600200"/>
            <a:ext cx="2362200" cy="1447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6000" y="272483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CELL</a:t>
            </a:r>
          </a:p>
          <a:p>
            <a:r>
              <a:rPr lang="en-US" dirty="0" smtClean="0"/>
              <a:t>CAVITY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0" y="272483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CELL</a:t>
            </a:r>
          </a:p>
          <a:p>
            <a:r>
              <a:rPr lang="en-US" dirty="0" smtClean="0"/>
              <a:t>CAVITY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23000" y="914400"/>
            <a:ext cx="663952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8600" y="1066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</a:t>
            </a:r>
          </a:p>
          <a:p>
            <a:r>
              <a:rPr lang="en-US" dirty="0" smtClean="0"/>
              <a:t>END CAN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239000" y="1028700"/>
            <a:ext cx="838200" cy="3429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46600" y="1277034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</a:t>
            </a:r>
          </a:p>
          <a:p>
            <a:r>
              <a:rPr lang="en-US" dirty="0" smtClean="0"/>
              <a:t>END CAN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04400" y="37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INJECTOR CRYOMODULE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9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henry\Desktop\print_screen\ScreenShot728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95712"/>
            <a:ext cx="3967685" cy="193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5638800" y="3364838"/>
            <a:ext cx="457200" cy="9544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120404" y="3279728"/>
            <a:ext cx="956796" cy="103956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33135" y="3799508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CELL</a:t>
            </a:r>
          </a:p>
          <a:p>
            <a:r>
              <a:rPr lang="en-US" dirty="0" smtClean="0"/>
              <a:t>CAVITY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39701" y="3783466"/>
            <a:ext cx="851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CELL</a:t>
            </a:r>
          </a:p>
          <a:p>
            <a:r>
              <a:rPr lang="en-US" dirty="0" smtClean="0"/>
              <a:t>CAVITY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72504" y="1765995"/>
            <a:ext cx="5993" cy="40111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84266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</a:t>
            </a:r>
          </a:p>
          <a:p>
            <a:r>
              <a:rPr lang="en-US" dirty="0" smtClean="0"/>
              <a:t>END CAN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272394" y="1765995"/>
            <a:ext cx="591" cy="528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00894" y="981164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</a:t>
            </a:r>
          </a:p>
          <a:p>
            <a:r>
              <a:rPr lang="en-US" dirty="0" smtClean="0"/>
              <a:t>END CAN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1463332"/>
            <a:ext cx="200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INJECTOR </a:t>
            </a:r>
            <a:r>
              <a:rPr lang="en-US" dirty="0" smtClean="0"/>
              <a:t>CRYOMODULE LAYOUT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19"/>
          <a:stretch/>
        </p:blipFill>
        <p:spPr bwMode="auto">
          <a:xfrm>
            <a:off x="71904" y="2555594"/>
            <a:ext cx="4800600" cy="245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304800" y="5257800"/>
            <a:ext cx="8763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80" r="76508"/>
          <a:stretch/>
        </p:blipFill>
        <p:spPr bwMode="auto">
          <a:xfrm rot="4876422">
            <a:off x="-124288" y="1775878"/>
            <a:ext cx="1402721" cy="18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 rot="2509341">
            <a:off x="178544" y="3376407"/>
            <a:ext cx="1243737" cy="14648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2199149">
            <a:off x="920830" y="3207157"/>
            <a:ext cx="488092" cy="924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3250552"/>
            <a:ext cx="441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35026" y="5345668"/>
            <a:ext cx="177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 Wall of Cave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04321" y="154920"/>
            <a:ext cx="379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Aisle, we walk on this side of </a:t>
            </a:r>
            <a:r>
              <a:rPr lang="en-US" dirty="0" err="1" smtClean="0"/>
              <a:t>beamline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528631" y="3319863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HDIce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860667" y="4469789"/>
            <a:ext cx="70864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005429" y="4429797"/>
            <a:ext cx="70864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66824" y="4742699"/>
            <a:ext cx="160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LHe</a:t>
            </a:r>
            <a:r>
              <a:rPr lang="en-US" dirty="0" smtClean="0"/>
              <a:t> SUPPLY</a:t>
            </a:r>
            <a:endParaRPr lang="en-US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6708242" y="4742699"/>
            <a:ext cx="139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LHe</a:t>
            </a:r>
            <a:r>
              <a:rPr lang="en-US" dirty="0" smtClean="0"/>
              <a:t> Return</a:t>
            </a:r>
            <a:endParaRPr lang="en-US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360067" y="4558033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South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35492" y="5354832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North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04800" y="5069331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243694" y="5724164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04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021" y="1866457"/>
            <a:ext cx="3456419" cy="259231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5638800" y="3364838"/>
            <a:ext cx="457200" cy="9544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120404" y="3279728"/>
            <a:ext cx="956796" cy="103956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3775768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 </a:t>
            </a:r>
            <a:r>
              <a:rPr lang="en-US" dirty="0" smtClean="0">
                <a:solidFill>
                  <a:schemeClr val="bg1"/>
                </a:solidFill>
              </a:rPr>
              <a:t>CELL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22154" y="3775767"/>
            <a:ext cx="851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 </a:t>
            </a:r>
            <a:r>
              <a:rPr lang="en-US" dirty="0" smtClean="0">
                <a:solidFill>
                  <a:schemeClr val="bg1"/>
                </a:solidFill>
              </a:rPr>
              <a:t>CELL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CAVITY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95606" y="1665898"/>
            <a:ext cx="5993" cy="40111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95102" y="742568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</a:t>
            </a:r>
          </a:p>
          <a:p>
            <a:r>
              <a:rPr lang="en-US" dirty="0" smtClean="0"/>
              <a:t>END CAN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569432" y="1516175"/>
            <a:ext cx="591" cy="528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02553" y="86050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</a:t>
            </a:r>
          </a:p>
          <a:p>
            <a:r>
              <a:rPr lang="en-US" dirty="0" smtClean="0"/>
              <a:t>END CAN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75810" y="943126"/>
            <a:ext cx="200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Old INJECTOR </a:t>
            </a:r>
            <a:r>
              <a:rPr lang="en-US" dirty="0" smtClean="0"/>
              <a:t>CRYOMODULE LAYOUT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19"/>
          <a:stretch/>
        </p:blipFill>
        <p:spPr bwMode="auto">
          <a:xfrm>
            <a:off x="71904" y="2555594"/>
            <a:ext cx="4800600" cy="245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304800" y="5257800"/>
            <a:ext cx="8763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80" r="76508"/>
          <a:stretch/>
        </p:blipFill>
        <p:spPr bwMode="auto">
          <a:xfrm rot="4876422">
            <a:off x="-124288" y="1775878"/>
            <a:ext cx="1402721" cy="18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 rot="2509341">
            <a:off x="178544" y="3376407"/>
            <a:ext cx="1243737" cy="14648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2199149">
            <a:off x="920830" y="3207157"/>
            <a:ext cx="488092" cy="924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3250552"/>
            <a:ext cx="441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35026" y="5345668"/>
            <a:ext cx="177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 Wall of Cave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04321" y="154920"/>
            <a:ext cx="379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Aisle, we walk on this side of </a:t>
            </a:r>
            <a:r>
              <a:rPr lang="en-US" dirty="0" err="1" smtClean="0"/>
              <a:t>beamline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467153" y="3319863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HDIce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860667" y="4469789"/>
            <a:ext cx="70864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005429" y="4429797"/>
            <a:ext cx="70864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585833" y="4742699"/>
            <a:ext cx="1443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LHe</a:t>
            </a:r>
            <a:r>
              <a:rPr lang="en-US" dirty="0" smtClean="0"/>
              <a:t> SUPPLY</a:t>
            </a:r>
            <a:endParaRPr lang="en-US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6786917" y="4754501"/>
            <a:ext cx="139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LHe</a:t>
            </a:r>
            <a:r>
              <a:rPr lang="en-US" dirty="0" smtClean="0"/>
              <a:t> Return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60067" y="4558033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South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35492" y="5354832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North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04800" y="5069331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243694" y="5724164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29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ld test cav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277100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51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95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jhenry</dc:creator>
  <cp:lastModifiedBy>Mathew Poelker</cp:lastModifiedBy>
  <cp:revision>6</cp:revision>
  <cp:lastPrinted>2014-12-16T18:00:09Z</cp:lastPrinted>
  <dcterms:created xsi:type="dcterms:W3CDTF">2014-12-15T17:54:47Z</dcterms:created>
  <dcterms:modified xsi:type="dcterms:W3CDTF">2014-12-16T18:26:37Z</dcterms:modified>
</cp:coreProperties>
</file>