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56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y\Documents\AIPINJ\gun%20pressure%20estim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y\Documents\AIPINJ\gun%20pressure%20estima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NEG_coated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Sheet1!$C$1:$F$1</c:f>
              <c:strCache>
                <c:ptCount val="4"/>
                <c:pt idx="0">
                  <c:v>15" gun 8x WP1250</c:v>
                </c:pt>
                <c:pt idx="1">
                  <c:v>18" gun 8x WP1250</c:v>
                </c:pt>
                <c:pt idx="2">
                  <c:v>18" gun 4x UHV1400</c:v>
                </c:pt>
                <c:pt idx="3">
                  <c:v>18" gun 6x UHV1400</c:v>
                </c:pt>
              </c:strCache>
            </c:strRef>
          </c:cat>
          <c:val>
            <c:numRef>
              <c:f>Sheet1!$C$15:$F$15</c:f>
              <c:numCache>
                <c:formatCode>0.00E+00</c:formatCode>
                <c:ptCount val="4"/>
                <c:pt idx="0">
                  <c:v>1.8641098908515437E-12</c:v>
                </c:pt>
                <c:pt idx="1">
                  <c:v>2.3407408857329375E-12</c:v>
                </c:pt>
                <c:pt idx="2">
                  <c:v>1.2045774024066341E-12</c:v>
                </c:pt>
                <c:pt idx="3">
                  <c:v>8.1404542518726415E-13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5-4049-8181-A5F458A22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6227424"/>
        <c:axId val="696227752"/>
      </c:barChart>
      <c:catAx>
        <c:axId val="6962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227752"/>
        <c:crosses val="autoZero"/>
        <c:auto val="1"/>
        <c:lblAlgn val="ctr"/>
        <c:lblOffset val="100"/>
        <c:noMultiLvlLbl val="0"/>
      </c:catAx>
      <c:valAx>
        <c:axId val="69622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Calculated Presure (Torr)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22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NEG_coated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Sheet1!$C$1:$F$1</c:f>
              <c:strCache>
                <c:ptCount val="4"/>
                <c:pt idx="0">
                  <c:v>15" gun 8x WP1250</c:v>
                </c:pt>
                <c:pt idx="1">
                  <c:v>18" gun 8x WP1250</c:v>
                </c:pt>
                <c:pt idx="2">
                  <c:v>18" gun 4x UHV1400</c:v>
                </c:pt>
                <c:pt idx="3">
                  <c:v>18" gun 6x UHV1400</c:v>
                </c:pt>
              </c:strCache>
            </c:strRef>
          </c:cat>
          <c:val>
            <c:numRef>
              <c:f>Sheet1!$C$15:$F$15</c:f>
              <c:numCache>
                <c:formatCode>0.00E+00</c:formatCode>
                <c:ptCount val="4"/>
                <c:pt idx="0">
                  <c:v>1.8641098908515437E-12</c:v>
                </c:pt>
                <c:pt idx="1">
                  <c:v>2.3407408857329375E-12</c:v>
                </c:pt>
                <c:pt idx="2">
                  <c:v>1.2045774024066341E-12</c:v>
                </c:pt>
                <c:pt idx="3">
                  <c:v>8.1404542518726415E-13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8-41E2-BF61-55B87B416023}"/>
            </c:ext>
          </c:extLst>
        </c:ser>
        <c:ser>
          <c:idx val="1"/>
          <c:order val="1"/>
          <c:tx>
            <c:v>withoutNEGcoating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Sheet1!$C$19:$F$19</c:f>
              <c:numCache>
                <c:formatCode>0.00E+00</c:formatCode>
                <c:ptCount val="4"/>
                <c:pt idx="0">
                  <c:v>1.9659061432433709E-12</c:v>
                </c:pt>
                <c:pt idx="1">
                  <c:v>2.5035212926201294E-12</c:v>
                </c:pt>
                <c:pt idx="2">
                  <c:v>1.2462784828955681E-12</c:v>
                </c:pt>
                <c:pt idx="3">
                  <c:v>8.3287879100825775E-13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8-41E2-BF61-55B87B4160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6227424"/>
        <c:axId val="696227752"/>
      </c:barChart>
      <c:catAx>
        <c:axId val="6962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227752"/>
        <c:crosses val="autoZero"/>
        <c:auto val="1"/>
        <c:lblAlgn val="ctr"/>
        <c:lblOffset val="100"/>
        <c:noMultiLvlLbl val="0"/>
      </c:catAx>
      <c:valAx>
        <c:axId val="69622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Calculated Presure (Torr)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22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3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7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9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2FAF-D5D1-45AE-98B9-517248811F6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5888-71E1-4449-987F-E929B83BC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0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6301" y="918157"/>
            <a:ext cx="6936022" cy="537310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Tooling blocks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2870200"/>
            <a:ext cx="2413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5000" y="3225800"/>
            <a:ext cx="2413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09612" y="4356100"/>
            <a:ext cx="2413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16500" y="1937544"/>
            <a:ext cx="2413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93" y="3098800"/>
            <a:ext cx="2248214" cy="207674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22300" y="5600700"/>
            <a:ext cx="3684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Blocks have groove cut out underside</a:t>
            </a:r>
          </a:p>
          <a:p>
            <a:r>
              <a:rPr lang="en-US" dirty="0" smtClean="0"/>
              <a:t>To fit the chamber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2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80" y="920401"/>
            <a:ext cx="5477639" cy="49917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107" y="920401"/>
            <a:ext cx="5096586" cy="46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8088"/>
          <a:stretch/>
        </p:blipFill>
        <p:spPr>
          <a:xfrm rot="10800000">
            <a:off x="1860101" y="2628900"/>
            <a:ext cx="9374992" cy="19194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01900" y="3429000"/>
            <a:ext cx="679001" cy="228600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5300" y="3657600"/>
            <a:ext cx="111887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160000" y="3429000"/>
            <a:ext cx="679001" cy="228600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20500" y="2546350"/>
            <a:ext cx="1295400" cy="1104900"/>
          </a:xfrm>
          <a:custGeom>
            <a:avLst/>
            <a:gdLst>
              <a:gd name="connsiteX0" fmla="*/ 1295400 w 1295400"/>
              <a:gd name="connsiteY0" fmla="*/ 38100 h 1104900"/>
              <a:gd name="connsiteX1" fmla="*/ 1231900 w 1295400"/>
              <a:gd name="connsiteY1" fmla="*/ 25400 h 1104900"/>
              <a:gd name="connsiteX2" fmla="*/ 1193800 w 1295400"/>
              <a:gd name="connsiteY2" fmla="*/ 12700 h 1104900"/>
              <a:gd name="connsiteX3" fmla="*/ 1054100 w 1295400"/>
              <a:gd name="connsiteY3" fmla="*/ 0 h 1104900"/>
              <a:gd name="connsiteX4" fmla="*/ 990600 w 1295400"/>
              <a:gd name="connsiteY4" fmla="*/ 12700 h 1104900"/>
              <a:gd name="connsiteX5" fmla="*/ 889000 w 1295400"/>
              <a:gd name="connsiteY5" fmla="*/ 38100 h 1104900"/>
              <a:gd name="connsiteX6" fmla="*/ 850900 w 1295400"/>
              <a:gd name="connsiteY6" fmla="*/ 63500 h 1104900"/>
              <a:gd name="connsiteX7" fmla="*/ 825500 w 1295400"/>
              <a:gd name="connsiteY7" fmla="*/ 101600 h 1104900"/>
              <a:gd name="connsiteX8" fmla="*/ 749300 w 1295400"/>
              <a:gd name="connsiteY8" fmla="*/ 127000 h 1104900"/>
              <a:gd name="connsiteX9" fmla="*/ 711200 w 1295400"/>
              <a:gd name="connsiteY9" fmla="*/ 139700 h 1104900"/>
              <a:gd name="connsiteX10" fmla="*/ 673100 w 1295400"/>
              <a:gd name="connsiteY10" fmla="*/ 152400 h 1104900"/>
              <a:gd name="connsiteX11" fmla="*/ 635000 w 1295400"/>
              <a:gd name="connsiteY11" fmla="*/ 190500 h 1104900"/>
              <a:gd name="connsiteX12" fmla="*/ 546100 w 1295400"/>
              <a:gd name="connsiteY12" fmla="*/ 215900 h 1104900"/>
              <a:gd name="connsiteX13" fmla="*/ 469900 w 1295400"/>
              <a:gd name="connsiteY13" fmla="*/ 266700 h 1104900"/>
              <a:gd name="connsiteX14" fmla="*/ 393700 w 1295400"/>
              <a:gd name="connsiteY14" fmla="*/ 304800 h 1104900"/>
              <a:gd name="connsiteX15" fmla="*/ 368300 w 1295400"/>
              <a:gd name="connsiteY15" fmla="*/ 342900 h 1104900"/>
              <a:gd name="connsiteX16" fmla="*/ 254000 w 1295400"/>
              <a:gd name="connsiteY16" fmla="*/ 431800 h 1104900"/>
              <a:gd name="connsiteX17" fmla="*/ 228600 w 1295400"/>
              <a:gd name="connsiteY17" fmla="*/ 469900 h 1104900"/>
              <a:gd name="connsiteX18" fmla="*/ 215900 w 1295400"/>
              <a:gd name="connsiteY18" fmla="*/ 508000 h 1104900"/>
              <a:gd name="connsiteX19" fmla="*/ 177800 w 1295400"/>
              <a:gd name="connsiteY19" fmla="*/ 533400 h 1104900"/>
              <a:gd name="connsiteX20" fmla="*/ 152400 w 1295400"/>
              <a:gd name="connsiteY20" fmla="*/ 609600 h 1104900"/>
              <a:gd name="connsiteX21" fmla="*/ 88900 w 1295400"/>
              <a:gd name="connsiteY21" fmla="*/ 685800 h 1104900"/>
              <a:gd name="connsiteX22" fmla="*/ 63500 w 1295400"/>
              <a:gd name="connsiteY22" fmla="*/ 774700 h 1104900"/>
              <a:gd name="connsiteX23" fmla="*/ 38100 w 1295400"/>
              <a:gd name="connsiteY23" fmla="*/ 850900 h 1104900"/>
              <a:gd name="connsiteX24" fmla="*/ 12700 w 1295400"/>
              <a:gd name="connsiteY24" fmla="*/ 927100 h 1104900"/>
              <a:gd name="connsiteX25" fmla="*/ 0 w 1295400"/>
              <a:gd name="connsiteY25" fmla="*/ 965200 h 1104900"/>
              <a:gd name="connsiteX26" fmla="*/ 0 w 1295400"/>
              <a:gd name="connsiteY26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95400" h="1104900">
                <a:moveTo>
                  <a:pt x="1295400" y="38100"/>
                </a:moveTo>
                <a:cubicBezTo>
                  <a:pt x="1274233" y="33867"/>
                  <a:pt x="1252841" y="30635"/>
                  <a:pt x="1231900" y="25400"/>
                </a:cubicBezTo>
                <a:cubicBezTo>
                  <a:pt x="1218913" y="22153"/>
                  <a:pt x="1207052" y="14593"/>
                  <a:pt x="1193800" y="12700"/>
                </a:cubicBezTo>
                <a:cubicBezTo>
                  <a:pt x="1147511" y="6087"/>
                  <a:pt x="1100667" y="4233"/>
                  <a:pt x="1054100" y="0"/>
                </a:cubicBezTo>
                <a:cubicBezTo>
                  <a:pt x="1032933" y="4233"/>
                  <a:pt x="1011633" y="7846"/>
                  <a:pt x="990600" y="12700"/>
                </a:cubicBezTo>
                <a:cubicBezTo>
                  <a:pt x="956585" y="20550"/>
                  <a:pt x="889000" y="38100"/>
                  <a:pt x="889000" y="38100"/>
                </a:cubicBezTo>
                <a:cubicBezTo>
                  <a:pt x="876300" y="46567"/>
                  <a:pt x="861693" y="52707"/>
                  <a:pt x="850900" y="63500"/>
                </a:cubicBezTo>
                <a:cubicBezTo>
                  <a:pt x="840107" y="74293"/>
                  <a:pt x="838443" y="93510"/>
                  <a:pt x="825500" y="101600"/>
                </a:cubicBezTo>
                <a:cubicBezTo>
                  <a:pt x="802796" y="115790"/>
                  <a:pt x="774700" y="118533"/>
                  <a:pt x="749300" y="127000"/>
                </a:cubicBezTo>
                <a:lnTo>
                  <a:pt x="711200" y="139700"/>
                </a:lnTo>
                <a:lnTo>
                  <a:pt x="673100" y="152400"/>
                </a:lnTo>
                <a:cubicBezTo>
                  <a:pt x="660400" y="165100"/>
                  <a:pt x="649944" y="180537"/>
                  <a:pt x="635000" y="190500"/>
                </a:cubicBezTo>
                <a:cubicBezTo>
                  <a:pt x="624068" y="197788"/>
                  <a:pt x="552874" y="214206"/>
                  <a:pt x="546100" y="215900"/>
                </a:cubicBezTo>
                <a:cubicBezTo>
                  <a:pt x="520700" y="232833"/>
                  <a:pt x="498860" y="257047"/>
                  <a:pt x="469900" y="266700"/>
                </a:cubicBezTo>
                <a:cubicBezTo>
                  <a:pt x="417320" y="284227"/>
                  <a:pt x="442939" y="271974"/>
                  <a:pt x="393700" y="304800"/>
                </a:cubicBezTo>
                <a:cubicBezTo>
                  <a:pt x="385233" y="317500"/>
                  <a:pt x="379787" y="332849"/>
                  <a:pt x="368300" y="342900"/>
                </a:cubicBezTo>
                <a:cubicBezTo>
                  <a:pt x="281159" y="419149"/>
                  <a:pt x="311331" y="363003"/>
                  <a:pt x="254000" y="431800"/>
                </a:cubicBezTo>
                <a:cubicBezTo>
                  <a:pt x="244229" y="443526"/>
                  <a:pt x="235426" y="456248"/>
                  <a:pt x="228600" y="469900"/>
                </a:cubicBezTo>
                <a:cubicBezTo>
                  <a:pt x="222613" y="481874"/>
                  <a:pt x="224263" y="497547"/>
                  <a:pt x="215900" y="508000"/>
                </a:cubicBezTo>
                <a:cubicBezTo>
                  <a:pt x="206365" y="519919"/>
                  <a:pt x="190500" y="524933"/>
                  <a:pt x="177800" y="533400"/>
                </a:cubicBezTo>
                <a:cubicBezTo>
                  <a:pt x="169333" y="558800"/>
                  <a:pt x="171332" y="590668"/>
                  <a:pt x="152400" y="609600"/>
                </a:cubicBezTo>
                <a:cubicBezTo>
                  <a:pt x="124313" y="637687"/>
                  <a:pt x="106581" y="650437"/>
                  <a:pt x="88900" y="685800"/>
                </a:cubicBezTo>
                <a:cubicBezTo>
                  <a:pt x="78230" y="707140"/>
                  <a:pt x="69604" y="754355"/>
                  <a:pt x="63500" y="774700"/>
                </a:cubicBezTo>
                <a:cubicBezTo>
                  <a:pt x="55807" y="800345"/>
                  <a:pt x="46567" y="825500"/>
                  <a:pt x="38100" y="850900"/>
                </a:cubicBezTo>
                <a:lnTo>
                  <a:pt x="12700" y="927100"/>
                </a:lnTo>
                <a:cubicBezTo>
                  <a:pt x="8467" y="939800"/>
                  <a:pt x="0" y="951813"/>
                  <a:pt x="0" y="965200"/>
                </a:cubicBezTo>
                <a:lnTo>
                  <a:pt x="0" y="11049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78100" y="3314700"/>
            <a:ext cx="552001" cy="10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77900" y="2768600"/>
            <a:ext cx="110900" cy="66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77900" y="2754172"/>
            <a:ext cx="403001" cy="268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44800" y="2463800"/>
            <a:ext cx="441550" cy="228600"/>
          </a:xfrm>
          <a:custGeom>
            <a:avLst/>
            <a:gdLst>
              <a:gd name="connsiteX0" fmla="*/ 38100 w 441550"/>
              <a:gd name="connsiteY0" fmla="*/ 177800 h 228600"/>
              <a:gd name="connsiteX1" fmla="*/ 101600 w 441550"/>
              <a:gd name="connsiteY1" fmla="*/ 215900 h 228600"/>
              <a:gd name="connsiteX2" fmla="*/ 431800 w 441550"/>
              <a:gd name="connsiteY2" fmla="*/ 203200 h 228600"/>
              <a:gd name="connsiteX3" fmla="*/ 419100 w 441550"/>
              <a:gd name="connsiteY3" fmla="*/ 127000 h 228600"/>
              <a:gd name="connsiteX4" fmla="*/ 355600 w 441550"/>
              <a:gd name="connsiteY4" fmla="*/ 63500 h 228600"/>
              <a:gd name="connsiteX5" fmla="*/ 317500 w 441550"/>
              <a:gd name="connsiteY5" fmla="*/ 25400 h 228600"/>
              <a:gd name="connsiteX6" fmla="*/ 228600 w 441550"/>
              <a:gd name="connsiteY6" fmla="*/ 0 h 228600"/>
              <a:gd name="connsiteX7" fmla="*/ 114300 w 441550"/>
              <a:gd name="connsiteY7" fmla="*/ 12700 h 228600"/>
              <a:gd name="connsiteX8" fmla="*/ 25400 w 441550"/>
              <a:gd name="connsiteY8" fmla="*/ 114300 h 228600"/>
              <a:gd name="connsiteX9" fmla="*/ 0 w 441550"/>
              <a:gd name="connsiteY9" fmla="*/ 152400 h 228600"/>
              <a:gd name="connsiteX10" fmla="*/ 0 w 441550"/>
              <a:gd name="connsiteY10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550" h="228600">
                <a:moveTo>
                  <a:pt x="38100" y="177800"/>
                </a:moveTo>
                <a:cubicBezTo>
                  <a:pt x="59267" y="190500"/>
                  <a:pt x="76967" y="214311"/>
                  <a:pt x="101600" y="215900"/>
                </a:cubicBezTo>
                <a:cubicBezTo>
                  <a:pt x="211520" y="222992"/>
                  <a:pt x="325731" y="232899"/>
                  <a:pt x="431800" y="203200"/>
                </a:cubicBezTo>
                <a:cubicBezTo>
                  <a:pt x="456597" y="196257"/>
                  <a:pt x="427243" y="151429"/>
                  <a:pt x="419100" y="127000"/>
                </a:cubicBezTo>
                <a:cubicBezTo>
                  <a:pt x="404772" y="84015"/>
                  <a:pt x="386862" y="89551"/>
                  <a:pt x="355600" y="63500"/>
                </a:cubicBezTo>
                <a:cubicBezTo>
                  <a:pt x="341802" y="52002"/>
                  <a:pt x="332444" y="35363"/>
                  <a:pt x="317500" y="25400"/>
                </a:cubicBezTo>
                <a:cubicBezTo>
                  <a:pt x="306568" y="18112"/>
                  <a:pt x="235374" y="1694"/>
                  <a:pt x="228600" y="0"/>
                </a:cubicBezTo>
                <a:cubicBezTo>
                  <a:pt x="190500" y="4233"/>
                  <a:pt x="151490" y="3403"/>
                  <a:pt x="114300" y="12700"/>
                </a:cubicBezTo>
                <a:cubicBezTo>
                  <a:pt x="71967" y="23283"/>
                  <a:pt x="42333" y="88900"/>
                  <a:pt x="25400" y="114300"/>
                </a:cubicBezTo>
                <a:cubicBezTo>
                  <a:pt x="16933" y="127000"/>
                  <a:pt x="0" y="137136"/>
                  <a:pt x="0" y="152400"/>
                </a:cubicBezTo>
                <a:lnTo>
                  <a:pt x="0" y="228600"/>
                </a:lnTo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9400" y="2686050"/>
            <a:ext cx="150701" cy="2413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2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258" b="12090"/>
          <a:stretch/>
        </p:blipFill>
        <p:spPr>
          <a:xfrm>
            <a:off x="2616201" y="536297"/>
            <a:ext cx="6184899" cy="514060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5969000" y="4845050"/>
            <a:ext cx="901700" cy="59690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857080" y="3238500"/>
            <a:ext cx="901700" cy="59690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3721101" y="3352800"/>
            <a:ext cx="2794000" cy="1682893"/>
          </a:xfrm>
          <a:custGeom>
            <a:avLst/>
            <a:gdLst>
              <a:gd name="connsiteX0" fmla="*/ 254000 w 2921841"/>
              <a:gd name="connsiteY0" fmla="*/ 0 h 1682893"/>
              <a:gd name="connsiteX1" fmla="*/ 190500 w 2921841"/>
              <a:gd name="connsiteY1" fmla="*/ 25400 h 1682893"/>
              <a:gd name="connsiteX2" fmla="*/ 152400 w 2921841"/>
              <a:gd name="connsiteY2" fmla="*/ 101600 h 1682893"/>
              <a:gd name="connsiteX3" fmla="*/ 76200 w 2921841"/>
              <a:gd name="connsiteY3" fmla="*/ 177800 h 1682893"/>
              <a:gd name="connsiteX4" fmla="*/ 38100 w 2921841"/>
              <a:gd name="connsiteY4" fmla="*/ 304800 h 1682893"/>
              <a:gd name="connsiteX5" fmla="*/ 25400 w 2921841"/>
              <a:gd name="connsiteY5" fmla="*/ 342900 h 1682893"/>
              <a:gd name="connsiteX6" fmla="*/ 0 w 2921841"/>
              <a:gd name="connsiteY6" fmla="*/ 469900 h 1682893"/>
              <a:gd name="connsiteX7" fmla="*/ 12700 w 2921841"/>
              <a:gd name="connsiteY7" fmla="*/ 889000 h 1682893"/>
              <a:gd name="connsiteX8" fmla="*/ 63500 w 2921841"/>
              <a:gd name="connsiteY8" fmla="*/ 1003300 h 1682893"/>
              <a:gd name="connsiteX9" fmla="*/ 101600 w 2921841"/>
              <a:gd name="connsiteY9" fmla="*/ 1041400 h 1682893"/>
              <a:gd name="connsiteX10" fmla="*/ 177800 w 2921841"/>
              <a:gd name="connsiteY10" fmla="*/ 1092200 h 1682893"/>
              <a:gd name="connsiteX11" fmla="*/ 215900 w 2921841"/>
              <a:gd name="connsiteY11" fmla="*/ 1117600 h 1682893"/>
              <a:gd name="connsiteX12" fmla="*/ 292100 w 2921841"/>
              <a:gd name="connsiteY12" fmla="*/ 1193800 h 1682893"/>
              <a:gd name="connsiteX13" fmla="*/ 330200 w 2921841"/>
              <a:gd name="connsiteY13" fmla="*/ 1231900 h 1682893"/>
              <a:gd name="connsiteX14" fmla="*/ 368300 w 2921841"/>
              <a:gd name="connsiteY14" fmla="*/ 1244600 h 1682893"/>
              <a:gd name="connsiteX15" fmla="*/ 444500 w 2921841"/>
              <a:gd name="connsiteY15" fmla="*/ 1295400 h 1682893"/>
              <a:gd name="connsiteX16" fmla="*/ 482600 w 2921841"/>
              <a:gd name="connsiteY16" fmla="*/ 1320800 h 1682893"/>
              <a:gd name="connsiteX17" fmla="*/ 558800 w 2921841"/>
              <a:gd name="connsiteY17" fmla="*/ 1346200 h 1682893"/>
              <a:gd name="connsiteX18" fmla="*/ 635000 w 2921841"/>
              <a:gd name="connsiteY18" fmla="*/ 1397000 h 1682893"/>
              <a:gd name="connsiteX19" fmla="*/ 685800 w 2921841"/>
              <a:gd name="connsiteY19" fmla="*/ 1422400 h 1682893"/>
              <a:gd name="connsiteX20" fmla="*/ 762000 w 2921841"/>
              <a:gd name="connsiteY20" fmla="*/ 1473200 h 1682893"/>
              <a:gd name="connsiteX21" fmla="*/ 838200 w 2921841"/>
              <a:gd name="connsiteY21" fmla="*/ 1498600 h 1682893"/>
              <a:gd name="connsiteX22" fmla="*/ 876300 w 2921841"/>
              <a:gd name="connsiteY22" fmla="*/ 1524000 h 1682893"/>
              <a:gd name="connsiteX23" fmla="*/ 1016000 w 2921841"/>
              <a:gd name="connsiteY23" fmla="*/ 1562100 h 1682893"/>
              <a:gd name="connsiteX24" fmla="*/ 1168400 w 2921841"/>
              <a:gd name="connsiteY24" fmla="*/ 1600200 h 1682893"/>
              <a:gd name="connsiteX25" fmla="*/ 1524000 w 2921841"/>
              <a:gd name="connsiteY25" fmla="*/ 1612900 h 1682893"/>
              <a:gd name="connsiteX26" fmla="*/ 1587500 w 2921841"/>
              <a:gd name="connsiteY26" fmla="*/ 1625600 h 1682893"/>
              <a:gd name="connsiteX27" fmla="*/ 1638300 w 2921841"/>
              <a:gd name="connsiteY27" fmla="*/ 1638300 h 1682893"/>
              <a:gd name="connsiteX28" fmla="*/ 1727200 w 2921841"/>
              <a:gd name="connsiteY28" fmla="*/ 1651000 h 1682893"/>
              <a:gd name="connsiteX29" fmla="*/ 1765300 w 2921841"/>
              <a:gd name="connsiteY29" fmla="*/ 1663700 h 1682893"/>
              <a:gd name="connsiteX30" fmla="*/ 2108200 w 2921841"/>
              <a:gd name="connsiteY30" fmla="*/ 1663700 h 1682893"/>
              <a:gd name="connsiteX31" fmla="*/ 2286000 w 2921841"/>
              <a:gd name="connsiteY31" fmla="*/ 1651000 h 1682893"/>
              <a:gd name="connsiteX32" fmla="*/ 2324100 w 2921841"/>
              <a:gd name="connsiteY32" fmla="*/ 1638300 h 1682893"/>
              <a:gd name="connsiteX33" fmla="*/ 2362200 w 2921841"/>
              <a:gd name="connsiteY33" fmla="*/ 1612900 h 1682893"/>
              <a:gd name="connsiteX34" fmla="*/ 2413000 w 2921841"/>
              <a:gd name="connsiteY34" fmla="*/ 1600200 h 1682893"/>
              <a:gd name="connsiteX35" fmla="*/ 2489200 w 2921841"/>
              <a:gd name="connsiteY35" fmla="*/ 1549400 h 1682893"/>
              <a:gd name="connsiteX36" fmla="*/ 2565400 w 2921841"/>
              <a:gd name="connsiteY36" fmla="*/ 1524000 h 1682893"/>
              <a:gd name="connsiteX37" fmla="*/ 2603500 w 2921841"/>
              <a:gd name="connsiteY37" fmla="*/ 1511300 h 1682893"/>
              <a:gd name="connsiteX38" fmla="*/ 2717800 w 2921841"/>
              <a:gd name="connsiteY38" fmla="*/ 1435100 h 1682893"/>
              <a:gd name="connsiteX39" fmla="*/ 2755900 w 2921841"/>
              <a:gd name="connsiteY39" fmla="*/ 1409700 h 1682893"/>
              <a:gd name="connsiteX40" fmla="*/ 2794000 w 2921841"/>
              <a:gd name="connsiteY40" fmla="*/ 1371600 h 1682893"/>
              <a:gd name="connsiteX41" fmla="*/ 2819400 w 2921841"/>
              <a:gd name="connsiteY41" fmla="*/ 1333500 h 1682893"/>
              <a:gd name="connsiteX42" fmla="*/ 2857500 w 2921841"/>
              <a:gd name="connsiteY42" fmla="*/ 1308100 h 1682893"/>
              <a:gd name="connsiteX43" fmla="*/ 2921000 w 2921841"/>
              <a:gd name="connsiteY43" fmla="*/ 1231900 h 1682893"/>
              <a:gd name="connsiteX44" fmla="*/ 2921000 w 2921841"/>
              <a:gd name="connsiteY44" fmla="*/ 1219200 h 168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921841" h="1682893">
                <a:moveTo>
                  <a:pt x="254000" y="0"/>
                </a:moveTo>
                <a:cubicBezTo>
                  <a:pt x="232833" y="8467"/>
                  <a:pt x="209051" y="12149"/>
                  <a:pt x="190500" y="25400"/>
                </a:cubicBezTo>
                <a:cubicBezTo>
                  <a:pt x="158458" y="48287"/>
                  <a:pt x="169239" y="72132"/>
                  <a:pt x="152400" y="101600"/>
                </a:cubicBezTo>
                <a:cubicBezTo>
                  <a:pt x="123318" y="152493"/>
                  <a:pt x="118805" y="149397"/>
                  <a:pt x="76200" y="177800"/>
                </a:cubicBezTo>
                <a:cubicBezTo>
                  <a:pt x="15839" y="358884"/>
                  <a:pt x="76487" y="170445"/>
                  <a:pt x="38100" y="304800"/>
                </a:cubicBezTo>
                <a:cubicBezTo>
                  <a:pt x="34422" y="317672"/>
                  <a:pt x="28410" y="329856"/>
                  <a:pt x="25400" y="342900"/>
                </a:cubicBezTo>
                <a:cubicBezTo>
                  <a:pt x="15692" y="384966"/>
                  <a:pt x="0" y="469900"/>
                  <a:pt x="0" y="469900"/>
                </a:cubicBezTo>
                <a:cubicBezTo>
                  <a:pt x="4233" y="609600"/>
                  <a:pt x="1981" y="749648"/>
                  <a:pt x="12700" y="889000"/>
                </a:cubicBezTo>
                <a:cubicBezTo>
                  <a:pt x="15516" y="925605"/>
                  <a:pt x="38875" y="973750"/>
                  <a:pt x="63500" y="1003300"/>
                </a:cubicBezTo>
                <a:cubicBezTo>
                  <a:pt x="74998" y="1017098"/>
                  <a:pt x="87423" y="1030373"/>
                  <a:pt x="101600" y="1041400"/>
                </a:cubicBezTo>
                <a:cubicBezTo>
                  <a:pt x="125697" y="1060142"/>
                  <a:pt x="152400" y="1075267"/>
                  <a:pt x="177800" y="1092200"/>
                </a:cubicBezTo>
                <a:cubicBezTo>
                  <a:pt x="190500" y="1100667"/>
                  <a:pt x="205107" y="1106807"/>
                  <a:pt x="215900" y="1117600"/>
                </a:cubicBezTo>
                <a:lnTo>
                  <a:pt x="292100" y="1193800"/>
                </a:lnTo>
                <a:cubicBezTo>
                  <a:pt x="304800" y="1206500"/>
                  <a:pt x="313161" y="1226220"/>
                  <a:pt x="330200" y="1231900"/>
                </a:cubicBezTo>
                <a:lnTo>
                  <a:pt x="368300" y="1244600"/>
                </a:lnTo>
                <a:cubicBezTo>
                  <a:pt x="440525" y="1316825"/>
                  <a:pt x="370982" y="1258641"/>
                  <a:pt x="444500" y="1295400"/>
                </a:cubicBezTo>
                <a:cubicBezTo>
                  <a:pt x="458152" y="1302226"/>
                  <a:pt x="468652" y="1314601"/>
                  <a:pt x="482600" y="1320800"/>
                </a:cubicBezTo>
                <a:cubicBezTo>
                  <a:pt x="507066" y="1331674"/>
                  <a:pt x="536523" y="1331348"/>
                  <a:pt x="558800" y="1346200"/>
                </a:cubicBezTo>
                <a:cubicBezTo>
                  <a:pt x="584200" y="1363133"/>
                  <a:pt x="607696" y="1383348"/>
                  <a:pt x="635000" y="1397000"/>
                </a:cubicBezTo>
                <a:cubicBezTo>
                  <a:pt x="651933" y="1405467"/>
                  <a:pt x="669566" y="1412660"/>
                  <a:pt x="685800" y="1422400"/>
                </a:cubicBezTo>
                <a:cubicBezTo>
                  <a:pt x="711977" y="1438106"/>
                  <a:pt x="733040" y="1463547"/>
                  <a:pt x="762000" y="1473200"/>
                </a:cubicBezTo>
                <a:cubicBezTo>
                  <a:pt x="787400" y="1481667"/>
                  <a:pt x="815923" y="1483748"/>
                  <a:pt x="838200" y="1498600"/>
                </a:cubicBezTo>
                <a:cubicBezTo>
                  <a:pt x="850900" y="1507067"/>
                  <a:pt x="862352" y="1517801"/>
                  <a:pt x="876300" y="1524000"/>
                </a:cubicBezTo>
                <a:cubicBezTo>
                  <a:pt x="957572" y="1560121"/>
                  <a:pt x="938667" y="1541009"/>
                  <a:pt x="1016000" y="1562100"/>
                </a:cubicBezTo>
                <a:cubicBezTo>
                  <a:pt x="1091352" y="1582650"/>
                  <a:pt x="1090101" y="1595594"/>
                  <a:pt x="1168400" y="1600200"/>
                </a:cubicBezTo>
                <a:cubicBezTo>
                  <a:pt x="1286804" y="1607165"/>
                  <a:pt x="1405467" y="1608667"/>
                  <a:pt x="1524000" y="1612900"/>
                </a:cubicBezTo>
                <a:cubicBezTo>
                  <a:pt x="1545167" y="1617133"/>
                  <a:pt x="1566428" y="1620917"/>
                  <a:pt x="1587500" y="1625600"/>
                </a:cubicBezTo>
                <a:cubicBezTo>
                  <a:pt x="1604539" y="1629386"/>
                  <a:pt x="1621127" y="1635178"/>
                  <a:pt x="1638300" y="1638300"/>
                </a:cubicBezTo>
                <a:cubicBezTo>
                  <a:pt x="1667751" y="1643655"/>
                  <a:pt x="1697567" y="1646767"/>
                  <a:pt x="1727200" y="1651000"/>
                </a:cubicBezTo>
                <a:cubicBezTo>
                  <a:pt x="1739900" y="1655233"/>
                  <a:pt x="1752428" y="1660022"/>
                  <a:pt x="1765300" y="1663700"/>
                </a:cubicBezTo>
                <a:cubicBezTo>
                  <a:pt x="1893645" y="1700370"/>
                  <a:pt x="1893604" y="1675300"/>
                  <a:pt x="2108200" y="1663700"/>
                </a:cubicBezTo>
                <a:cubicBezTo>
                  <a:pt x="2167531" y="1660493"/>
                  <a:pt x="2226733" y="1655233"/>
                  <a:pt x="2286000" y="1651000"/>
                </a:cubicBezTo>
                <a:cubicBezTo>
                  <a:pt x="2298700" y="1646767"/>
                  <a:pt x="2312126" y="1644287"/>
                  <a:pt x="2324100" y="1638300"/>
                </a:cubicBezTo>
                <a:cubicBezTo>
                  <a:pt x="2337752" y="1631474"/>
                  <a:pt x="2348171" y="1618913"/>
                  <a:pt x="2362200" y="1612900"/>
                </a:cubicBezTo>
                <a:cubicBezTo>
                  <a:pt x="2378243" y="1606024"/>
                  <a:pt x="2396067" y="1604433"/>
                  <a:pt x="2413000" y="1600200"/>
                </a:cubicBezTo>
                <a:cubicBezTo>
                  <a:pt x="2438400" y="1583267"/>
                  <a:pt x="2460240" y="1559053"/>
                  <a:pt x="2489200" y="1549400"/>
                </a:cubicBezTo>
                <a:lnTo>
                  <a:pt x="2565400" y="1524000"/>
                </a:lnTo>
                <a:cubicBezTo>
                  <a:pt x="2578100" y="1519767"/>
                  <a:pt x="2592361" y="1518726"/>
                  <a:pt x="2603500" y="1511300"/>
                </a:cubicBezTo>
                <a:lnTo>
                  <a:pt x="2717800" y="1435100"/>
                </a:lnTo>
                <a:cubicBezTo>
                  <a:pt x="2730500" y="1426633"/>
                  <a:pt x="2745107" y="1420493"/>
                  <a:pt x="2755900" y="1409700"/>
                </a:cubicBezTo>
                <a:cubicBezTo>
                  <a:pt x="2768600" y="1397000"/>
                  <a:pt x="2782502" y="1385398"/>
                  <a:pt x="2794000" y="1371600"/>
                </a:cubicBezTo>
                <a:cubicBezTo>
                  <a:pt x="2803771" y="1359874"/>
                  <a:pt x="2808607" y="1344293"/>
                  <a:pt x="2819400" y="1333500"/>
                </a:cubicBezTo>
                <a:cubicBezTo>
                  <a:pt x="2830193" y="1322707"/>
                  <a:pt x="2845774" y="1317871"/>
                  <a:pt x="2857500" y="1308100"/>
                </a:cubicBezTo>
                <a:cubicBezTo>
                  <a:pt x="2881575" y="1288038"/>
                  <a:pt x="2906729" y="1260443"/>
                  <a:pt x="2921000" y="1231900"/>
                </a:cubicBezTo>
                <a:cubicBezTo>
                  <a:pt x="2922893" y="1228114"/>
                  <a:pt x="2921000" y="1223433"/>
                  <a:pt x="2921000" y="1219200"/>
                </a:cubicBezTo>
              </a:path>
            </a:pathLst>
          </a:cu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463" y="385758"/>
            <a:ext cx="8512674" cy="659448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759700" y="2730500"/>
            <a:ext cx="355600" cy="764232"/>
          </a:xfrm>
          <a:custGeom>
            <a:avLst/>
            <a:gdLst>
              <a:gd name="connsiteX0" fmla="*/ 330200 w 355600"/>
              <a:gd name="connsiteY0" fmla="*/ 0 h 764232"/>
              <a:gd name="connsiteX1" fmla="*/ 342900 w 355600"/>
              <a:gd name="connsiteY1" fmla="*/ 63500 h 764232"/>
              <a:gd name="connsiteX2" fmla="*/ 355600 w 355600"/>
              <a:gd name="connsiteY2" fmla="*/ 114300 h 764232"/>
              <a:gd name="connsiteX3" fmla="*/ 342900 w 355600"/>
              <a:gd name="connsiteY3" fmla="*/ 469900 h 764232"/>
              <a:gd name="connsiteX4" fmla="*/ 304800 w 355600"/>
              <a:gd name="connsiteY4" fmla="*/ 635000 h 764232"/>
              <a:gd name="connsiteX5" fmla="*/ 228600 w 355600"/>
              <a:gd name="connsiteY5" fmla="*/ 698500 h 764232"/>
              <a:gd name="connsiteX6" fmla="*/ 203200 w 355600"/>
              <a:gd name="connsiteY6" fmla="*/ 736600 h 764232"/>
              <a:gd name="connsiteX7" fmla="*/ 0 w 355600"/>
              <a:gd name="connsiteY7" fmla="*/ 762000 h 7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600" h="764232">
                <a:moveTo>
                  <a:pt x="330200" y="0"/>
                </a:moveTo>
                <a:cubicBezTo>
                  <a:pt x="334433" y="21167"/>
                  <a:pt x="338217" y="42428"/>
                  <a:pt x="342900" y="63500"/>
                </a:cubicBezTo>
                <a:cubicBezTo>
                  <a:pt x="346686" y="80539"/>
                  <a:pt x="355600" y="96846"/>
                  <a:pt x="355600" y="114300"/>
                </a:cubicBezTo>
                <a:cubicBezTo>
                  <a:pt x="355600" y="232909"/>
                  <a:pt x="349667" y="351484"/>
                  <a:pt x="342900" y="469900"/>
                </a:cubicBezTo>
                <a:cubicBezTo>
                  <a:pt x="341630" y="492126"/>
                  <a:pt x="326056" y="613744"/>
                  <a:pt x="304800" y="635000"/>
                </a:cubicBezTo>
                <a:cubicBezTo>
                  <a:pt x="255907" y="683893"/>
                  <a:pt x="281644" y="663137"/>
                  <a:pt x="228600" y="698500"/>
                </a:cubicBezTo>
                <a:cubicBezTo>
                  <a:pt x="220133" y="711200"/>
                  <a:pt x="216143" y="728510"/>
                  <a:pt x="203200" y="736600"/>
                </a:cubicBezTo>
                <a:cubicBezTo>
                  <a:pt x="141141" y="775387"/>
                  <a:pt x="67915" y="762000"/>
                  <a:pt x="0" y="76200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42200" y="3683000"/>
            <a:ext cx="330200" cy="534456"/>
          </a:xfrm>
          <a:custGeom>
            <a:avLst/>
            <a:gdLst>
              <a:gd name="connsiteX0" fmla="*/ 203200 w 330200"/>
              <a:gd name="connsiteY0" fmla="*/ 0 h 534456"/>
              <a:gd name="connsiteX1" fmla="*/ 241300 w 330200"/>
              <a:gd name="connsiteY1" fmla="*/ 63500 h 534456"/>
              <a:gd name="connsiteX2" fmla="*/ 254000 w 330200"/>
              <a:gd name="connsiteY2" fmla="*/ 101600 h 534456"/>
              <a:gd name="connsiteX3" fmla="*/ 304800 w 330200"/>
              <a:gd name="connsiteY3" fmla="*/ 177800 h 534456"/>
              <a:gd name="connsiteX4" fmla="*/ 330200 w 330200"/>
              <a:gd name="connsiteY4" fmla="*/ 254000 h 534456"/>
              <a:gd name="connsiteX5" fmla="*/ 317500 w 330200"/>
              <a:gd name="connsiteY5" fmla="*/ 469900 h 534456"/>
              <a:gd name="connsiteX6" fmla="*/ 279400 w 330200"/>
              <a:gd name="connsiteY6" fmla="*/ 495300 h 534456"/>
              <a:gd name="connsiteX7" fmla="*/ 114300 w 330200"/>
              <a:gd name="connsiteY7" fmla="*/ 533400 h 534456"/>
              <a:gd name="connsiteX8" fmla="*/ 0 w 330200"/>
              <a:gd name="connsiteY8" fmla="*/ 533400 h 5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200" h="534456">
                <a:moveTo>
                  <a:pt x="203200" y="0"/>
                </a:moveTo>
                <a:cubicBezTo>
                  <a:pt x="215900" y="21167"/>
                  <a:pt x="230261" y="41422"/>
                  <a:pt x="241300" y="63500"/>
                </a:cubicBezTo>
                <a:cubicBezTo>
                  <a:pt x="247287" y="75474"/>
                  <a:pt x="247499" y="89898"/>
                  <a:pt x="254000" y="101600"/>
                </a:cubicBezTo>
                <a:cubicBezTo>
                  <a:pt x="268825" y="128285"/>
                  <a:pt x="295147" y="148840"/>
                  <a:pt x="304800" y="177800"/>
                </a:cubicBezTo>
                <a:lnTo>
                  <a:pt x="330200" y="254000"/>
                </a:lnTo>
                <a:cubicBezTo>
                  <a:pt x="325967" y="325967"/>
                  <a:pt x="332352" y="399355"/>
                  <a:pt x="317500" y="469900"/>
                </a:cubicBezTo>
                <a:cubicBezTo>
                  <a:pt x="314356" y="484836"/>
                  <a:pt x="293348" y="489101"/>
                  <a:pt x="279400" y="495300"/>
                </a:cubicBezTo>
                <a:cubicBezTo>
                  <a:pt x="226947" y="518612"/>
                  <a:pt x="171405" y="529831"/>
                  <a:pt x="114300" y="533400"/>
                </a:cubicBezTo>
                <a:cubicBezTo>
                  <a:pt x="76274" y="535777"/>
                  <a:pt x="38100" y="533400"/>
                  <a:pt x="0" y="53340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08800" y="4394200"/>
            <a:ext cx="419468" cy="419100"/>
          </a:xfrm>
          <a:custGeom>
            <a:avLst/>
            <a:gdLst>
              <a:gd name="connsiteX0" fmla="*/ 406400 w 419468"/>
              <a:gd name="connsiteY0" fmla="*/ 0 h 419100"/>
              <a:gd name="connsiteX1" fmla="*/ 406400 w 419468"/>
              <a:gd name="connsiteY1" fmla="*/ 203200 h 419100"/>
              <a:gd name="connsiteX2" fmla="*/ 368300 w 419468"/>
              <a:gd name="connsiteY2" fmla="*/ 292100 h 419100"/>
              <a:gd name="connsiteX3" fmla="*/ 330200 w 419468"/>
              <a:gd name="connsiteY3" fmla="*/ 304800 h 419100"/>
              <a:gd name="connsiteX4" fmla="*/ 304800 w 419468"/>
              <a:gd name="connsiteY4" fmla="*/ 342900 h 419100"/>
              <a:gd name="connsiteX5" fmla="*/ 152400 w 419468"/>
              <a:gd name="connsiteY5" fmla="*/ 419100 h 419100"/>
              <a:gd name="connsiteX6" fmla="*/ 0 w 419468"/>
              <a:gd name="connsiteY6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468" h="419100">
                <a:moveTo>
                  <a:pt x="406400" y="0"/>
                </a:moveTo>
                <a:cubicBezTo>
                  <a:pt x="422207" y="110648"/>
                  <a:pt x="425370" y="79897"/>
                  <a:pt x="406400" y="203200"/>
                </a:cubicBezTo>
                <a:cubicBezTo>
                  <a:pt x="402119" y="231029"/>
                  <a:pt x="392783" y="272514"/>
                  <a:pt x="368300" y="292100"/>
                </a:cubicBezTo>
                <a:cubicBezTo>
                  <a:pt x="357847" y="300463"/>
                  <a:pt x="342900" y="300567"/>
                  <a:pt x="330200" y="304800"/>
                </a:cubicBezTo>
                <a:cubicBezTo>
                  <a:pt x="321733" y="317500"/>
                  <a:pt x="316287" y="332849"/>
                  <a:pt x="304800" y="342900"/>
                </a:cubicBezTo>
                <a:cubicBezTo>
                  <a:pt x="275446" y="368584"/>
                  <a:pt x="196935" y="419100"/>
                  <a:pt x="152400" y="419100"/>
                </a:cubicBezTo>
                <a:lnTo>
                  <a:pt x="0" y="419100"/>
                </a:ln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56400" y="2596188"/>
            <a:ext cx="1498600" cy="2572712"/>
          </a:xfrm>
          <a:custGeom>
            <a:avLst/>
            <a:gdLst>
              <a:gd name="connsiteX0" fmla="*/ 0 w 1498600"/>
              <a:gd name="connsiteY0" fmla="*/ 2394912 h 2572712"/>
              <a:gd name="connsiteX1" fmla="*/ 50800 w 1498600"/>
              <a:gd name="connsiteY1" fmla="*/ 2496512 h 2572712"/>
              <a:gd name="connsiteX2" fmla="*/ 88900 w 1498600"/>
              <a:gd name="connsiteY2" fmla="*/ 2509212 h 2572712"/>
              <a:gd name="connsiteX3" fmla="*/ 127000 w 1498600"/>
              <a:gd name="connsiteY3" fmla="*/ 2534612 h 2572712"/>
              <a:gd name="connsiteX4" fmla="*/ 266700 w 1498600"/>
              <a:gd name="connsiteY4" fmla="*/ 2572712 h 2572712"/>
              <a:gd name="connsiteX5" fmla="*/ 431800 w 1498600"/>
              <a:gd name="connsiteY5" fmla="*/ 2560012 h 2572712"/>
              <a:gd name="connsiteX6" fmla="*/ 508000 w 1498600"/>
              <a:gd name="connsiteY6" fmla="*/ 2534612 h 2572712"/>
              <a:gd name="connsiteX7" fmla="*/ 558800 w 1498600"/>
              <a:gd name="connsiteY7" fmla="*/ 2496512 h 2572712"/>
              <a:gd name="connsiteX8" fmla="*/ 596900 w 1498600"/>
              <a:gd name="connsiteY8" fmla="*/ 2458412 h 2572712"/>
              <a:gd name="connsiteX9" fmla="*/ 647700 w 1498600"/>
              <a:gd name="connsiteY9" fmla="*/ 2445712 h 2572712"/>
              <a:gd name="connsiteX10" fmla="*/ 685800 w 1498600"/>
              <a:gd name="connsiteY10" fmla="*/ 2433012 h 2572712"/>
              <a:gd name="connsiteX11" fmla="*/ 723900 w 1498600"/>
              <a:gd name="connsiteY11" fmla="*/ 2407612 h 2572712"/>
              <a:gd name="connsiteX12" fmla="*/ 825500 w 1498600"/>
              <a:gd name="connsiteY12" fmla="*/ 2356812 h 2572712"/>
              <a:gd name="connsiteX13" fmla="*/ 876300 w 1498600"/>
              <a:gd name="connsiteY13" fmla="*/ 2331412 h 2572712"/>
              <a:gd name="connsiteX14" fmla="*/ 952500 w 1498600"/>
              <a:gd name="connsiteY14" fmla="*/ 2306012 h 2572712"/>
              <a:gd name="connsiteX15" fmla="*/ 990600 w 1498600"/>
              <a:gd name="connsiteY15" fmla="*/ 2280612 h 2572712"/>
              <a:gd name="connsiteX16" fmla="*/ 1028700 w 1498600"/>
              <a:gd name="connsiteY16" fmla="*/ 2242512 h 2572712"/>
              <a:gd name="connsiteX17" fmla="*/ 1079500 w 1498600"/>
              <a:gd name="connsiteY17" fmla="*/ 2217112 h 2572712"/>
              <a:gd name="connsiteX18" fmla="*/ 1143000 w 1498600"/>
              <a:gd name="connsiteY18" fmla="*/ 2179012 h 2572712"/>
              <a:gd name="connsiteX19" fmla="*/ 1206500 w 1498600"/>
              <a:gd name="connsiteY19" fmla="*/ 2115512 h 2572712"/>
              <a:gd name="connsiteX20" fmla="*/ 1282700 w 1498600"/>
              <a:gd name="connsiteY20" fmla="*/ 2026612 h 2572712"/>
              <a:gd name="connsiteX21" fmla="*/ 1295400 w 1498600"/>
              <a:gd name="connsiteY21" fmla="*/ 1988512 h 2572712"/>
              <a:gd name="connsiteX22" fmla="*/ 1358900 w 1498600"/>
              <a:gd name="connsiteY22" fmla="*/ 1899612 h 2572712"/>
              <a:gd name="connsiteX23" fmla="*/ 1371600 w 1498600"/>
              <a:gd name="connsiteY23" fmla="*/ 1861512 h 2572712"/>
              <a:gd name="connsiteX24" fmla="*/ 1397000 w 1498600"/>
              <a:gd name="connsiteY24" fmla="*/ 1747212 h 2572712"/>
              <a:gd name="connsiteX25" fmla="*/ 1422400 w 1498600"/>
              <a:gd name="connsiteY25" fmla="*/ 1645612 h 2572712"/>
              <a:gd name="connsiteX26" fmla="*/ 1447800 w 1498600"/>
              <a:gd name="connsiteY26" fmla="*/ 1556712 h 2572712"/>
              <a:gd name="connsiteX27" fmla="*/ 1460500 w 1498600"/>
              <a:gd name="connsiteY27" fmla="*/ 1442412 h 2572712"/>
              <a:gd name="connsiteX28" fmla="*/ 1473200 w 1498600"/>
              <a:gd name="connsiteY28" fmla="*/ 1061412 h 2572712"/>
              <a:gd name="connsiteX29" fmla="*/ 1498600 w 1498600"/>
              <a:gd name="connsiteY29" fmla="*/ 858212 h 2572712"/>
              <a:gd name="connsiteX30" fmla="*/ 1485900 w 1498600"/>
              <a:gd name="connsiteY30" fmla="*/ 210512 h 2572712"/>
              <a:gd name="connsiteX31" fmla="*/ 1473200 w 1498600"/>
              <a:gd name="connsiteY31" fmla="*/ 32712 h 257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98600" h="2572712">
                <a:moveTo>
                  <a:pt x="0" y="2394912"/>
                </a:moveTo>
                <a:cubicBezTo>
                  <a:pt x="7671" y="2414089"/>
                  <a:pt x="28420" y="2478608"/>
                  <a:pt x="50800" y="2496512"/>
                </a:cubicBezTo>
                <a:cubicBezTo>
                  <a:pt x="61253" y="2504875"/>
                  <a:pt x="76926" y="2503225"/>
                  <a:pt x="88900" y="2509212"/>
                </a:cubicBezTo>
                <a:cubicBezTo>
                  <a:pt x="102552" y="2516038"/>
                  <a:pt x="113052" y="2528413"/>
                  <a:pt x="127000" y="2534612"/>
                </a:cubicBezTo>
                <a:cubicBezTo>
                  <a:pt x="179734" y="2558049"/>
                  <a:pt x="212375" y="2561847"/>
                  <a:pt x="266700" y="2572712"/>
                </a:cubicBezTo>
                <a:cubicBezTo>
                  <a:pt x="321733" y="2568479"/>
                  <a:pt x="377280" y="2568620"/>
                  <a:pt x="431800" y="2560012"/>
                </a:cubicBezTo>
                <a:cubicBezTo>
                  <a:pt x="458246" y="2555836"/>
                  <a:pt x="508000" y="2534612"/>
                  <a:pt x="508000" y="2534612"/>
                </a:cubicBezTo>
                <a:cubicBezTo>
                  <a:pt x="524933" y="2521912"/>
                  <a:pt x="542729" y="2510287"/>
                  <a:pt x="558800" y="2496512"/>
                </a:cubicBezTo>
                <a:cubicBezTo>
                  <a:pt x="572437" y="2484823"/>
                  <a:pt x="581306" y="2467323"/>
                  <a:pt x="596900" y="2458412"/>
                </a:cubicBezTo>
                <a:cubicBezTo>
                  <a:pt x="612055" y="2449752"/>
                  <a:pt x="630917" y="2450507"/>
                  <a:pt x="647700" y="2445712"/>
                </a:cubicBezTo>
                <a:cubicBezTo>
                  <a:pt x="660572" y="2442034"/>
                  <a:pt x="673826" y="2438999"/>
                  <a:pt x="685800" y="2433012"/>
                </a:cubicBezTo>
                <a:cubicBezTo>
                  <a:pt x="699452" y="2426186"/>
                  <a:pt x="710500" y="2414921"/>
                  <a:pt x="723900" y="2407612"/>
                </a:cubicBezTo>
                <a:cubicBezTo>
                  <a:pt x="757141" y="2389481"/>
                  <a:pt x="791633" y="2373745"/>
                  <a:pt x="825500" y="2356812"/>
                </a:cubicBezTo>
                <a:cubicBezTo>
                  <a:pt x="842433" y="2348345"/>
                  <a:pt x="858339" y="2337399"/>
                  <a:pt x="876300" y="2331412"/>
                </a:cubicBezTo>
                <a:cubicBezTo>
                  <a:pt x="901700" y="2322945"/>
                  <a:pt x="930223" y="2320864"/>
                  <a:pt x="952500" y="2306012"/>
                </a:cubicBezTo>
                <a:cubicBezTo>
                  <a:pt x="965200" y="2297545"/>
                  <a:pt x="978874" y="2290383"/>
                  <a:pt x="990600" y="2280612"/>
                </a:cubicBezTo>
                <a:cubicBezTo>
                  <a:pt x="1004398" y="2269114"/>
                  <a:pt x="1014085" y="2252951"/>
                  <a:pt x="1028700" y="2242512"/>
                </a:cubicBezTo>
                <a:cubicBezTo>
                  <a:pt x="1044106" y="2231508"/>
                  <a:pt x="1062950" y="2226306"/>
                  <a:pt x="1079500" y="2217112"/>
                </a:cubicBezTo>
                <a:cubicBezTo>
                  <a:pt x="1101078" y="2205124"/>
                  <a:pt x="1121833" y="2191712"/>
                  <a:pt x="1143000" y="2179012"/>
                </a:cubicBezTo>
                <a:cubicBezTo>
                  <a:pt x="1189567" y="2109162"/>
                  <a:pt x="1143000" y="2168429"/>
                  <a:pt x="1206500" y="2115512"/>
                </a:cubicBezTo>
                <a:cubicBezTo>
                  <a:pt x="1241878" y="2086030"/>
                  <a:pt x="1254670" y="2063985"/>
                  <a:pt x="1282700" y="2026612"/>
                </a:cubicBezTo>
                <a:cubicBezTo>
                  <a:pt x="1286933" y="2013912"/>
                  <a:pt x="1288758" y="2000135"/>
                  <a:pt x="1295400" y="1988512"/>
                </a:cubicBezTo>
                <a:cubicBezTo>
                  <a:pt x="1318411" y="1948243"/>
                  <a:pt x="1339244" y="1938924"/>
                  <a:pt x="1358900" y="1899612"/>
                </a:cubicBezTo>
                <a:cubicBezTo>
                  <a:pt x="1364887" y="1887638"/>
                  <a:pt x="1367922" y="1874384"/>
                  <a:pt x="1371600" y="1861512"/>
                </a:cubicBezTo>
                <a:cubicBezTo>
                  <a:pt x="1389204" y="1799898"/>
                  <a:pt x="1381287" y="1815303"/>
                  <a:pt x="1397000" y="1747212"/>
                </a:cubicBezTo>
                <a:cubicBezTo>
                  <a:pt x="1404850" y="1713197"/>
                  <a:pt x="1413933" y="1679479"/>
                  <a:pt x="1422400" y="1645612"/>
                </a:cubicBezTo>
                <a:cubicBezTo>
                  <a:pt x="1438347" y="1581825"/>
                  <a:pt x="1429580" y="1611371"/>
                  <a:pt x="1447800" y="1556712"/>
                </a:cubicBezTo>
                <a:cubicBezTo>
                  <a:pt x="1452033" y="1518612"/>
                  <a:pt x="1458537" y="1480696"/>
                  <a:pt x="1460500" y="1442412"/>
                </a:cubicBezTo>
                <a:cubicBezTo>
                  <a:pt x="1467008" y="1315508"/>
                  <a:pt x="1466854" y="1188324"/>
                  <a:pt x="1473200" y="1061412"/>
                </a:cubicBezTo>
                <a:cubicBezTo>
                  <a:pt x="1477561" y="974199"/>
                  <a:pt x="1485504" y="936788"/>
                  <a:pt x="1498600" y="858212"/>
                </a:cubicBezTo>
                <a:cubicBezTo>
                  <a:pt x="1494367" y="642312"/>
                  <a:pt x="1492752" y="426345"/>
                  <a:pt x="1485900" y="210512"/>
                </a:cubicBezTo>
                <a:cubicBezTo>
                  <a:pt x="1472497" y="-211686"/>
                  <a:pt x="1473200" y="152498"/>
                  <a:pt x="1473200" y="32712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48400" y="2641600"/>
            <a:ext cx="1792495" cy="2654300"/>
          </a:xfrm>
          <a:custGeom>
            <a:avLst/>
            <a:gdLst>
              <a:gd name="connsiteX0" fmla="*/ 0 w 1792495"/>
              <a:gd name="connsiteY0" fmla="*/ 2527300 h 2654300"/>
              <a:gd name="connsiteX1" fmla="*/ 63500 w 1792495"/>
              <a:gd name="connsiteY1" fmla="*/ 2616200 h 2654300"/>
              <a:gd name="connsiteX2" fmla="*/ 139700 w 1792495"/>
              <a:gd name="connsiteY2" fmla="*/ 2641600 h 2654300"/>
              <a:gd name="connsiteX3" fmla="*/ 177800 w 1792495"/>
              <a:gd name="connsiteY3" fmla="*/ 2654300 h 2654300"/>
              <a:gd name="connsiteX4" fmla="*/ 647700 w 1792495"/>
              <a:gd name="connsiteY4" fmla="*/ 2628900 h 2654300"/>
              <a:gd name="connsiteX5" fmla="*/ 723900 w 1792495"/>
              <a:gd name="connsiteY5" fmla="*/ 2590800 h 2654300"/>
              <a:gd name="connsiteX6" fmla="*/ 800100 w 1792495"/>
              <a:gd name="connsiteY6" fmla="*/ 2565400 h 2654300"/>
              <a:gd name="connsiteX7" fmla="*/ 838200 w 1792495"/>
              <a:gd name="connsiteY7" fmla="*/ 2552700 h 2654300"/>
              <a:gd name="connsiteX8" fmla="*/ 876300 w 1792495"/>
              <a:gd name="connsiteY8" fmla="*/ 2527300 h 2654300"/>
              <a:gd name="connsiteX9" fmla="*/ 952500 w 1792495"/>
              <a:gd name="connsiteY9" fmla="*/ 2451100 h 2654300"/>
              <a:gd name="connsiteX10" fmla="*/ 1028700 w 1792495"/>
              <a:gd name="connsiteY10" fmla="*/ 2387600 h 2654300"/>
              <a:gd name="connsiteX11" fmla="*/ 1130300 w 1792495"/>
              <a:gd name="connsiteY11" fmla="*/ 2311400 h 2654300"/>
              <a:gd name="connsiteX12" fmla="*/ 1181100 w 1792495"/>
              <a:gd name="connsiteY12" fmla="*/ 2235200 h 2654300"/>
              <a:gd name="connsiteX13" fmla="*/ 1206500 w 1792495"/>
              <a:gd name="connsiteY13" fmla="*/ 2184400 h 2654300"/>
              <a:gd name="connsiteX14" fmla="*/ 1244600 w 1792495"/>
              <a:gd name="connsiteY14" fmla="*/ 2146300 h 2654300"/>
              <a:gd name="connsiteX15" fmla="*/ 1295400 w 1792495"/>
              <a:gd name="connsiteY15" fmla="*/ 2070100 h 2654300"/>
              <a:gd name="connsiteX16" fmla="*/ 1320800 w 1792495"/>
              <a:gd name="connsiteY16" fmla="*/ 2019300 h 2654300"/>
              <a:gd name="connsiteX17" fmla="*/ 1371600 w 1792495"/>
              <a:gd name="connsiteY17" fmla="*/ 1943100 h 2654300"/>
              <a:gd name="connsiteX18" fmla="*/ 1422400 w 1792495"/>
              <a:gd name="connsiteY18" fmla="*/ 1803400 h 2654300"/>
              <a:gd name="connsiteX19" fmla="*/ 1447800 w 1792495"/>
              <a:gd name="connsiteY19" fmla="*/ 1714500 h 2654300"/>
              <a:gd name="connsiteX20" fmla="*/ 1473200 w 1792495"/>
              <a:gd name="connsiteY20" fmla="*/ 1676400 h 2654300"/>
              <a:gd name="connsiteX21" fmla="*/ 1485900 w 1792495"/>
              <a:gd name="connsiteY21" fmla="*/ 1638300 h 2654300"/>
              <a:gd name="connsiteX22" fmla="*/ 1511300 w 1792495"/>
              <a:gd name="connsiteY22" fmla="*/ 1549400 h 2654300"/>
              <a:gd name="connsiteX23" fmla="*/ 1562100 w 1792495"/>
              <a:gd name="connsiteY23" fmla="*/ 1460500 h 2654300"/>
              <a:gd name="connsiteX24" fmla="*/ 1600200 w 1792495"/>
              <a:gd name="connsiteY24" fmla="*/ 1409700 h 2654300"/>
              <a:gd name="connsiteX25" fmla="*/ 1638300 w 1792495"/>
              <a:gd name="connsiteY25" fmla="*/ 1371600 h 2654300"/>
              <a:gd name="connsiteX26" fmla="*/ 1701800 w 1792495"/>
              <a:gd name="connsiteY26" fmla="*/ 1295400 h 2654300"/>
              <a:gd name="connsiteX27" fmla="*/ 1752600 w 1792495"/>
              <a:gd name="connsiteY27" fmla="*/ 1143000 h 2654300"/>
              <a:gd name="connsiteX28" fmla="*/ 1765300 w 1792495"/>
              <a:gd name="connsiteY28" fmla="*/ 1104900 h 2654300"/>
              <a:gd name="connsiteX29" fmla="*/ 1778000 w 1792495"/>
              <a:gd name="connsiteY29" fmla="*/ 1066800 h 2654300"/>
              <a:gd name="connsiteX30" fmla="*/ 1778000 w 1792495"/>
              <a:gd name="connsiteY30" fmla="*/ 241300 h 2654300"/>
              <a:gd name="connsiteX31" fmla="*/ 1752600 w 1792495"/>
              <a:gd name="connsiteY31" fmla="*/ 101600 h 2654300"/>
              <a:gd name="connsiteX32" fmla="*/ 1739900 w 1792495"/>
              <a:gd name="connsiteY32" fmla="*/ 63500 h 2654300"/>
              <a:gd name="connsiteX33" fmla="*/ 1739900 w 1792495"/>
              <a:gd name="connsiteY33" fmla="*/ 0 h 26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92495" h="2654300">
                <a:moveTo>
                  <a:pt x="0" y="2527300"/>
                </a:moveTo>
                <a:cubicBezTo>
                  <a:pt x="21854" y="2581935"/>
                  <a:pt x="12601" y="2593578"/>
                  <a:pt x="63500" y="2616200"/>
                </a:cubicBezTo>
                <a:cubicBezTo>
                  <a:pt x="87966" y="2627074"/>
                  <a:pt x="114300" y="2633133"/>
                  <a:pt x="139700" y="2641600"/>
                </a:cubicBezTo>
                <a:lnTo>
                  <a:pt x="177800" y="2654300"/>
                </a:lnTo>
                <a:cubicBezTo>
                  <a:pt x="239621" y="2651490"/>
                  <a:pt x="556100" y="2639078"/>
                  <a:pt x="647700" y="2628900"/>
                </a:cubicBezTo>
                <a:cubicBezTo>
                  <a:pt x="694017" y="2623754"/>
                  <a:pt x="681803" y="2609510"/>
                  <a:pt x="723900" y="2590800"/>
                </a:cubicBezTo>
                <a:cubicBezTo>
                  <a:pt x="748366" y="2579926"/>
                  <a:pt x="774700" y="2573867"/>
                  <a:pt x="800100" y="2565400"/>
                </a:cubicBezTo>
                <a:cubicBezTo>
                  <a:pt x="812800" y="2561167"/>
                  <a:pt x="827061" y="2560126"/>
                  <a:pt x="838200" y="2552700"/>
                </a:cubicBezTo>
                <a:cubicBezTo>
                  <a:pt x="850900" y="2544233"/>
                  <a:pt x="864892" y="2537441"/>
                  <a:pt x="876300" y="2527300"/>
                </a:cubicBezTo>
                <a:cubicBezTo>
                  <a:pt x="903148" y="2503435"/>
                  <a:pt x="922612" y="2471025"/>
                  <a:pt x="952500" y="2451100"/>
                </a:cubicBezTo>
                <a:cubicBezTo>
                  <a:pt x="1055405" y="2382497"/>
                  <a:pt x="921136" y="2475607"/>
                  <a:pt x="1028700" y="2387600"/>
                </a:cubicBezTo>
                <a:cubicBezTo>
                  <a:pt x="1061464" y="2360793"/>
                  <a:pt x="1106818" y="2346623"/>
                  <a:pt x="1130300" y="2311400"/>
                </a:cubicBezTo>
                <a:cubicBezTo>
                  <a:pt x="1147233" y="2286000"/>
                  <a:pt x="1167448" y="2262504"/>
                  <a:pt x="1181100" y="2235200"/>
                </a:cubicBezTo>
                <a:cubicBezTo>
                  <a:pt x="1189567" y="2218267"/>
                  <a:pt x="1195496" y="2199806"/>
                  <a:pt x="1206500" y="2184400"/>
                </a:cubicBezTo>
                <a:cubicBezTo>
                  <a:pt x="1216939" y="2169785"/>
                  <a:pt x="1231900" y="2159000"/>
                  <a:pt x="1244600" y="2146300"/>
                </a:cubicBezTo>
                <a:cubicBezTo>
                  <a:pt x="1271843" y="2064571"/>
                  <a:pt x="1235942" y="2153341"/>
                  <a:pt x="1295400" y="2070100"/>
                </a:cubicBezTo>
                <a:cubicBezTo>
                  <a:pt x="1306404" y="2054694"/>
                  <a:pt x="1311060" y="2035534"/>
                  <a:pt x="1320800" y="2019300"/>
                </a:cubicBezTo>
                <a:cubicBezTo>
                  <a:pt x="1336506" y="1993123"/>
                  <a:pt x="1371600" y="1943100"/>
                  <a:pt x="1371600" y="1943100"/>
                </a:cubicBezTo>
                <a:cubicBezTo>
                  <a:pt x="1426297" y="1724313"/>
                  <a:pt x="1366445" y="1915310"/>
                  <a:pt x="1422400" y="1803400"/>
                </a:cubicBezTo>
                <a:cubicBezTo>
                  <a:pt x="1447114" y="1753972"/>
                  <a:pt x="1423385" y="1771467"/>
                  <a:pt x="1447800" y="1714500"/>
                </a:cubicBezTo>
                <a:cubicBezTo>
                  <a:pt x="1453813" y="1700471"/>
                  <a:pt x="1466374" y="1690052"/>
                  <a:pt x="1473200" y="1676400"/>
                </a:cubicBezTo>
                <a:cubicBezTo>
                  <a:pt x="1479187" y="1664426"/>
                  <a:pt x="1482222" y="1651172"/>
                  <a:pt x="1485900" y="1638300"/>
                </a:cubicBezTo>
                <a:cubicBezTo>
                  <a:pt x="1495107" y="1606077"/>
                  <a:pt x="1498250" y="1579850"/>
                  <a:pt x="1511300" y="1549400"/>
                </a:cubicBezTo>
                <a:cubicBezTo>
                  <a:pt x="1527246" y="1512194"/>
                  <a:pt x="1539324" y="1492386"/>
                  <a:pt x="1562100" y="1460500"/>
                </a:cubicBezTo>
                <a:cubicBezTo>
                  <a:pt x="1574403" y="1443276"/>
                  <a:pt x="1586425" y="1425771"/>
                  <a:pt x="1600200" y="1409700"/>
                </a:cubicBezTo>
                <a:cubicBezTo>
                  <a:pt x="1611889" y="1396063"/>
                  <a:pt x="1626802" y="1385398"/>
                  <a:pt x="1638300" y="1371600"/>
                </a:cubicBezTo>
                <a:cubicBezTo>
                  <a:pt x="1726707" y="1265512"/>
                  <a:pt x="1590490" y="1406710"/>
                  <a:pt x="1701800" y="1295400"/>
                </a:cubicBezTo>
                <a:lnTo>
                  <a:pt x="1752600" y="1143000"/>
                </a:lnTo>
                <a:lnTo>
                  <a:pt x="1765300" y="1104900"/>
                </a:lnTo>
                <a:lnTo>
                  <a:pt x="1778000" y="1066800"/>
                </a:lnTo>
                <a:cubicBezTo>
                  <a:pt x="1796053" y="669644"/>
                  <a:pt x="1798561" y="755337"/>
                  <a:pt x="1778000" y="241300"/>
                </a:cubicBezTo>
                <a:cubicBezTo>
                  <a:pt x="1776327" y="199470"/>
                  <a:pt x="1764691" y="143919"/>
                  <a:pt x="1752600" y="101600"/>
                </a:cubicBezTo>
                <a:cubicBezTo>
                  <a:pt x="1748922" y="88728"/>
                  <a:pt x="1741560" y="76784"/>
                  <a:pt x="1739900" y="63500"/>
                </a:cubicBezTo>
                <a:cubicBezTo>
                  <a:pt x="1737275" y="42497"/>
                  <a:pt x="1739900" y="21167"/>
                  <a:pt x="1739900" y="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03900" y="5194251"/>
            <a:ext cx="279400" cy="63549"/>
          </a:xfrm>
          <a:custGeom>
            <a:avLst/>
            <a:gdLst>
              <a:gd name="connsiteX0" fmla="*/ 279400 w 279400"/>
              <a:gd name="connsiteY0" fmla="*/ 63549 h 63549"/>
              <a:gd name="connsiteX1" fmla="*/ 215900 w 279400"/>
              <a:gd name="connsiteY1" fmla="*/ 50849 h 63549"/>
              <a:gd name="connsiteX2" fmla="*/ 88900 w 279400"/>
              <a:gd name="connsiteY2" fmla="*/ 38149 h 63549"/>
              <a:gd name="connsiteX3" fmla="*/ 50800 w 279400"/>
              <a:gd name="connsiteY3" fmla="*/ 25449 h 63549"/>
              <a:gd name="connsiteX4" fmla="*/ 0 w 279400"/>
              <a:gd name="connsiteY4" fmla="*/ 49 h 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0" h="63549">
                <a:moveTo>
                  <a:pt x="279400" y="63549"/>
                </a:moveTo>
                <a:cubicBezTo>
                  <a:pt x="258233" y="59316"/>
                  <a:pt x="237296" y="53702"/>
                  <a:pt x="215900" y="50849"/>
                </a:cubicBezTo>
                <a:cubicBezTo>
                  <a:pt x="173729" y="45226"/>
                  <a:pt x="130950" y="44618"/>
                  <a:pt x="88900" y="38149"/>
                </a:cubicBezTo>
                <a:cubicBezTo>
                  <a:pt x="75669" y="36113"/>
                  <a:pt x="62774" y="31436"/>
                  <a:pt x="50800" y="25449"/>
                </a:cubicBezTo>
                <a:cubicBezTo>
                  <a:pt x="-4696" y="-2299"/>
                  <a:pt x="31811" y="49"/>
                  <a:pt x="0" y="49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22900" y="4864100"/>
            <a:ext cx="228600" cy="304800"/>
          </a:xfrm>
          <a:custGeom>
            <a:avLst/>
            <a:gdLst>
              <a:gd name="connsiteX0" fmla="*/ 228600 w 228600"/>
              <a:gd name="connsiteY0" fmla="*/ 304800 h 304800"/>
              <a:gd name="connsiteX1" fmla="*/ 177800 w 228600"/>
              <a:gd name="connsiteY1" fmla="*/ 241300 h 304800"/>
              <a:gd name="connsiteX2" fmla="*/ 139700 w 228600"/>
              <a:gd name="connsiteY2" fmla="*/ 215900 h 304800"/>
              <a:gd name="connsiteX3" fmla="*/ 101600 w 228600"/>
              <a:gd name="connsiteY3" fmla="*/ 101600 h 304800"/>
              <a:gd name="connsiteX4" fmla="*/ 76200 w 228600"/>
              <a:gd name="connsiteY4" fmla="*/ 50800 h 304800"/>
              <a:gd name="connsiteX5" fmla="*/ 0 w 228600"/>
              <a:gd name="connsiteY5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00" h="304800">
                <a:moveTo>
                  <a:pt x="228600" y="304800"/>
                </a:moveTo>
                <a:cubicBezTo>
                  <a:pt x="211667" y="283633"/>
                  <a:pt x="196967" y="260467"/>
                  <a:pt x="177800" y="241300"/>
                </a:cubicBezTo>
                <a:cubicBezTo>
                  <a:pt x="167007" y="230507"/>
                  <a:pt x="147790" y="228843"/>
                  <a:pt x="139700" y="215900"/>
                </a:cubicBezTo>
                <a:cubicBezTo>
                  <a:pt x="107950" y="165100"/>
                  <a:pt x="123825" y="146050"/>
                  <a:pt x="101600" y="101600"/>
                </a:cubicBezTo>
                <a:cubicBezTo>
                  <a:pt x="93133" y="84667"/>
                  <a:pt x="89587" y="64187"/>
                  <a:pt x="76200" y="50800"/>
                </a:cubicBezTo>
                <a:cubicBezTo>
                  <a:pt x="54614" y="29214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83200" y="2616200"/>
            <a:ext cx="2857500" cy="3098800"/>
          </a:xfrm>
          <a:custGeom>
            <a:avLst/>
            <a:gdLst>
              <a:gd name="connsiteX0" fmla="*/ 0 w 2857500"/>
              <a:gd name="connsiteY0" fmla="*/ 2108200 h 3098800"/>
              <a:gd name="connsiteX1" fmla="*/ 12700 w 2857500"/>
              <a:gd name="connsiteY1" fmla="*/ 2171700 h 3098800"/>
              <a:gd name="connsiteX2" fmla="*/ 38100 w 2857500"/>
              <a:gd name="connsiteY2" fmla="*/ 2209800 h 3098800"/>
              <a:gd name="connsiteX3" fmla="*/ 50800 w 2857500"/>
              <a:gd name="connsiteY3" fmla="*/ 2273300 h 3098800"/>
              <a:gd name="connsiteX4" fmla="*/ 101600 w 2857500"/>
              <a:gd name="connsiteY4" fmla="*/ 2400300 h 3098800"/>
              <a:gd name="connsiteX5" fmla="*/ 139700 w 2857500"/>
              <a:gd name="connsiteY5" fmla="*/ 2425700 h 3098800"/>
              <a:gd name="connsiteX6" fmla="*/ 190500 w 2857500"/>
              <a:gd name="connsiteY6" fmla="*/ 2476500 h 3098800"/>
              <a:gd name="connsiteX7" fmla="*/ 241300 w 2857500"/>
              <a:gd name="connsiteY7" fmla="*/ 2552700 h 3098800"/>
              <a:gd name="connsiteX8" fmla="*/ 279400 w 2857500"/>
              <a:gd name="connsiteY8" fmla="*/ 2590800 h 3098800"/>
              <a:gd name="connsiteX9" fmla="*/ 304800 w 2857500"/>
              <a:gd name="connsiteY9" fmla="*/ 2628900 h 3098800"/>
              <a:gd name="connsiteX10" fmla="*/ 368300 w 2857500"/>
              <a:gd name="connsiteY10" fmla="*/ 2705100 h 3098800"/>
              <a:gd name="connsiteX11" fmla="*/ 457200 w 2857500"/>
              <a:gd name="connsiteY11" fmla="*/ 2819400 h 3098800"/>
              <a:gd name="connsiteX12" fmla="*/ 533400 w 2857500"/>
              <a:gd name="connsiteY12" fmla="*/ 2870200 h 3098800"/>
              <a:gd name="connsiteX13" fmla="*/ 571500 w 2857500"/>
              <a:gd name="connsiteY13" fmla="*/ 2895600 h 3098800"/>
              <a:gd name="connsiteX14" fmla="*/ 622300 w 2857500"/>
              <a:gd name="connsiteY14" fmla="*/ 2933700 h 3098800"/>
              <a:gd name="connsiteX15" fmla="*/ 698500 w 2857500"/>
              <a:gd name="connsiteY15" fmla="*/ 2959100 h 3098800"/>
              <a:gd name="connsiteX16" fmla="*/ 736600 w 2857500"/>
              <a:gd name="connsiteY16" fmla="*/ 2971800 h 3098800"/>
              <a:gd name="connsiteX17" fmla="*/ 838200 w 2857500"/>
              <a:gd name="connsiteY17" fmla="*/ 3009900 h 3098800"/>
              <a:gd name="connsiteX18" fmla="*/ 914400 w 2857500"/>
              <a:gd name="connsiteY18" fmla="*/ 3035300 h 3098800"/>
              <a:gd name="connsiteX19" fmla="*/ 1041400 w 2857500"/>
              <a:gd name="connsiteY19" fmla="*/ 3060700 h 3098800"/>
              <a:gd name="connsiteX20" fmla="*/ 1092200 w 2857500"/>
              <a:gd name="connsiteY20" fmla="*/ 3073400 h 3098800"/>
              <a:gd name="connsiteX21" fmla="*/ 1130300 w 2857500"/>
              <a:gd name="connsiteY21" fmla="*/ 3086100 h 3098800"/>
              <a:gd name="connsiteX22" fmla="*/ 1219200 w 2857500"/>
              <a:gd name="connsiteY22" fmla="*/ 3098800 h 3098800"/>
              <a:gd name="connsiteX23" fmla="*/ 1409700 w 2857500"/>
              <a:gd name="connsiteY23" fmla="*/ 3086100 h 3098800"/>
              <a:gd name="connsiteX24" fmla="*/ 1574800 w 2857500"/>
              <a:gd name="connsiteY24" fmla="*/ 3048000 h 3098800"/>
              <a:gd name="connsiteX25" fmla="*/ 1676400 w 2857500"/>
              <a:gd name="connsiteY25" fmla="*/ 3035300 h 3098800"/>
              <a:gd name="connsiteX26" fmla="*/ 1714500 w 2857500"/>
              <a:gd name="connsiteY26" fmla="*/ 3022600 h 3098800"/>
              <a:gd name="connsiteX27" fmla="*/ 1841500 w 2857500"/>
              <a:gd name="connsiteY27" fmla="*/ 2933700 h 3098800"/>
              <a:gd name="connsiteX28" fmla="*/ 1879600 w 2857500"/>
              <a:gd name="connsiteY28" fmla="*/ 2908300 h 3098800"/>
              <a:gd name="connsiteX29" fmla="*/ 1892300 w 2857500"/>
              <a:gd name="connsiteY29" fmla="*/ 2870200 h 3098800"/>
              <a:gd name="connsiteX30" fmla="*/ 1930400 w 2857500"/>
              <a:gd name="connsiteY30" fmla="*/ 2844800 h 3098800"/>
              <a:gd name="connsiteX31" fmla="*/ 1968500 w 2857500"/>
              <a:gd name="connsiteY31" fmla="*/ 2806700 h 3098800"/>
              <a:gd name="connsiteX32" fmla="*/ 2044700 w 2857500"/>
              <a:gd name="connsiteY32" fmla="*/ 2755900 h 3098800"/>
              <a:gd name="connsiteX33" fmla="*/ 2108200 w 2857500"/>
              <a:gd name="connsiteY33" fmla="*/ 2679700 h 3098800"/>
              <a:gd name="connsiteX34" fmla="*/ 2146300 w 2857500"/>
              <a:gd name="connsiteY34" fmla="*/ 2654300 h 3098800"/>
              <a:gd name="connsiteX35" fmla="*/ 2222500 w 2857500"/>
              <a:gd name="connsiteY35" fmla="*/ 2590800 h 3098800"/>
              <a:gd name="connsiteX36" fmla="*/ 2298700 w 2857500"/>
              <a:gd name="connsiteY36" fmla="*/ 2514600 h 3098800"/>
              <a:gd name="connsiteX37" fmla="*/ 2374900 w 2857500"/>
              <a:gd name="connsiteY37" fmla="*/ 2413000 h 3098800"/>
              <a:gd name="connsiteX38" fmla="*/ 2425700 w 2857500"/>
              <a:gd name="connsiteY38" fmla="*/ 2311400 h 3098800"/>
              <a:gd name="connsiteX39" fmla="*/ 2463800 w 2857500"/>
              <a:gd name="connsiteY39" fmla="*/ 2273300 h 3098800"/>
              <a:gd name="connsiteX40" fmla="*/ 2501900 w 2857500"/>
              <a:gd name="connsiteY40" fmla="*/ 2247900 h 3098800"/>
              <a:gd name="connsiteX41" fmla="*/ 2565400 w 2857500"/>
              <a:gd name="connsiteY41" fmla="*/ 2146300 h 3098800"/>
              <a:gd name="connsiteX42" fmla="*/ 2603500 w 2857500"/>
              <a:gd name="connsiteY42" fmla="*/ 2095500 h 3098800"/>
              <a:gd name="connsiteX43" fmla="*/ 2628900 w 2857500"/>
              <a:gd name="connsiteY43" fmla="*/ 2057400 h 3098800"/>
              <a:gd name="connsiteX44" fmla="*/ 2641600 w 2857500"/>
              <a:gd name="connsiteY44" fmla="*/ 2006600 h 3098800"/>
              <a:gd name="connsiteX45" fmla="*/ 2667000 w 2857500"/>
              <a:gd name="connsiteY45" fmla="*/ 1917700 h 3098800"/>
              <a:gd name="connsiteX46" fmla="*/ 2692400 w 2857500"/>
              <a:gd name="connsiteY46" fmla="*/ 1765300 h 3098800"/>
              <a:gd name="connsiteX47" fmla="*/ 2705100 w 2857500"/>
              <a:gd name="connsiteY47" fmla="*/ 1625600 h 3098800"/>
              <a:gd name="connsiteX48" fmla="*/ 2717800 w 2857500"/>
              <a:gd name="connsiteY48" fmla="*/ 1587500 h 3098800"/>
              <a:gd name="connsiteX49" fmla="*/ 2730500 w 2857500"/>
              <a:gd name="connsiteY49" fmla="*/ 1447800 h 3098800"/>
              <a:gd name="connsiteX50" fmla="*/ 2755900 w 2857500"/>
              <a:gd name="connsiteY50" fmla="*/ 1333500 h 3098800"/>
              <a:gd name="connsiteX51" fmla="*/ 2781300 w 2857500"/>
              <a:gd name="connsiteY51" fmla="*/ 1257300 h 3098800"/>
              <a:gd name="connsiteX52" fmla="*/ 2794000 w 2857500"/>
              <a:gd name="connsiteY52" fmla="*/ 1130300 h 3098800"/>
              <a:gd name="connsiteX53" fmla="*/ 2819400 w 2857500"/>
              <a:gd name="connsiteY53" fmla="*/ 1041400 h 3098800"/>
              <a:gd name="connsiteX54" fmla="*/ 2832100 w 2857500"/>
              <a:gd name="connsiteY54" fmla="*/ 939800 h 3098800"/>
              <a:gd name="connsiteX55" fmla="*/ 2844800 w 2857500"/>
              <a:gd name="connsiteY55" fmla="*/ 901700 h 3098800"/>
              <a:gd name="connsiteX56" fmla="*/ 2857500 w 2857500"/>
              <a:gd name="connsiteY56" fmla="*/ 850900 h 3098800"/>
              <a:gd name="connsiteX57" fmla="*/ 2844800 w 2857500"/>
              <a:gd name="connsiteY57" fmla="*/ 292100 h 3098800"/>
              <a:gd name="connsiteX58" fmla="*/ 2832100 w 2857500"/>
              <a:gd name="connsiteY58" fmla="*/ 215900 h 3098800"/>
              <a:gd name="connsiteX59" fmla="*/ 2819400 w 2857500"/>
              <a:gd name="connsiteY59" fmla="*/ 114300 h 3098800"/>
              <a:gd name="connsiteX60" fmla="*/ 2806700 w 2857500"/>
              <a:gd name="connsiteY60" fmla="*/ 76200 h 3098800"/>
              <a:gd name="connsiteX61" fmla="*/ 2794000 w 2857500"/>
              <a:gd name="connsiteY61" fmla="*/ 0 h 309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857500" h="3098800">
                <a:moveTo>
                  <a:pt x="0" y="2108200"/>
                </a:moveTo>
                <a:cubicBezTo>
                  <a:pt x="4233" y="2129367"/>
                  <a:pt x="5121" y="2151489"/>
                  <a:pt x="12700" y="2171700"/>
                </a:cubicBezTo>
                <a:cubicBezTo>
                  <a:pt x="18059" y="2185992"/>
                  <a:pt x="32741" y="2195508"/>
                  <a:pt x="38100" y="2209800"/>
                </a:cubicBezTo>
                <a:cubicBezTo>
                  <a:pt x="45679" y="2230011"/>
                  <a:pt x="45120" y="2252475"/>
                  <a:pt x="50800" y="2273300"/>
                </a:cubicBezTo>
                <a:cubicBezTo>
                  <a:pt x="56562" y="2294427"/>
                  <a:pt x="82346" y="2377195"/>
                  <a:pt x="101600" y="2400300"/>
                </a:cubicBezTo>
                <a:cubicBezTo>
                  <a:pt x="111371" y="2412026"/>
                  <a:pt x="127000" y="2417233"/>
                  <a:pt x="139700" y="2425700"/>
                </a:cubicBezTo>
                <a:cubicBezTo>
                  <a:pt x="173567" y="2527300"/>
                  <a:pt x="122767" y="2408767"/>
                  <a:pt x="190500" y="2476500"/>
                </a:cubicBezTo>
                <a:cubicBezTo>
                  <a:pt x="212086" y="2498086"/>
                  <a:pt x="219714" y="2531114"/>
                  <a:pt x="241300" y="2552700"/>
                </a:cubicBezTo>
                <a:cubicBezTo>
                  <a:pt x="254000" y="2565400"/>
                  <a:pt x="267902" y="2577002"/>
                  <a:pt x="279400" y="2590800"/>
                </a:cubicBezTo>
                <a:cubicBezTo>
                  <a:pt x="289171" y="2602526"/>
                  <a:pt x="295029" y="2617174"/>
                  <a:pt x="304800" y="2628900"/>
                </a:cubicBezTo>
                <a:cubicBezTo>
                  <a:pt x="339909" y="2671031"/>
                  <a:pt x="344651" y="2657802"/>
                  <a:pt x="368300" y="2705100"/>
                </a:cubicBezTo>
                <a:cubicBezTo>
                  <a:pt x="402422" y="2773344"/>
                  <a:pt x="344532" y="2744288"/>
                  <a:pt x="457200" y="2819400"/>
                </a:cubicBezTo>
                <a:lnTo>
                  <a:pt x="533400" y="2870200"/>
                </a:lnTo>
                <a:cubicBezTo>
                  <a:pt x="546100" y="2878667"/>
                  <a:pt x="559289" y="2886442"/>
                  <a:pt x="571500" y="2895600"/>
                </a:cubicBezTo>
                <a:cubicBezTo>
                  <a:pt x="588433" y="2908300"/>
                  <a:pt x="603368" y="2924234"/>
                  <a:pt x="622300" y="2933700"/>
                </a:cubicBezTo>
                <a:cubicBezTo>
                  <a:pt x="646247" y="2945674"/>
                  <a:pt x="673100" y="2950633"/>
                  <a:pt x="698500" y="2959100"/>
                </a:cubicBezTo>
                <a:cubicBezTo>
                  <a:pt x="711200" y="2963333"/>
                  <a:pt x="725461" y="2964374"/>
                  <a:pt x="736600" y="2971800"/>
                </a:cubicBezTo>
                <a:cubicBezTo>
                  <a:pt x="802904" y="3016003"/>
                  <a:pt x="745247" y="2984549"/>
                  <a:pt x="838200" y="3009900"/>
                </a:cubicBezTo>
                <a:cubicBezTo>
                  <a:pt x="864031" y="3016945"/>
                  <a:pt x="888425" y="3028806"/>
                  <a:pt x="914400" y="3035300"/>
                </a:cubicBezTo>
                <a:cubicBezTo>
                  <a:pt x="1032396" y="3064799"/>
                  <a:pt x="885705" y="3029561"/>
                  <a:pt x="1041400" y="3060700"/>
                </a:cubicBezTo>
                <a:cubicBezTo>
                  <a:pt x="1058516" y="3064123"/>
                  <a:pt x="1075417" y="3068605"/>
                  <a:pt x="1092200" y="3073400"/>
                </a:cubicBezTo>
                <a:cubicBezTo>
                  <a:pt x="1105072" y="3077078"/>
                  <a:pt x="1117173" y="3083475"/>
                  <a:pt x="1130300" y="3086100"/>
                </a:cubicBezTo>
                <a:cubicBezTo>
                  <a:pt x="1159653" y="3091971"/>
                  <a:pt x="1189567" y="3094567"/>
                  <a:pt x="1219200" y="3098800"/>
                </a:cubicBezTo>
                <a:cubicBezTo>
                  <a:pt x="1282700" y="3094567"/>
                  <a:pt x="1346375" y="3092433"/>
                  <a:pt x="1409700" y="3086100"/>
                </a:cubicBezTo>
                <a:cubicBezTo>
                  <a:pt x="1495372" y="3077533"/>
                  <a:pt x="1471760" y="3060880"/>
                  <a:pt x="1574800" y="3048000"/>
                </a:cubicBezTo>
                <a:lnTo>
                  <a:pt x="1676400" y="3035300"/>
                </a:lnTo>
                <a:cubicBezTo>
                  <a:pt x="1689100" y="3031067"/>
                  <a:pt x="1702798" y="3029101"/>
                  <a:pt x="1714500" y="3022600"/>
                </a:cubicBezTo>
                <a:cubicBezTo>
                  <a:pt x="1767053" y="2993404"/>
                  <a:pt x="1794886" y="2966996"/>
                  <a:pt x="1841500" y="2933700"/>
                </a:cubicBezTo>
                <a:cubicBezTo>
                  <a:pt x="1853920" y="2924828"/>
                  <a:pt x="1866900" y="2916767"/>
                  <a:pt x="1879600" y="2908300"/>
                </a:cubicBezTo>
                <a:cubicBezTo>
                  <a:pt x="1883833" y="2895600"/>
                  <a:pt x="1883937" y="2880653"/>
                  <a:pt x="1892300" y="2870200"/>
                </a:cubicBezTo>
                <a:cubicBezTo>
                  <a:pt x="1901835" y="2858281"/>
                  <a:pt x="1918674" y="2854571"/>
                  <a:pt x="1930400" y="2844800"/>
                </a:cubicBezTo>
                <a:cubicBezTo>
                  <a:pt x="1944198" y="2833302"/>
                  <a:pt x="1954323" y="2817727"/>
                  <a:pt x="1968500" y="2806700"/>
                </a:cubicBezTo>
                <a:cubicBezTo>
                  <a:pt x="1992597" y="2787958"/>
                  <a:pt x="2044700" y="2755900"/>
                  <a:pt x="2044700" y="2755900"/>
                </a:cubicBezTo>
                <a:cubicBezTo>
                  <a:pt x="2069675" y="2718438"/>
                  <a:pt x="2071530" y="2710258"/>
                  <a:pt x="2108200" y="2679700"/>
                </a:cubicBezTo>
                <a:cubicBezTo>
                  <a:pt x="2119926" y="2669929"/>
                  <a:pt x="2133600" y="2662767"/>
                  <a:pt x="2146300" y="2654300"/>
                </a:cubicBezTo>
                <a:cubicBezTo>
                  <a:pt x="2204471" y="2567043"/>
                  <a:pt x="2130426" y="2664460"/>
                  <a:pt x="2222500" y="2590800"/>
                </a:cubicBezTo>
                <a:cubicBezTo>
                  <a:pt x="2250550" y="2568360"/>
                  <a:pt x="2277147" y="2543337"/>
                  <a:pt x="2298700" y="2514600"/>
                </a:cubicBezTo>
                <a:cubicBezTo>
                  <a:pt x="2324100" y="2480733"/>
                  <a:pt x="2355968" y="2450864"/>
                  <a:pt x="2374900" y="2413000"/>
                </a:cubicBezTo>
                <a:cubicBezTo>
                  <a:pt x="2391833" y="2379133"/>
                  <a:pt x="2398926" y="2338174"/>
                  <a:pt x="2425700" y="2311400"/>
                </a:cubicBezTo>
                <a:cubicBezTo>
                  <a:pt x="2438400" y="2298700"/>
                  <a:pt x="2450002" y="2284798"/>
                  <a:pt x="2463800" y="2273300"/>
                </a:cubicBezTo>
                <a:cubicBezTo>
                  <a:pt x="2475526" y="2263529"/>
                  <a:pt x="2491107" y="2258693"/>
                  <a:pt x="2501900" y="2247900"/>
                </a:cubicBezTo>
                <a:cubicBezTo>
                  <a:pt x="2549869" y="2199931"/>
                  <a:pt x="2531866" y="2199954"/>
                  <a:pt x="2565400" y="2146300"/>
                </a:cubicBezTo>
                <a:cubicBezTo>
                  <a:pt x="2576618" y="2128351"/>
                  <a:pt x="2591197" y="2112724"/>
                  <a:pt x="2603500" y="2095500"/>
                </a:cubicBezTo>
                <a:cubicBezTo>
                  <a:pt x="2612372" y="2083080"/>
                  <a:pt x="2620433" y="2070100"/>
                  <a:pt x="2628900" y="2057400"/>
                </a:cubicBezTo>
                <a:cubicBezTo>
                  <a:pt x="2633133" y="2040467"/>
                  <a:pt x="2636805" y="2023383"/>
                  <a:pt x="2641600" y="2006600"/>
                </a:cubicBezTo>
                <a:cubicBezTo>
                  <a:pt x="2653679" y="1964324"/>
                  <a:pt x="2659060" y="1965343"/>
                  <a:pt x="2667000" y="1917700"/>
                </a:cubicBezTo>
                <a:cubicBezTo>
                  <a:pt x="2696730" y="1739320"/>
                  <a:pt x="2663820" y="1879619"/>
                  <a:pt x="2692400" y="1765300"/>
                </a:cubicBezTo>
                <a:cubicBezTo>
                  <a:pt x="2696633" y="1718733"/>
                  <a:pt x="2698487" y="1671889"/>
                  <a:pt x="2705100" y="1625600"/>
                </a:cubicBezTo>
                <a:cubicBezTo>
                  <a:pt x="2706993" y="1612348"/>
                  <a:pt x="2715907" y="1600752"/>
                  <a:pt x="2717800" y="1587500"/>
                </a:cubicBezTo>
                <a:cubicBezTo>
                  <a:pt x="2724413" y="1541211"/>
                  <a:pt x="2724700" y="1494198"/>
                  <a:pt x="2730500" y="1447800"/>
                </a:cubicBezTo>
                <a:cubicBezTo>
                  <a:pt x="2733090" y="1427083"/>
                  <a:pt x="2748908" y="1356807"/>
                  <a:pt x="2755900" y="1333500"/>
                </a:cubicBezTo>
                <a:cubicBezTo>
                  <a:pt x="2763593" y="1307855"/>
                  <a:pt x="2781300" y="1257300"/>
                  <a:pt x="2781300" y="1257300"/>
                </a:cubicBezTo>
                <a:cubicBezTo>
                  <a:pt x="2785533" y="1214967"/>
                  <a:pt x="2787983" y="1172417"/>
                  <a:pt x="2794000" y="1130300"/>
                </a:cubicBezTo>
                <a:cubicBezTo>
                  <a:pt x="2797987" y="1102393"/>
                  <a:pt x="2810353" y="1068540"/>
                  <a:pt x="2819400" y="1041400"/>
                </a:cubicBezTo>
                <a:cubicBezTo>
                  <a:pt x="2823633" y="1007533"/>
                  <a:pt x="2825995" y="973380"/>
                  <a:pt x="2832100" y="939800"/>
                </a:cubicBezTo>
                <a:cubicBezTo>
                  <a:pt x="2834495" y="926629"/>
                  <a:pt x="2841122" y="914572"/>
                  <a:pt x="2844800" y="901700"/>
                </a:cubicBezTo>
                <a:cubicBezTo>
                  <a:pt x="2849595" y="884917"/>
                  <a:pt x="2853267" y="867833"/>
                  <a:pt x="2857500" y="850900"/>
                </a:cubicBezTo>
                <a:cubicBezTo>
                  <a:pt x="2853267" y="664633"/>
                  <a:pt x="2852247" y="478266"/>
                  <a:pt x="2844800" y="292100"/>
                </a:cubicBezTo>
                <a:cubicBezTo>
                  <a:pt x="2843771" y="266370"/>
                  <a:pt x="2835742" y="241392"/>
                  <a:pt x="2832100" y="215900"/>
                </a:cubicBezTo>
                <a:cubicBezTo>
                  <a:pt x="2827273" y="182113"/>
                  <a:pt x="2825505" y="147880"/>
                  <a:pt x="2819400" y="114300"/>
                </a:cubicBezTo>
                <a:cubicBezTo>
                  <a:pt x="2817005" y="101129"/>
                  <a:pt x="2810378" y="89072"/>
                  <a:pt x="2806700" y="76200"/>
                </a:cubicBezTo>
                <a:cubicBezTo>
                  <a:pt x="2791947" y="24563"/>
                  <a:pt x="2794000" y="39276"/>
                  <a:pt x="2794000" y="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495" y="3632199"/>
            <a:ext cx="3536265" cy="30817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5900" y="736600"/>
            <a:ext cx="282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Wiring NEGs to feedthrough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2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Comparison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200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91272" y="1945711"/>
            <a:ext cx="5700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for WP1250 60% activated in bakeout</a:t>
            </a:r>
          </a:p>
          <a:p>
            <a:r>
              <a:rPr lang="en-US" sz="2400" dirty="0" smtClean="0"/>
              <a:t>And fully activated UHV1400 pumps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388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stripping NEG coating </a:t>
            </a:r>
            <a:br>
              <a:rPr lang="en-US" dirty="0" smtClean="0"/>
            </a:br>
            <a:r>
              <a:rPr lang="en-US" sz="3600" dirty="0" smtClean="0"/>
              <a:t>measurements have shown larger difference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1655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85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54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Tooling blocks</vt:lpstr>
      <vt:lpstr>PowerPoint Presentation</vt:lpstr>
      <vt:lpstr>PowerPoint Presentation</vt:lpstr>
      <vt:lpstr>PowerPoint Presentation</vt:lpstr>
      <vt:lpstr>PowerPoint Presentation</vt:lpstr>
      <vt:lpstr>Pumping Comparison</vt:lpstr>
      <vt:lpstr>Effect of stripping NEG coating  measurements have shown larger difference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Marcy Stutzman</dc:creator>
  <cp:lastModifiedBy>Marcy Stutzman</cp:lastModifiedBy>
  <cp:revision>7</cp:revision>
  <dcterms:created xsi:type="dcterms:W3CDTF">2021-09-14T16:18:08Z</dcterms:created>
  <dcterms:modified xsi:type="dcterms:W3CDTF">2021-09-14T19:12:02Z</dcterms:modified>
</cp:coreProperties>
</file>