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6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2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5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2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1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3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0E7CF-E7F9-C44B-B86F-2927E468D63E}" type="datetimeFigureOut">
              <a:rPr lang="en-US" smtClean="0"/>
              <a:t>9/11/15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436CD-9996-1640-8253-B9C3F275E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5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6857" y="392865"/>
            <a:ext cx="75969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day of tests (09/10/2015)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Filled bubble chamber with N</a:t>
            </a:r>
            <a:r>
              <a:rPr lang="en-US" baseline="-25000" dirty="0" smtClean="0"/>
              <a:t>2</a:t>
            </a:r>
            <a:r>
              <a:rPr lang="en-US" dirty="0" smtClean="0"/>
              <a:t>O. Reached stability in operating temperature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Measured a very low cosmic ray background.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Tested sensitivity with neutron source.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Produced 7.7 MeV electron beam on 6mm Cu radiator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IMG_3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36" y="2250599"/>
            <a:ext cx="5772393" cy="4329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10219" y="6384153"/>
            <a:ext cx="163378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Claudio Ugalde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72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39330" cy="877093"/>
          </a:xfrm>
        </p:spPr>
        <p:txBody>
          <a:bodyPr/>
          <a:lstStyle/>
          <a:p>
            <a:r>
              <a:rPr lang="en-US" dirty="0" smtClean="0"/>
              <a:t>Filling with 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pic>
        <p:nvPicPr>
          <p:cNvPr id="4" name="IMG_324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000" t="6089" r="28000" b="-6089"/>
          <a:stretch/>
        </p:blipFill>
        <p:spPr>
          <a:xfrm rot="5400000">
            <a:off x="1901281" y="1170432"/>
            <a:ext cx="55778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2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9" y="1166690"/>
            <a:ext cx="5490254" cy="41176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0276" y="170269"/>
            <a:ext cx="5340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Neutron source (</a:t>
            </a:r>
            <a:r>
              <a:rPr lang="en-US" b="1" dirty="0" err="1" smtClean="0"/>
              <a:t>AmBe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3 distances(source on thermal insulator, 17.3 in, 59 in).</a:t>
            </a:r>
          </a:p>
          <a:p>
            <a:r>
              <a:rPr lang="en-US" smtClean="0"/>
              <a:t>Obtained expected drop </a:t>
            </a:r>
            <a:r>
              <a:rPr lang="en-US" dirty="0" smtClean="0"/>
              <a:t>in count rate</a:t>
            </a:r>
            <a:endParaRPr lang="en-US" dirty="0"/>
          </a:p>
        </p:txBody>
      </p:sp>
      <p:pic>
        <p:nvPicPr>
          <p:cNvPr id="6" name="Picture 5" descr="countRateNeutronJLa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89" y="3755455"/>
            <a:ext cx="4338211" cy="305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7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rewor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0447" y="1054447"/>
            <a:ext cx="6858074" cy="4749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7321" y="1489231"/>
            <a:ext cx="2559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 trigger at 0.4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A</a:t>
            </a:r>
          </a:p>
          <a:p>
            <a:endParaRPr lang="en-US" dirty="0"/>
          </a:p>
          <a:p>
            <a:r>
              <a:rPr lang="en-US" dirty="0" smtClean="0"/>
              <a:t>* Solution: Shield camera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7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5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Radiation hitting camera</a:t>
            </a:r>
            <a:endParaRPr lang="en-US" dirty="0"/>
          </a:p>
        </p:txBody>
      </p:sp>
      <p:pic>
        <p:nvPicPr>
          <p:cNvPr id="4" name="Picture 3" descr="IMG_32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0" y="1023275"/>
            <a:ext cx="7779634" cy="58347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517802" y="4083965"/>
            <a:ext cx="2503578" cy="630410"/>
          </a:xfrm>
          <a:prstGeom prst="straightConnector1">
            <a:avLst/>
          </a:prstGeom>
          <a:ln w="5715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013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8603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First photodisintegration event in bubble chamber with Bremsstrahlung</a:t>
            </a:r>
            <a:endParaRPr lang="en-US" sz="3200" dirty="0"/>
          </a:p>
        </p:txBody>
      </p:sp>
      <p:pic>
        <p:nvPicPr>
          <p:cNvPr id="4" name="Picture 3" descr="150910_194037.953_diff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199" y="2800453"/>
            <a:ext cx="3958482" cy="274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3" y="1280593"/>
            <a:ext cx="2419059" cy="755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184" y="1101171"/>
            <a:ext cx="1187828" cy="1090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707" y="6159402"/>
            <a:ext cx="197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 10, 2015 19:40</a:t>
            </a:r>
            <a:endParaRPr lang="en-US" dirty="0"/>
          </a:p>
        </p:txBody>
      </p:sp>
      <p:pic>
        <p:nvPicPr>
          <p:cNvPr id="8" name="FirstBubbl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3668594" y="2032176"/>
            <a:ext cx="5313595" cy="36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9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104</Words>
  <Application>Microsoft Macintosh PowerPoint</Application>
  <PresentationFormat>On-screen Show (4:3)</PresentationFormat>
  <Paragraphs>17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Filling with N2O</vt:lpstr>
      <vt:lpstr>PowerPoint Presentation</vt:lpstr>
      <vt:lpstr>PowerPoint Presentation</vt:lpstr>
      <vt:lpstr>Radiation hitting camera</vt:lpstr>
      <vt:lpstr>First photodisintegration event in bubble chamber with Bremsstrahlung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Claudio Ugalde</dc:creator>
  <cp:lastModifiedBy>Claudio Ugalde</cp:lastModifiedBy>
  <cp:revision>15</cp:revision>
  <dcterms:created xsi:type="dcterms:W3CDTF">2015-09-10T19:56:22Z</dcterms:created>
  <dcterms:modified xsi:type="dcterms:W3CDTF">2015-09-11T04:17:32Z</dcterms:modified>
</cp:coreProperties>
</file>