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81" d="100"/>
          <a:sy n="81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F6132-05C8-AE19-9BEE-061DD341B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CB1CE-0340-CB8A-89DF-6DCB57C8B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CB7BF-8E28-7638-19B3-59743EB1A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328D-8CC2-B24B-89CC-4196E84E495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6A331-8578-C410-8183-FD37E742E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7D1C3-DDEC-8031-5118-E36E4A5F9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9F00-05C0-0442-B65C-9FC2647AF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0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1A977-5C38-ECAE-EF05-348C1F74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71E8A-1862-B8B5-C5EE-F220BA923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6F608-A1CA-E734-9532-3B252B938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328D-8CC2-B24B-89CC-4196E84E495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483AE-75AC-8944-7336-067C3164A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8A1DB-462C-582D-53B3-97E3753DF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9F00-05C0-0442-B65C-9FC2647AF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8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95FBAE-F481-6AF2-E505-072B26DA9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D8433-CADE-5D14-B8D3-8661F9772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099EB-BE14-8512-EF0E-E96DFBCA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328D-8CC2-B24B-89CC-4196E84E495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ADF5B-59EC-F85B-F047-4F1EC75B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1AA9F-4397-74B9-46CD-604E1E9B0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9F00-05C0-0442-B65C-9FC2647AF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9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779E5-3F2B-E294-8606-B4E98B873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1E8E8-BCDF-9017-FAF7-72C685832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84BCA-19B7-2053-D2B8-EDB3A3D7E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328D-8CC2-B24B-89CC-4196E84E495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B677C-3D05-CB57-4793-3CD5B244E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60A33-AF41-CBEF-BE1B-7E28ED3AF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9F00-05C0-0442-B65C-9FC2647AF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7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58A35-8468-0037-1D3D-E703B7B0D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F8FAF-D287-4682-7768-0348A4F5D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E58E9-42B7-9BE3-9494-28552E16C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328D-8CC2-B24B-89CC-4196E84E495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2EFEA-0A9D-C249-5728-EF36029A7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8EA3F-EB66-4EF8-52EE-E6F92E8B0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9F00-05C0-0442-B65C-9FC2647AF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1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CECA9-6CD1-B946-4EC1-7BA8C86C6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5F467-9D9D-60EE-4728-126E60828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BD08E-1C35-4359-AFAB-6DC101C50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9FA7B-3410-4018-7456-761FEAB95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328D-8CC2-B24B-89CC-4196E84E495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26D1F-DC64-5168-D9FF-5AD981C9C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2AC69-2148-69F6-80DD-AE05C04E0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9F00-05C0-0442-B65C-9FC2647AF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0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EBBA5-9EE6-B6DC-A93E-DB5F99C3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3A818-21FE-F45D-315F-55EB743D9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3C3B0-C836-AF50-71DF-51E5DF39A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CD09F6-F5B7-D9EF-6BF8-A36E09250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1EA37D-7F2C-4BBA-D977-001B8D2EA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C3FB82-E55D-3E60-C959-BF3BA1EAA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328D-8CC2-B24B-89CC-4196E84E495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BF118F-DEC4-ADCC-7A79-5C988E20E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33D83E-55C7-00B9-799A-39AB7FBE3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9F00-05C0-0442-B65C-9FC2647AF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1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5C381-CC40-A0C3-C818-C61BF11A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C1043-6EAB-8D7A-FA96-C6F37658D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328D-8CC2-B24B-89CC-4196E84E495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75E5D-9DED-5FCF-614C-DFED09E74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3A3B88-9969-B28B-62EE-68675D73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9F00-05C0-0442-B65C-9FC2647AF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5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FBDD3A-8483-6738-4854-1A9076F0A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328D-8CC2-B24B-89CC-4196E84E495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BA2EFA-B0BA-F222-9C76-8100CBA75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F21FF1-8E42-BAC8-3B69-91A151D01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9F00-05C0-0442-B65C-9FC2647AF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8F360-DDC2-2B69-D7F8-B6F24226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D920-F12A-0EBB-DE83-ED6D40D36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D1DC1-E903-E7D2-1AAA-E0D115FA0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DB696-4289-1449-FA2A-D47DAF45E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328D-8CC2-B24B-89CC-4196E84E495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53816-C236-6F1B-690A-2CE69EEC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D320B-CEAF-D08E-C053-DAD26E9C6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9F00-05C0-0442-B65C-9FC2647AF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9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FB7EB-7F75-B430-DB28-D0D557BE9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06822F-8A5B-460C-04AB-4326A1E4C7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03519-D24C-1D36-EE57-DCF2615B2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40B80-38AF-1A92-73C7-51032CFE9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328D-8CC2-B24B-89CC-4196E84E495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A0FA8-6E11-5BBE-149C-AACE39922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369D3-561E-9009-4127-51E5D3E0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9F00-05C0-0442-B65C-9FC2647AF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8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1BC5E-E9FC-B48B-B2A4-171ED8A5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43C91-10D3-E4B3-E496-31F61B5C5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44D46-76D3-D553-0D43-D1B96093C3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41328D-8CC2-B24B-89CC-4196E84E495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8DB62-F51D-D710-D868-6D731BAFC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7A484-D162-3DA4-B83D-E2D00E19CE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E69F00-05C0-0442-B65C-9FC2647AF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6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C98FF-F5FA-0F78-A26A-00F6019A1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9398"/>
            <a:ext cx="9144000" cy="2387600"/>
          </a:xfrm>
        </p:spPr>
        <p:txBody>
          <a:bodyPr/>
          <a:lstStyle/>
          <a:p>
            <a:r>
              <a:rPr lang="en-US" dirty="0"/>
              <a:t>April Hall A FFB 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0C37B2-B7B2-5257-83D1-B109037816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Moller Meeting</a:t>
            </a:r>
          </a:p>
          <a:p>
            <a:endParaRPr lang="en-US" dirty="0"/>
          </a:p>
          <a:p>
            <a:r>
              <a:rPr lang="en-US" dirty="0"/>
              <a:t>Ryan Bodenstein</a:t>
            </a:r>
          </a:p>
          <a:p>
            <a:r>
              <a:rPr lang="en-US" dirty="0"/>
              <a:t>2024-03-13</a:t>
            </a:r>
          </a:p>
        </p:txBody>
      </p:sp>
    </p:spTree>
    <p:extLst>
      <p:ext uri="{BB962C8B-B14F-4D97-AF65-F5344CB8AC3E}">
        <p14:creationId xmlns:p14="http://schemas.microsoft.com/office/powerpoint/2010/main" val="135992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FDD67-6634-178C-BDE2-C35EC5FE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to decide what run options to use.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D34D14-72CC-08C2-7390-01666A6834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625730"/>
              </p:ext>
            </p:extLst>
          </p:nvPr>
        </p:nvGraphicFramePr>
        <p:xfrm>
          <a:off x="1889760" y="1690688"/>
          <a:ext cx="84124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16119451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6924381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1954295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52636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Orbit Feedback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Energy Feedback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Feed Forward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668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74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61119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9CBEE44-B0A0-D2C3-AEBD-E1200FF9AAB1}"/>
              </a:ext>
            </a:extLst>
          </p:cNvPr>
          <p:cNvSpPr txBox="1"/>
          <p:nvPr/>
        </p:nvSpPr>
        <p:spPr>
          <a:xfrm>
            <a:off x="949872" y="3016251"/>
            <a:ext cx="102922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Orbit feedback can happen independently in each 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Energy feedback runs on the highest energy 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Feed forward is tied to the energy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11 harmonics of 60 Hz used – first 5 are feedback, final 6 are feed forward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the beam test – what does the Moller group want? Please think about a few options/settings so we can accommodate.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Example 1: Hall A – All On; Hall C – Orbit Only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Example 2: Hall A – Orbit Only; Hall C – All 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Example 3: Hall A – All Off; Hall C – All 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Example 4: All 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4366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144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April Hall A FFB Test</vt:lpstr>
      <vt:lpstr>We need to decide what run options to use.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Hall A FFB Test</dc:title>
  <dc:creator>Ryan Bodenstein</dc:creator>
  <cp:lastModifiedBy>Riad Suleiman</cp:lastModifiedBy>
  <cp:revision>1</cp:revision>
  <dcterms:created xsi:type="dcterms:W3CDTF">2024-03-13T16:40:19Z</dcterms:created>
  <dcterms:modified xsi:type="dcterms:W3CDTF">2024-03-13T17:10:02Z</dcterms:modified>
</cp:coreProperties>
</file>