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6" r:id="rId15"/>
    <p:sldId id="524" r:id="rId16"/>
    <p:sldId id="534" r:id="rId17"/>
    <p:sldId id="535" r:id="rId18"/>
    <p:sldId id="505" r:id="rId19"/>
    <p:sldId id="501" r:id="rId20"/>
    <p:sldId id="503" r:id="rId21"/>
    <p:sldId id="533" r:id="rId22"/>
    <p:sldId id="529" r:id="rId23"/>
    <p:sldId id="530" r:id="rId24"/>
    <p:sldId id="531" r:id="rId25"/>
    <p:sldId id="532" r:id="rId2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78" d="100"/>
          <a:sy n="78" d="100"/>
        </p:scale>
        <p:origin x="63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Parity Violation Experiments 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</a:t>
            </a:r>
            <a:r>
              <a:rPr lang="en-US" sz="3200" dirty="0"/>
              <a:t>6</a:t>
            </a:r>
            <a:r>
              <a:rPr lang="en-US" sz="3200" dirty="0" smtClean="0"/>
              <a:t>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Experiments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Ring collision rate of 476.3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gaps </a:t>
            </a:r>
            <a:r>
              <a:rPr lang="en-US" dirty="0" smtClean="0"/>
              <a:t>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</a:t>
            </a:r>
            <a:r>
              <a:rPr lang="en-US" dirty="0" smtClean="0"/>
              <a:t>detector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 – should not be detrimental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</a:t>
            </a:r>
            <a:r>
              <a:rPr lang="en-US" dirty="0" smtClean="0"/>
              <a:t>bunches</a:t>
            </a:r>
            <a:r>
              <a:rPr lang="en-US" dirty="0" smtClean="0"/>
              <a:t> </a:t>
            </a:r>
            <a:r>
              <a:rPr lang="en-US" dirty="0" smtClean="0"/>
              <a:t>collides for many hours before </a:t>
            </a:r>
            <a:r>
              <a:rPr lang="en-US" dirty="0" smtClean="0"/>
              <a:t>bunche</a:t>
            </a:r>
            <a:r>
              <a:rPr lang="en-US" dirty="0" smtClean="0"/>
              <a:t>s </a:t>
            </a:r>
            <a:r>
              <a:rPr lang="en-US" dirty="0" smtClean="0"/>
              <a:t>are aborted and fresh </a:t>
            </a:r>
            <a:r>
              <a:rPr lang="en-US" dirty="0" smtClean="0"/>
              <a:t>ones</a:t>
            </a:r>
            <a:r>
              <a:rPr lang="en-US" dirty="0" smtClean="0"/>
              <a:t> </a:t>
            </a:r>
            <a:r>
              <a:rPr lang="en-US" dirty="0" smtClean="0"/>
              <a:t>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t</a:t>
            </a:r>
            <a:r>
              <a:rPr lang="en-US" dirty="0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is possible</a:t>
            </a:r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Reversing electron beam helicity is well established technique – reversing proton beam polarization may not be. Can we fill proton ring with two helicities?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larger in case of polarized electrons colliding non-polarized ions: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89490"/>
              </p:ext>
            </p:extLst>
          </p:nvPr>
        </p:nvGraphicFramePr>
        <p:xfrm>
          <a:off x="2457450" y="3059113"/>
          <a:ext cx="43116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4" imgW="1155600" imgH="457200" progId="Equation.3">
                  <p:embed/>
                </p:oleObj>
              </mc:Choice>
              <mc:Fallback>
                <p:oleObj name="Equation" r:id="rId4" imgW="1155600" imgH="457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059113"/>
                        <a:ext cx="4311650" cy="16446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accuracy of about </a:t>
                </a:r>
                <a:r>
                  <a:rPr lang="en-US" b="1" u="sng" dirty="0" smtClean="0"/>
                  <a:t>10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accuracy of about </a:t>
                </a:r>
                <a:r>
                  <a:rPr lang="en-US" b="1" u="sng" dirty="0" smtClean="0"/>
                  <a:t>0.01 ppm </a:t>
                </a:r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blipFill>
                <a:blip r:embed="rId3"/>
                <a:stretch>
                  <a:fillRect l="-467" t="-680" r="-935" b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ppm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5254"/>
              </p:ext>
            </p:extLst>
          </p:nvPr>
        </p:nvGraphicFramePr>
        <p:xfrm>
          <a:off x="504092" y="1090766"/>
          <a:ext cx="8135816" cy="306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84197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9246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PV Experiments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30147</TotalTime>
  <Words>1775</Words>
  <Application>Microsoft Office PowerPoint</Application>
  <PresentationFormat>On-screen Show (4:3)</PresentationFormat>
  <Paragraphs>593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PV Experiments at CEBAF</vt:lpstr>
      <vt:lpstr>PowerPoint Presentation</vt:lpstr>
      <vt:lpstr>PowerPoint Presentation</vt:lpstr>
      <vt:lpstr>PV Experiments at JLEIC</vt:lpstr>
      <vt:lpstr>JLEIC</vt:lpstr>
      <vt:lpstr>JLEIC Polarized Source</vt:lpstr>
      <vt:lpstr>Time Structure of Polarized e- Injection</vt:lpstr>
      <vt:lpstr>Collider Ring Issues</vt:lpstr>
      <vt:lpstr>Polarized ions, non-polarized Electrons?</vt:lpstr>
      <vt:lpstr>Summary</vt:lpstr>
      <vt:lpstr>Example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1464</cp:revision>
  <cp:lastPrinted>2014-01-09T17:51:36Z</cp:lastPrinted>
  <dcterms:created xsi:type="dcterms:W3CDTF">2010-09-20T13:48:43Z</dcterms:created>
  <dcterms:modified xsi:type="dcterms:W3CDTF">2017-03-21T18:14:54Z</dcterms:modified>
</cp:coreProperties>
</file>