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4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9"/>
    <p:restoredTop sz="94689"/>
  </p:normalViewPr>
  <p:slideViewPr>
    <p:cSldViewPr snapToGrid="0">
      <p:cViewPr varScale="1">
        <p:scale>
          <a:sx n="89" d="100"/>
          <a:sy n="89" d="100"/>
        </p:scale>
        <p:origin x="209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October 23,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October 23,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October 23,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event/10644/contributions/35439/attachments/24080/34988/Presentation_workshop_orsay.odp" TargetMode="External"/><Relationship Id="rId2" Type="http://schemas.openxmlformats.org/officeDocument/2006/relationships/hyperlink" Target="https://indico.ijclab.in2p3.fr/event/106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jclab.in2p3.fr/event/10641/contributions/35497/attachments/24096/35019/Ushakov-Hadron2030.pptx" TargetMode="External"/><Relationship Id="rId5" Type="http://schemas.openxmlformats.org/officeDocument/2006/relationships/hyperlink" Target="https://indico.ijclab.in2p3.fr/event/10641/" TargetMode="External"/><Relationship Id="rId4" Type="http://schemas.openxmlformats.org/officeDocument/2006/relationships/hyperlink" Target="https://indico.ijclab.in2p3.fr/event/10644/contributions/35440/attachments/24078/34984/AHIPS_Ce+BAF_Positrons_Ogur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3800-8762-8BEB-0B2E-BD6CBD61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2" y="0"/>
            <a:ext cx="11285837" cy="728029"/>
          </a:xfrm>
        </p:spPr>
        <p:txBody>
          <a:bodyPr>
            <a:normAutofit/>
          </a:bodyPr>
          <a:lstStyle/>
          <a:p>
            <a:r>
              <a:rPr lang="en-US" sz="2800" dirty="0"/>
              <a:t>Updates on Positrons - October 24,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81BA7-55B1-E1F8-3CA4-58F37D1C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2" y="859168"/>
            <a:ext cx="11285836" cy="58546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Presentation at Workshops/Meetings</a:t>
            </a:r>
          </a:p>
          <a:p>
            <a:pPr lvl="1" indent="-27432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u="sng" dirty="0">
                <a:hlinkClick r:id="rId2"/>
              </a:rPr>
              <a:t>Advances in High-Intensity Positron Source Physics and Technologies (AHIPS2024)</a:t>
            </a:r>
            <a:r>
              <a:rPr lang="en-US" dirty="0"/>
              <a:t>, Oct 16-18, IJCLAB, Orsay, France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Sami – “</a:t>
            </a:r>
            <a:r>
              <a:rPr lang="en-US" sz="2000" u="sng" dirty="0">
                <a:hlinkClick r:id="rId3"/>
              </a:rPr>
              <a:t>Polarized positron source design study at JLab</a:t>
            </a:r>
            <a:r>
              <a:rPr lang="en-US" sz="2000" dirty="0"/>
              <a:t>”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Salim – “</a:t>
            </a:r>
            <a:r>
              <a:rPr lang="en-US" sz="2000" u="sng" dirty="0">
                <a:hlinkClick r:id="rId4"/>
              </a:rPr>
              <a:t>Injection optics for 12 GeV high polarization positrons at Ce</a:t>
            </a:r>
            <a:r>
              <a:rPr lang="en-US" sz="2000" u="sng" baseline="30000" dirty="0">
                <a:hlinkClick r:id="rId4"/>
              </a:rPr>
              <a:t>+</a:t>
            </a:r>
            <a:r>
              <a:rPr lang="en-US" sz="2000" u="sng" dirty="0">
                <a:hlinkClick r:id="rId4"/>
              </a:rPr>
              <a:t>BAF</a:t>
            </a:r>
            <a:r>
              <a:rPr lang="en-US" sz="2000" dirty="0"/>
              <a:t>”</a:t>
            </a:r>
            <a:endParaRPr lang="en-US" dirty="0"/>
          </a:p>
          <a:p>
            <a:pPr lvl="1" indent="-27432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u="sng" dirty="0">
                <a:hlinkClick r:id="rId5"/>
              </a:rPr>
              <a:t>Hadron Physics 2030</a:t>
            </a:r>
            <a:r>
              <a:rPr lang="en-US" dirty="0"/>
              <a:t>, Oct 21, </a:t>
            </a:r>
            <a:r>
              <a:rPr lang="en-US" dirty="0" err="1"/>
              <a:t>Institut</a:t>
            </a:r>
            <a:r>
              <a:rPr lang="en-US" dirty="0"/>
              <a:t> Pascal, Orsay, France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Andriy – “</a:t>
            </a:r>
            <a:r>
              <a:rPr lang="en-US" sz="2000" u="sng" dirty="0">
                <a:hlinkClick r:id="rId6"/>
              </a:rPr>
              <a:t>Positron Beams for 12 GeV CEBAF</a:t>
            </a:r>
            <a:r>
              <a:rPr lang="en-US" sz="2000" dirty="0"/>
              <a:t>”</a:t>
            </a:r>
          </a:p>
          <a:p>
            <a:pPr lvl="1" indent="-27432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Meeting on liquid GaInSn Target: discussed activation (Val, Mikhail, Pavel), vacuum requirements (Roger), CFD simulations (Silviu)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Salim: completed simulations of LERF to NL transfer line; re-optimized last part of beamline (Merger TL) in </a:t>
            </a:r>
            <a:r>
              <a:rPr lang="en-US" sz="2000" dirty="0" err="1"/>
              <a:t>Bmad</a:t>
            </a:r>
            <a:r>
              <a:rPr lang="en-US" sz="2000" dirty="0"/>
              <a:t>; benchmarked </a:t>
            </a:r>
            <a:r>
              <a:rPr lang="en-US" sz="2000" dirty="0" err="1"/>
              <a:t>Bmad</a:t>
            </a:r>
            <a:r>
              <a:rPr lang="en-US" sz="2000" dirty="0"/>
              <a:t> and Elegant; tracked spin in </a:t>
            </a:r>
            <a:r>
              <a:rPr lang="en-US" sz="2000" dirty="0" err="1"/>
              <a:t>Bmad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Victor: calculated impact of residual field of degrader solenoid on e</a:t>
            </a:r>
            <a:r>
              <a:rPr lang="en-US" sz="2000" baseline="30000" dirty="0"/>
              <a:t>‒</a:t>
            </a:r>
            <a:r>
              <a:rPr lang="en-US" sz="2000" dirty="0"/>
              <a:t> beam in injector (Elegant), used field of 11 Gauss measured by Yan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Andriy: simulated the energy-selection chicane (Elegant), learned how to import CAD models in FLUKA using GDML files (Geometry Description Markup Language)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Salim and Max have prepared their posters for DOE visit/tour at JLab on Friday, Oct 25 </a:t>
            </a:r>
          </a:p>
        </p:txBody>
      </p:sp>
    </p:spTree>
    <p:extLst>
      <p:ext uri="{BB962C8B-B14F-4D97-AF65-F5344CB8AC3E}">
        <p14:creationId xmlns:p14="http://schemas.microsoft.com/office/powerpoint/2010/main" val="215002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6220bd-6765-475d-aebe-427a3023f47c">
      <Terms xmlns="http://schemas.microsoft.com/office/infopath/2007/PartnerControls"/>
    </lcf76f155ced4ddcb4097134ff3c332f>
    <TaxCatchAll xmlns="1543a33f-de66-4ce2-96ef-9c75f07714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12" ma:contentTypeDescription="Create a new document." ma:contentTypeScope="" ma:versionID="caf9d63f50e73aa15cd7c895010138da">
  <xsd:schema xmlns:xsd="http://www.w3.org/2001/XMLSchema" xmlns:xs="http://www.w3.org/2001/XMLSchema" xmlns:p="http://schemas.microsoft.com/office/2006/metadata/properties" xmlns:ns2="836220bd-6765-475d-aebe-427a3023f47c" xmlns:ns3="1543a33f-de66-4ce2-96ef-9c75f077144b" targetNamespace="http://schemas.microsoft.com/office/2006/metadata/properties" ma:root="true" ma:fieldsID="b574f06e305bc0ddfda62e6531058217" ns2:_="" ns3:_="">
    <xsd:import namespace="836220bd-6765-475d-aebe-427a3023f47c"/>
    <xsd:import namespace="1543a33f-de66-4ce2-96ef-9c75f07714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a33f-de66-4ce2-96ef-9c75f07714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53d5c6-5748-4d51-935b-a1baf2e28055}" ma:internalName="TaxCatchAll" ma:showField="CatchAllData" ma:web="1543a33f-de66-4ce2-96ef-9c75f07714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51BA44-A179-4D4E-B85F-D345665B0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A00BE-2254-443E-8330-4B6A28640F2D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836220bd-6765-475d-aebe-427a3023f47c"/>
    <ds:schemaRef ds:uri="http://schemas.microsoft.com/office/infopath/2007/PartnerControls"/>
    <ds:schemaRef ds:uri="http://schemas.openxmlformats.org/package/2006/metadata/core-properties"/>
    <ds:schemaRef ds:uri="1543a33f-de66-4ce2-96ef-9c75f077144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DCC8BCD-0CEF-4E7A-A942-B7B304F9AA79}">
  <ds:schemaRefs>
    <ds:schemaRef ds:uri="1543a33f-de66-4ce2-96ef-9c75f077144b"/>
    <ds:schemaRef ds:uri="836220bd-6765-475d-aebe-427a3023f4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 (1)</Template>
  <TotalTime>2149</TotalTime>
  <Words>211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.PingFangSC-Regular</vt:lpstr>
      <vt:lpstr>Arial</vt:lpstr>
      <vt:lpstr>Calibri</vt:lpstr>
      <vt:lpstr>Courier New</vt:lpstr>
      <vt:lpstr>PingFangSC-Regular</vt:lpstr>
      <vt:lpstr>Wingdings</vt:lpstr>
      <vt:lpstr>Office Theme</vt:lpstr>
      <vt:lpstr>Updates on Positrons - October 24, 2024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Spata</dc:creator>
  <cp:lastModifiedBy>Andriy Ushakov</cp:lastModifiedBy>
  <cp:revision>78</cp:revision>
  <dcterms:created xsi:type="dcterms:W3CDTF">2020-10-14T20:38:09Z</dcterms:created>
  <dcterms:modified xsi:type="dcterms:W3CDTF">2024-10-24T04:23:06Z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0x010100E520407EBAA4744DB3E22E2D5259322A</vt:lpwstr>
  </property>
  <property fmtid="{D5CDD505-2E9C-101B-9397-08002B2CF9AE}" pid="3" name="MediaServiceImageTags">
    <vt:lpwstr/>
  </property>
</Properties>
</file>